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b2564bee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b2564bee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b2564bee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b2564bee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b2564bee5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b2564bee5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FOLK ART </a:t>
            </a:r>
            <a:br>
              <a:rPr lang="en"/>
            </a:br>
            <a:r>
              <a:rPr lang="en"/>
              <a:t>Recommendation System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05350" y="3406540"/>
            <a:ext cx="82221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Generative AI to produce folk art.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162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2" name="Google Shape;92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225300" y="19357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349000" y="7336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256225" y="143405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Approach to deal with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Text Data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Large corpus of poems, text (Bengali Language)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Image Data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Multiple images/paintings related to the text data.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Text2image, Image2image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Training multimodal to generate relevant images.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025" y="1339975"/>
            <a:ext cx="5121850" cy="22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275" y="19358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1" name="Google Shape;101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5834575" y="1781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5154125" y="7182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Text Data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5154125" y="14083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Features extraction from text data: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Approaches: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Bag of words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TF-IDF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Word Embeddings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POS and NER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Feature extraction for finding the correlation between the text and the images and form a dataset which can be used to train a generative ai model.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309798"/>
            <a:ext cx="3863892" cy="23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6">
            <a:alphaModFix/>
          </a:blip>
          <a:srcRect b="0" l="0" r="35195" t="0"/>
          <a:stretch/>
        </p:blipFill>
        <p:spPr>
          <a:xfrm>
            <a:off x="304800" y="2767625"/>
            <a:ext cx="3913474" cy="21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0" y="19358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1" name="Google Shape;111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165250" y="1781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84800" y="7182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3. Image Dataset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484800" y="14083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Features extraction from Image data: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Approaches: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Object Detection Technique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Pre trained CNN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SIFT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Deep Visual Descriptors (e.g., DeepVLAD, NetVLAD)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Once we have the features from the images as well we can find the correlation to create multimodal text &lt;–-&gt; Image dataset to train our model.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100" y="1271963"/>
            <a:ext cx="4510650" cy="2661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150" y="112212"/>
            <a:ext cx="4398296" cy="4980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0" name="Google Shape;120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5762450" y="96788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5082000" y="636885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1" lang="en" sz="29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b="1" lang="en" sz="2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MultiModal Dataset</a:t>
            </a:r>
            <a:endParaRPr b="1" sz="23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17"/>
          <p:cNvSpPr txBox="1"/>
          <p:nvPr>
            <p:ph idx="4294967295" type="body"/>
          </p:nvPr>
        </p:nvSpPr>
        <p:spPr>
          <a:xfrm>
            <a:off x="5082000" y="1326962"/>
            <a:ext cx="3723300" cy="3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068">
                <a:latin typeface="Raleway"/>
                <a:ea typeface="Raleway"/>
                <a:cs typeface="Raleway"/>
                <a:sym typeface="Raleway"/>
              </a:rPr>
              <a:t>This is a tough task since the dataset is very unique and no available pre trained models are capable of captioning the images with the relevant text from the text dataset.</a:t>
            </a:r>
            <a:endParaRPr sz="1068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068">
                <a:latin typeface="Raleway"/>
                <a:ea typeface="Raleway"/>
                <a:cs typeface="Raleway"/>
                <a:sym typeface="Raleway"/>
              </a:rPr>
              <a:t>To create multimodal dataset we have to create small dataset first with manual labelling of key features in both text and image dataset.</a:t>
            </a:r>
            <a:endParaRPr sz="1068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068">
                <a:latin typeface="Raleway"/>
                <a:ea typeface="Raleway"/>
                <a:cs typeface="Raleway"/>
                <a:sym typeface="Raleway"/>
              </a:rPr>
              <a:t>Approaches:</a:t>
            </a:r>
            <a:endParaRPr sz="1068">
              <a:latin typeface="Raleway"/>
              <a:ea typeface="Raleway"/>
              <a:cs typeface="Raleway"/>
              <a:sym typeface="Raleway"/>
            </a:endParaRPr>
          </a:p>
          <a:p>
            <a:pPr indent="-29648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69"/>
              <a:buFont typeface="Raleway"/>
              <a:buAutoNum type="arabicPeriod"/>
            </a:pPr>
            <a:r>
              <a:rPr lang="en" sz="1068">
                <a:latin typeface="Raleway"/>
                <a:ea typeface="Raleway"/>
                <a:cs typeface="Raleway"/>
                <a:sym typeface="Raleway"/>
              </a:rPr>
              <a:t>Labelling text and image datasets.</a:t>
            </a:r>
            <a:endParaRPr sz="1068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068">
                <a:latin typeface="Raleway"/>
                <a:ea typeface="Raleway"/>
                <a:cs typeface="Raleway"/>
                <a:sym typeface="Raleway"/>
              </a:rPr>
              <a:t>Once we have small labelled dataset we can use following approaches for rest of the dataset:</a:t>
            </a:r>
            <a:endParaRPr sz="1068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068">
                <a:latin typeface="Raleway"/>
                <a:ea typeface="Raleway"/>
                <a:cs typeface="Raleway"/>
                <a:sym typeface="Raleway"/>
              </a:rPr>
              <a:t>Approaches:</a:t>
            </a:r>
            <a:endParaRPr sz="1068">
              <a:latin typeface="Raleway"/>
              <a:ea typeface="Raleway"/>
              <a:cs typeface="Raleway"/>
              <a:sym typeface="Raleway"/>
            </a:endParaRPr>
          </a:p>
          <a:p>
            <a:pPr indent="-29648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69"/>
              <a:buFont typeface="Raleway"/>
              <a:buAutoNum type="arabicPeriod"/>
            </a:pPr>
            <a:r>
              <a:rPr lang="en" sz="1068">
                <a:latin typeface="Raleway"/>
                <a:ea typeface="Raleway"/>
                <a:cs typeface="Raleway"/>
                <a:sym typeface="Raleway"/>
              </a:rPr>
              <a:t>Adversarial Training</a:t>
            </a:r>
            <a:endParaRPr sz="1068">
              <a:latin typeface="Raleway"/>
              <a:ea typeface="Raleway"/>
              <a:cs typeface="Raleway"/>
              <a:sym typeface="Raleway"/>
            </a:endParaRPr>
          </a:p>
          <a:p>
            <a:pPr indent="-2964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69"/>
              <a:buFont typeface="Raleway"/>
              <a:buAutoNum type="arabicPeriod"/>
            </a:pPr>
            <a:r>
              <a:rPr lang="en" sz="1068">
                <a:latin typeface="Raleway"/>
                <a:ea typeface="Raleway"/>
                <a:cs typeface="Raleway"/>
                <a:sym typeface="Raleway"/>
              </a:rPr>
              <a:t>Sampling/Ensemble Methods</a:t>
            </a:r>
            <a:endParaRPr sz="1068">
              <a:latin typeface="Raleway"/>
              <a:ea typeface="Raleway"/>
              <a:cs typeface="Raleway"/>
              <a:sym typeface="Raleway"/>
            </a:endParaRPr>
          </a:p>
          <a:p>
            <a:pPr indent="-2964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69"/>
              <a:buFont typeface="Raleway"/>
              <a:buAutoNum type="arabicPeriod"/>
            </a:pPr>
            <a:r>
              <a:rPr lang="en" sz="1068">
                <a:latin typeface="Raleway"/>
                <a:ea typeface="Raleway"/>
                <a:cs typeface="Raleway"/>
                <a:sym typeface="Raleway"/>
              </a:rPr>
              <a:t>Reinforcement Learning</a:t>
            </a:r>
            <a:endParaRPr sz="1068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br>
              <a:rPr lang="en" sz="400">
                <a:latin typeface="Raleway"/>
                <a:ea typeface="Raleway"/>
                <a:cs typeface="Raleway"/>
                <a:sym typeface="Raleway"/>
              </a:rPr>
            </a:br>
            <a:br>
              <a:rPr lang="en" sz="400">
                <a:latin typeface="Raleway"/>
                <a:ea typeface="Raleway"/>
                <a:cs typeface="Raleway"/>
                <a:sym typeface="Raleway"/>
              </a:rPr>
            </a:br>
            <a:endParaRPr sz="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650" y="639688"/>
            <a:ext cx="4366351" cy="3925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75" y="112212"/>
            <a:ext cx="4398296" cy="4980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9" name="Google Shape;129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196175" y="96788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515725" y="636885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4. </a:t>
            </a:r>
            <a:r>
              <a:rPr b="1" lang="en" sz="2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MultiModal Training</a:t>
            </a:r>
            <a:endParaRPr b="1" sz="23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18"/>
          <p:cNvSpPr txBox="1"/>
          <p:nvPr>
            <p:ph idx="4294967295" type="body"/>
          </p:nvPr>
        </p:nvSpPr>
        <p:spPr>
          <a:xfrm>
            <a:off x="515725" y="1326962"/>
            <a:ext cx="3723300" cy="3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1068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068">
                <a:latin typeface="Raleway"/>
                <a:ea typeface="Raleway"/>
                <a:cs typeface="Raleway"/>
                <a:sym typeface="Raleway"/>
              </a:rPr>
              <a:t>Approaches:</a:t>
            </a:r>
            <a:endParaRPr sz="1068">
              <a:latin typeface="Raleway"/>
              <a:ea typeface="Raleway"/>
              <a:cs typeface="Raleway"/>
              <a:sym typeface="Raleway"/>
            </a:endParaRPr>
          </a:p>
          <a:p>
            <a:pPr indent="-29648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69"/>
              <a:buFont typeface="Raleway"/>
              <a:buAutoNum type="arabicPeriod"/>
            </a:pPr>
            <a:r>
              <a:rPr lang="en" sz="1068">
                <a:latin typeface="Raleway"/>
                <a:ea typeface="Raleway"/>
                <a:cs typeface="Raleway"/>
                <a:sym typeface="Raleway"/>
              </a:rPr>
              <a:t>GAN</a:t>
            </a:r>
            <a:endParaRPr sz="1068">
              <a:latin typeface="Raleway"/>
              <a:ea typeface="Raleway"/>
              <a:cs typeface="Raleway"/>
              <a:sym typeface="Raleway"/>
            </a:endParaRPr>
          </a:p>
          <a:p>
            <a:pPr indent="-2964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69"/>
              <a:buFont typeface="Raleway"/>
              <a:buAutoNum type="arabicPeriod"/>
            </a:pPr>
            <a:r>
              <a:rPr lang="en" sz="1068">
                <a:latin typeface="Raleway"/>
                <a:ea typeface="Raleway"/>
                <a:cs typeface="Raleway"/>
                <a:sym typeface="Raleway"/>
              </a:rPr>
              <a:t>Variational Autoencoders (VAEs)</a:t>
            </a:r>
            <a:endParaRPr sz="1068">
              <a:latin typeface="Raleway"/>
              <a:ea typeface="Raleway"/>
              <a:cs typeface="Raleway"/>
              <a:sym typeface="Raleway"/>
            </a:endParaRPr>
          </a:p>
          <a:p>
            <a:pPr indent="-2964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69"/>
              <a:buFont typeface="Raleway"/>
              <a:buAutoNum type="arabicPeriod"/>
            </a:pPr>
            <a:r>
              <a:rPr lang="en" sz="1068">
                <a:latin typeface="Raleway"/>
                <a:ea typeface="Raleway"/>
                <a:cs typeface="Raleway"/>
                <a:sym typeface="Raleway"/>
              </a:rPr>
              <a:t>Text-to-Image Transformers</a:t>
            </a:r>
            <a:endParaRPr sz="1068">
              <a:latin typeface="Raleway"/>
              <a:ea typeface="Raleway"/>
              <a:cs typeface="Raleway"/>
              <a:sym typeface="Raleway"/>
            </a:endParaRPr>
          </a:p>
          <a:p>
            <a:pPr indent="-2964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69"/>
              <a:buFont typeface="Raleway"/>
              <a:buAutoNum type="arabicPeriod"/>
            </a:pPr>
            <a:r>
              <a:rPr lang="en" sz="1068">
                <a:latin typeface="Raleway"/>
                <a:ea typeface="Raleway"/>
                <a:cs typeface="Raleway"/>
                <a:sym typeface="Raleway"/>
              </a:rPr>
              <a:t>Stable Diffusion/Dall-E </a:t>
            </a:r>
            <a:endParaRPr sz="1068">
              <a:latin typeface="Raleway"/>
              <a:ea typeface="Raleway"/>
              <a:cs typeface="Raleway"/>
              <a:sym typeface="Raleway"/>
            </a:endParaRPr>
          </a:p>
          <a:p>
            <a:pPr indent="-2964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69"/>
              <a:buFont typeface="Raleway"/>
              <a:buAutoNum type="arabicPeriod"/>
            </a:pPr>
            <a:r>
              <a:rPr lang="en" sz="1068">
                <a:latin typeface="Raleway"/>
                <a:ea typeface="Raleway"/>
                <a:cs typeface="Raleway"/>
                <a:sym typeface="Raleway"/>
              </a:rPr>
              <a:t>Attention/Encoder-Decoder Mechanism</a:t>
            </a:r>
            <a:endParaRPr sz="1068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With the multimodal we can generate images or recommend images for the unseed datasets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lang="en" sz="400">
                <a:latin typeface="Raleway"/>
                <a:ea typeface="Raleway"/>
                <a:cs typeface="Raleway"/>
                <a:sym typeface="Raleway"/>
              </a:rPr>
            </a:br>
            <a:br>
              <a:rPr lang="en" sz="400">
                <a:latin typeface="Raleway"/>
                <a:ea typeface="Raleway"/>
                <a:cs typeface="Raleway"/>
                <a:sym typeface="Raleway"/>
              </a:rPr>
            </a:br>
            <a:endParaRPr sz="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b="33318" l="57134" r="0" t="2447"/>
          <a:stretch/>
        </p:blipFill>
        <p:spPr>
          <a:xfrm>
            <a:off x="5135725" y="535225"/>
            <a:ext cx="3576749" cy="413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