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8" r:id="rId3"/>
    <p:sldId id="262" r:id="rId4"/>
    <p:sldId id="257" r:id="rId5"/>
    <p:sldId id="266" r:id="rId6"/>
    <p:sldId id="260" r:id="rId7"/>
    <p:sldId id="259" r:id="rId8"/>
    <p:sldId id="264" r:id="rId9"/>
    <p:sldId id="265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62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452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8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43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138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9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A34AED-F9EE-654D-BFFA-45EC2EC1AA1E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91F518-0B68-8F45-8FB3-53A34CB7D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8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utritionix/business/api" TargetMode="Externa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adjustment of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potential users = 244 million</a:t>
            </a:r>
          </a:p>
          <a:p>
            <a:pPr lvl="1"/>
            <a:r>
              <a:rPr lang="en-US" dirty="0" smtClean="0"/>
              <a:t>Age of user: 18+</a:t>
            </a:r>
          </a:p>
          <a:p>
            <a:pPr lvl="1"/>
            <a:endParaRPr lang="en-US" dirty="0"/>
          </a:p>
          <a:p>
            <a:r>
              <a:rPr lang="en-US" dirty="0" smtClean="0"/>
              <a:t>Price per download: Free</a:t>
            </a:r>
          </a:p>
          <a:p>
            <a:endParaRPr lang="en-US" dirty="0"/>
          </a:p>
          <a:p>
            <a:r>
              <a:rPr lang="en-US" dirty="0" smtClean="0"/>
              <a:t>Total adjustment of market: </a:t>
            </a:r>
            <a:r>
              <a:rPr lang="en-US" sz="4400" b="1" u="sng" dirty="0" smtClean="0"/>
              <a:t>240 million</a:t>
            </a:r>
          </a:p>
          <a:p>
            <a:pPr lvl="1"/>
            <a:endParaRPr lang="en-US" sz="4000" b="1" i="1" u="sng" dirty="0"/>
          </a:p>
          <a:p>
            <a:pPr lvl="1"/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82001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suitable API</a:t>
            </a:r>
          </a:p>
          <a:p>
            <a:r>
              <a:rPr lang="en-US" dirty="0" smtClean="0"/>
              <a:t>Test API for functionality</a:t>
            </a:r>
          </a:p>
          <a:p>
            <a:r>
              <a:rPr lang="en-US" dirty="0" smtClean="0"/>
              <a:t>Incorporate API into application</a:t>
            </a:r>
          </a:p>
          <a:p>
            <a:r>
              <a:rPr lang="en-US" dirty="0" smtClean="0"/>
              <a:t>Launch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3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44" y="210476"/>
            <a:ext cx="8534400" cy="1507067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44" y="2514601"/>
            <a:ext cx="8534400" cy="3276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llows users to log the food that they consume everyday including calories and nutrients</a:t>
            </a:r>
          </a:p>
          <a:p>
            <a:r>
              <a:rPr lang="en-US" dirty="0" smtClean="0"/>
              <a:t>Allows users to see a summary of their daily intake of protein, carbs, and fats</a:t>
            </a:r>
          </a:p>
          <a:p>
            <a:r>
              <a:rPr lang="en-US" dirty="0" smtClean="0"/>
              <a:t>Allows users to set a calorie consumption goal and check it against what they actually 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344" y="1854462"/>
            <a:ext cx="33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app that: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349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Lawrence </a:t>
            </a:r>
            <a:r>
              <a:rPr lang="en-US" dirty="0"/>
              <a:t>Gomez, </a:t>
            </a:r>
            <a:endParaRPr lang="en-US" dirty="0" smtClean="0"/>
          </a:p>
          <a:p>
            <a:r>
              <a:rPr lang="en-US" dirty="0" err="1" smtClean="0"/>
              <a:t>Shahrooz</a:t>
            </a:r>
            <a:r>
              <a:rPr lang="en-US" dirty="0" smtClean="0"/>
              <a:t> </a:t>
            </a:r>
            <a:r>
              <a:rPr lang="en-US" dirty="0" err="1" smtClean="0"/>
              <a:t>Hedayati</a:t>
            </a:r>
            <a:r>
              <a:rPr lang="en-US" dirty="0" smtClean="0"/>
              <a:t>,</a:t>
            </a:r>
          </a:p>
          <a:p>
            <a:r>
              <a:rPr lang="en-US" dirty="0" smtClean="0"/>
              <a:t>Hines Kao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41857"/>
            <a:ext cx="10178322" cy="467359"/>
          </a:xfrm>
        </p:spPr>
        <p:txBody>
          <a:bodyPr/>
          <a:lstStyle/>
          <a:p>
            <a:r>
              <a:rPr lang="en-US" dirty="0" smtClean="0"/>
              <a:t>Language: JavaScript, HTML, 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62" y="1715620"/>
            <a:ext cx="1079974" cy="10799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51678" y="3426210"/>
            <a:ext cx="5256784" cy="49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Framework: </a:t>
            </a:r>
            <a:r>
              <a:rPr lang="en-US" dirty="0" err="1" smtClean="0"/>
              <a:t>Node.js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52" y="5349152"/>
            <a:ext cx="1079974" cy="1079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30" y="5326878"/>
            <a:ext cx="1095248" cy="10952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51678" y="5349152"/>
            <a:ext cx="5256784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Site Structures and Styling: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14" y="3426210"/>
            <a:ext cx="1960880" cy="10544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8" y="5031345"/>
            <a:ext cx="1743456" cy="17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5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51678" y="2125753"/>
            <a:ext cx="5256784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Database: Mongo, </a:t>
            </a:r>
            <a:r>
              <a:rPr lang="en-US" dirty="0" err="1" smtClean="0"/>
              <a:t>mlab</a:t>
            </a:r>
            <a:r>
              <a:rPr lang="en-US" dirty="0" smtClean="0"/>
              <a:t> for deployment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51678" y="5111305"/>
            <a:ext cx="5256784" cy="128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Agile Development: Trello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81" y="2000926"/>
            <a:ext cx="2748754" cy="746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3562353"/>
            <a:ext cx="2996438" cy="9988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73" y="5134145"/>
            <a:ext cx="1266969" cy="1266969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251678" y="3720030"/>
            <a:ext cx="5256784" cy="128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Deployment: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10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Nutritionix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>
                <a:hlinkClick r:id="rId2"/>
              </a:rPr>
              <a:t>https://www.nutritionix/business/api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atabase of nutrition info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04" y="3539240"/>
            <a:ext cx="3539107" cy="27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322831"/>
          </a:xfrm>
        </p:spPr>
        <p:txBody>
          <a:bodyPr/>
          <a:lstStyle/>
          <a:p>
            <a:r>
              <a:rPr lang="en-US" dirty="0" smtClean="0"/>
              <a:t>Fitness motivated individuals that like to log the food they consume in order to meet their </a:t>
            </a:r>
            <a:r>
              <a:rPr lang="en-US" smtClean="0"/>
              <a:t>fitness goals</a:t>
            </a:r>
            <a:endParaRPr lang="en-US" dirty="0" smtClean="0"/>
          </a:p>
          <a:p>
            <a:r>
              <a:rPr lang="en-US" dirty="0" smtClean="0"/>
              <a:t>Weight conscious users that need to track daily food intake to monitor their weight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48" y="3825241"/>
            <a:ext cx="7115048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6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45" y="2286000"/>
            <a:ext cx="7239860" cy="35941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10" y="2286000"/>
            <a:ext cx="7255129" cy="359410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926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551</TotalTime>
  <Words>188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Impact</vt:lpstr>
      <vt:lpstr>Arial</vt:lpstr>
      <vt:lpstr>Badge</vt:lpstr>
      <vt:lpstr>PowerPoint Presentation</vt:lpstr>
      <vt:lpstr>What is it?</vt:lpstr>
      <vt:lpstr>Created by</vt:lpstr>
      <vt:lpstr>Technologies</vt:lpstr>
      <vt:lpstr>Technologies</vt:lpstr>
      <vt:lpstr>API</vt:lpstr>
      <vt:lpstr>Target User Base</vt:lpstr>
      <vt:lpstr>wireframe</vt:lpstr>
      <vt:lpstr>wireframe</vt:lpstr>
      <vt:lpstr>Total adjustment of Market</vt:lpstr>
      <vt:lpstr>Plan of execution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</dc:title>
  <dc:creator>Hines Kao</dc:creator>
  <cp:lastModifiedBy>Hines Kao</cp:lastModifiedBy>
  <cp:revision>20</cp:revision>
  <dcterms:created xsi:type="dcterms:W3CDTF">2016-06-27T17:16:24Z</dcterms:created>
  <dcterms:modified xsi:type="dcterms:W3CDTF">2016-07-01T17:52:55Z</dcterms:modified>
</cp:coreProperties>
</file>