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3"/>
    <p:sldMasterId id="2147483712" r:id="rId4"/>
    <p:sldMasterId id="2147483713" r:id="rId5"/>
    <p:sldMasterId id="214748371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y="5143500" cx="9144000"/>
  <p:notesSz cx="6858000" cy="9144000"/>
  <p:embeddedFontLst>
    <p:embeddedFont>
      <p:font typeface="Helvetica Neue"/>
      <p:regular r:id="rId34"/>
      <p:bold r:id="rId35"/>
      <p:italic r:id="rId36"/>
      <p:boldItalic r:id="rId37"/>
    </p:embeddedFont>
    <p:embeddedFont>
      <p:font typeface="Helvetica Neue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italic.fntdata"/><Relationship Id="rId20" Type="http://schemas.openxmlformats.org/officeDocument/2006/relationships/slide" Target="slides/slide13.xml"/><Relationship Id="rId41" Type="http://schemas.openxmlformats.org/officeDocument/2006/relationships/font" Target="fonts/HelveticaNeueLight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5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8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7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0.xml"/><Relationship Id="rId39" Type="http://schemas.openxmlformats.org/officeDocument/2006/relationships/font" Target="fonts/HelveticaNeueLight-bold.fntdata"/><Relationship Id="rId16" Type="http://schemas.openxmlformats.org/officeDocument/2006/relationships/slide" Target="slides/slide9.xml"/><Relationship Id="rId38" Type="http://schemas.openxmlformats.org/officeDocument/2006/relationships/font" Target="fonts/HelveticaNeueLight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1d8011364_0_200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500" lIns="89500" spcFirstLastPara="1" rIns="89500" wrap="square" tIns="8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68" name="Google Shape;368;gb1d8011364_0_200:notes"/>
          <p:cNvSpPr/>
          <p:nvPr>
            <p:ph idx="2" type="sldImg"/>
          </p:nvPr>
        </p:nvSpPr>
        <p:spPr>
          <a:xfrm>
            <a:off x="400128" y="686346"/>
            <a:ext cx="6057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b1d8011364_0_1073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500" lIns="89500" spcFirstLastPara="1" rIns="89500" wrap="square" tIns="8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21" name="Google Shape;421;gb1d8011364_0_1073:notes"/>
          <p:cNvSpPr/>
          <p:nvPr>
            <p:ph idx="2" type="sldImg"/>
          </p:nvPr>
        </p:nvSpPr>
        <p:spPr>
          <a:xfrm>
            <a:off x="400128" y="686346"/>
            <a:ext cx="6057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b1d8011364_0_1080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500" lIns="89500" spcFirstLastPara="1" rIns="89500" wrap="square" tIns="8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27" name="Google Shape;427;gb1d8011364_0_1080:notes"/>
          <p:cNvSpPr/>
          <p:nvPr>
            <p:ph idx="2" type="sldImg"/>
          </p:nvPr>
        </p:nvSpPr>
        <p:spPr>
          <a:xfrm>
            <a:off x="400128" y="686346"/>
            <a:ext cx="6057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b1d8011364_0_1087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500" lIns="89500" spcFirstLastPara="1" rIns="89500" wrap="square" tIns="8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33" name="Google Shape;433;gb1d8011364_0_1087:notes"/>
          <p:cNvSpPr/>
          <p:nvPr>
            <p:ph idx="2" type="sldImg"/>
          </p:nvPr>
        </p:nvSpPr>
        <p:spPr>
          <a:xfrm>
            <a:off x="400128" y="686346"/>
            <a:ext cx="6057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b1d8011364_0_1094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500" lIns="89500" spcFirstLastPara="1" rIns="89500" wrap="square" tIns="8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39" name="Google Shape;439;gb1d8011364_0_1094:notes"/>
          <p:cNvSpPr/>
          <p:nvPr>
            <p:ph idx="2" type="sldImg"/>
          </p:nvPr>
        </p:nvSpPr>
        <p:spPr>
          <a:xfrm>
            <a:off x="400128" y="686346"/>
            <a:ext cx="6057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b1d8011364_0_1100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500" lIns="89500" spcFirstLastPara="1" rIns="89500" wrap="square" tIns="8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44" name="Google Shape;444;gb1d8011364_0_1100:notes"/>
          <p:cNvSpPr/>
          <p:nvPr>
            <p:ph idx="2" type="sldImg"/>
          </p:nvPr>
        </p:nvSpPr>
        <p:spPr>
          <a:xfrm>
            <a:off x="400128" y="686346"/>
            <a:ext cx="6057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b1d8011364_0_1107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500" lIns="89500" spcFirstLastPara="1" rIns="89500" wrap="square" tIns="8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50" name="Google Shape;450;gb1d8011364_0_1107:notes"/>
          <p:cNvSpPr/>
          <p:nvPr>
            <p:ph idx="2" type="sldImg"/>
          </p:nvPr>
        </p:nvSpPr>
        <p:spPr>
          <a:xfrm>
            <a:off x="400128" y="686346"/>
            <a:ext cx="6057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1d8011364_0_1114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500" lIns="89500" spcFirstLastPara="1" rIns="89500" wrap="square" tIns="8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56" name="Google Shape;456;gb1d8011364_0_1114:notes"/>
          <p:cNvSpPr/>
          <p:nvPr>
            <p:ph idx="2" type="sldImg"/>
          </p:nvPr>
        </p:nvSpPr>
        <p:spPr>
          <a:xfrm>
            <a:off x="400128" y="686346"/>
            <a:ext cx="6057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1d8011364_0_1121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500" lIns="89500" spcFirstLastPara="1" rIns="89500" wrap="square" tIns="8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62" name="Google Shape;462;gb1d8011364_0_1121:notes"/>
          <p:cNvSpPr/>
          <p:nvPr>
            <p:ph idx="2" type="sldImg"/>
          </p:nvPr>
        </p:nvSpPr>
        <p:spPr>
          <a:xfrm>
            <a:off x="400128" y="686346"/>
            <a:ext cx="6057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b1d8011364_0_1129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500" lIns="89500" spcFirstLastPara="1" rIns="89500" wrap="square" tIns="8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69" name="Google Shape;469;gb1d8011364_0_1129:notes"/>
          <p:cNvSpPr/>
          <p:nvPr>
            <p:ph idx="2" type="sldImg"/>
          </p:nvPr>
        </p:nvSpPr>
        <p:spPr>
          <a:xfrm>
            <a:off x="400128" y="686346"/>
            <a:ext cx="6057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1d8011364_0_1136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500" lIns="89500" spcFirstLastPara="1" rIns="89500" wrap="square" tIns="8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75" name="Google Shape;475;gb1d8011364_0_1136:notes"/>
          <p:cNvSpPr/>
          <p:nvPr>
            <p:ph idx="2" type="sldImg"/>
          </p:nvPr>
        </p:nvSpPr>
        <p:spPr>
          <a:xfrm>
            <a:off x="400128" y="686346"/>
            <a:ext cx="6057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b1d8011364_0_1645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500" lIns="89500" spcFirstLastPara="1" rIns="89500" wrap="square" tIns="89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4" name="Google Shape;374;gb1d8011364_0_1645:notes"/>
          <p:cNvSpPr/>
          <p:nvPr>
            <p:ph idx="2" type="sldImg"/>
          </p:nvPr>
        </p:nvSpPr>
        <p:spPr>
          <a:xfrm>
            <a:off x="400128" y="686346"/>
            <a:ext cx="6057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b1d8011364_0_1143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500" lIns="89500" spcFirstLastPara="1" rIns="89500" wrap="square" tIns="8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81" name="Google Shape;481;gb1d8011364_0_1143:notes"/>
          <p:cNvSpPr/>
          <p:nvPr>
            <p:ph idx="2" type="sldImg"/>
          </p:nvPr>
        </p:nvSpPr>
        <p:spPr>
          <a:xfrm>
            <a:off x="400128" y="686346"/>
            <a:ext cx="6057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b1d8011364_0_1150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500" lIns="89500" spcFirstLastPara="1" rIns="89500" wrap="square" tIns="8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87" name="Google Shape;487;gb1d8011364_0_1150:notes"/>
          <p:cNvSpPr/>
          <p:nvPr>
            <p:ph idx="2" type="sldImg"/>
          </p:nvPr>
        </p:nvSpPr>
        <p:spPr>
          <a:xfrm>
            <a:off x="400128" y="686346"/>
            <a:ext cx="6057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b1d8011364_0_1158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500" lIns="89500" spcFirstLastPara="1" rIns="89500" wrap="square" tIns="8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94" name="Google Shape;494;gb1d8011364_0_1158:notes"/>
          <p:cNvSpPr/>
          <p:nvPr>
            <p:ph idx="2" type="sldImg"/>
          </p:nvPr>
        </p:nvSpPr>
        <p:spPr>
          <a:xfrm>
            <a:off x="400128" y="686346"/>
            <a:ext cx="6057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b1d8011364_0_1564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500" lIns="89500" spcFirstLastPara="1" rIns="89500" wrap="square" tIns="8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03" name="Google Shape;503;gb1d8011364_0_1564:notes"/>
          <p:cNvSpPr/>
          <p:nvPr>
            <p:ph idx="2" type="sldImg"/>
          </p:nvPr>
        </p:nvSpPr>
        <p:spPr>
          <a:xfrm>
            <a:off x="400128" y="686346"/>
            <a:ext cx="6057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b1d8011364_0_1574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500" lIns="89500" spcFirstLastPara="1" rIns="89500" wrap="square" tIns="8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11" name="Google Shape;511;gb1d8011364_0_1574:notes"/>
          <p:cNvSpPr/>
          <p:nvPr>
            <p:ph idx="2" type="sldImg"/>
          </p:nvPr>
        </p:nvSpPr>
        <p:spPr>
          <a:xfrm>
            <a:off x="400128" y="686346"/>
            <a:ext cx="6057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b1d8011364_0_1583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500" lIns="89500" spcFirstLastPara="1" rIns="89500" wrap="square" tIns="8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19" name="Google Shape;519;gb1d8011364_0_1583:notes"/>
          <p:cNvSpPr/>
          <p:nvPr>
            <p:ph idx="2" type="sldImg"/>
          </p:nvPr>
        </p:nvSpPr>
        <p:spPr>
          <a:xfrm>
            <a:off x="400128" y="686346"/>
            <a:ext cx="6057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b1d8011364_0_1369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500" lIns="89500" spcFirstLastPara="1" rIns="89500" wrap="square" tIns="8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27" name="Google Shape;527;gb1d8011364_0_1369:notes"/>
          <p:cNvSpPr/>
          <p:nvPr>
            <p:ph idx="2" type="sldImg"/>
          </p:nvPr>
        </p:nvSpPr>
        <p:spPr>
          <a:xfrm>
            <a:off x="400128" y="686346"/>
            <a:ext cx="6057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b1d8011364_0_446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500" lIns="89500" spcFirstLastPara="1" rIns="89500" wrap="square" tIns="89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gb1d8011364_0_446:notes"/>
          <p:cNvSpPr/>
          <p:nvPr>
            <p:ph idx="2" type="sldImg"/>
          </p:nvPr>
        </p:nvSpPr>
        <p:spPr>
          <a:xfrm>
            <a:off x="400128" y="686346"/>
            <a:ext cx="6057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1d8011364_0_576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500" lIns="89500" spcFirstLastPara="1" rIns="89500" wrap="square" tIns="8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88" name="Google Shape;388;gb1d8011364_0_576:notes"/>
          <p:cNvSpPr/>
          <p:nvPr>
            <p:ph idx="2" type="sldImg"/>
          </p:nvPr>
        </p:nvSpPr>
        <p:spPr>
          <a:xfrm>
            <a:off x="400128" y="686346"/>
            <a:ext cx="6057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b1d8011364_0_1696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500" lIns="89500" spcFirstLastPara="1" rIns="89500" wrap="square" tIns="8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93" name="Google Shape;393;gb1d8011364_0_1696:notes"/>
          <p:cNvSpPr/>
          <p:nvPr>
            <p:ph idx="2" type="sldImg"/>
          </p:nvPr>
        </p:nvSpPr>
        <p:spPr>
          <a:xfrm>
            <a:off x="400128" y="686346"/>
            <a:ext cx="6057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b1d8011364_0_660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500" lIns="89500" spcFirstLastPara="1" rIns="89500" wrap="square" tIns="8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98" name="Google Shape;398;gb1d8011364_0_660:notes"/>
          <p:cNvSpPr/>
          <p:nvPr>
            <p:ph idx="2" type="sldImg"/>
          </p:nvPr>
        </p:nvSpPr>
        <p:spPr>
          <a:xfrm>
            <a:off x="400128" y="686346"/>
            <a:ext cx="6057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b1d8011364_0_863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500" lIns="89500" spcFirstLastPara="1" rIns="89500" wrap="square" tIns="8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03" name="Google Shape;403;gb1d8011364_0_863:notes"/>
          <p:cNvSpPr/>
          <p:nvPr>
            <p:ph idx="2" type="sldImg"/>
          </p:nvPr>
        </p:nvSpPr>
        <p:spPr>
          <a:xfrm>
            <a:off x="400128" y="686346"/>
            <a:ext cx="6057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b1d8011364_0_1059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500" lIns="89500" spcFirstLastPara="1" rIns="89500" wrap="square" tIns="8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09" name="Google Shape;409;gb1d8011364_0_1059:notes"/>
          <p:cNvSpPr/>
          <p:nvPr>
            <p:ph idx="2" type="sldImg"/>
          </p:nvPr>
        </p:nvSpPr>
        <p:spPr>
          <a:xfrm>
            <a:off x="400128" y="686346"/>
            <a:ext cx="6057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b1d8011364_0_1066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500" lIns="89500" spcFirstLastPara="1" rIns="89500" wrap="square" tIns="8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15" name="Google Shape;415;gb1d8011364_0_1066:notes"/>
          <p:cNvSpPr/>
          <p:nvPr>
            <p:ph idx="2" type="sldImg"/>
          </p:nvPr>
        </p:nvSpPr>
        <p:spPr>
          <a:xfrm>
            <a:off x="400128" y="686346"/>
            <a:ext cx="6057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Relationship Id="rId3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Relationship Id="rId3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Relationship Id="rId3" Type="http://schemas.openxmlformats.org/officeDocument/2006/relationships/image" Target="../media/image8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jpg"/><Relationship Id="rId3" Type="http://schemas.openxmlformats.org/officeDocument/2006/relationships/image" Target="../media/image15.jpg"/><Relationship Id="rId4" Type="http://schemas.openxmlformats.org/officeDocument/2006/relationships/image" Target="../media/image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jpg"/><Relationship Id="rId3" Type="http://schemas.openxmlformats.org/officeDocument/2006/relationships/image" Target="../media/image8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jpg"/><Relationship Id="rId3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jpg"/><Relationship Id="rId3" Type="http://schemas.openxmlformats.org/officeDocument/2006/relationships/image" Target="../media/image8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Relationship Id="rId3" Type="http://schemas.openxmlformats.org/officeDocument/2006/relationships/image" Target="../media/image8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8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8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8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Relationship Id="rId3" Type="http://schemas.openxmlformats.org/officeDocument/2006/relationships/image" Target="../media/image8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Relationship Id="rId3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Relationship Id="rId3" Type="http://schemas.openxmlformats.org/officeDocument/2006/relationships/image" Target="../media/image8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g"/><Relationship Id="rId3" Type="http://schemas.openxmlformats.org/officeDocument/2006/relationships/image" Target="../media/image8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.jpg"/><Relationship Id="rId3" Type="http://schemas.openxmlformats.org/officeDocument/2006/relationships/image" Target="../media/image8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9.jpg"/><Relationship Id="rId3" Type="http://schemas.openxmlformats.org/officeDocument/2006/relationships/image" Target="../media/image26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7.jpg"/><Relationship Id="rId3" Type="http://schemas.openxmlformats.org/officeDocument/2006/relationships/image" Target="../media/image26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2.jpg"/><Relationship Id="rId3" Type="http://schemas.openxmlformats.org/officeDocument/2006/relationships/image" Target="../media/image2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1.jpg"/><Relationship Id="rId3" Type="http://schemas.openxmlformats.org/officeDocument/2006/relationships/image" Target="../media/image26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0.jpg"/><Relationship Id="rId3" Type="http://schemas.openxmlformats.org/officeDocument/2006/relationships/image" Target="../media/image26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8.jpg"/><Relationship Id="rId3" Type="http://schemas.openxmlformats.org/officeDocument/2006/relationships/image" Target="../media/image2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1">
  <p:cSld name="Divider 1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2332"/>
            <a:ext cx="9148500" cy="5143500"/>
          </a:xfrm>
          <a:prstGeom prst="rect">
            <a:avLst/>
          </a:prstGeom>
          <a:solidFill>
            <a:srgbClr val="2A8280">
              <a:alpha val="662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lide 4.jpg" id="61" name="Google Shape;61;p15"/>
          <p:cNvPicPr preferRelativeResize="0"/>
          <p:nvPr/>
        </p:nvPicPr>
        <p:blipFill rotWithShape="1">
          <a:blip r:embed="rId2">
            <a:alphaModFix amt="15000"/>
          </a:blip>
          <a:srcRect b="0" l="299" r="0" t="0"/>
          <a:stretch/>
        </p:blipFill>
        <p:spPr>
          <a:xfrm>
            <a:off x="0" y="2332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1054100" y="1623693"/>
            <a:ext cx="77280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5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47" y="179909"/>
            <a:ext cx="1172355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2">
  <p:cSld name="Divider 2"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-9477" y="-121"/>
            <a:ext cx="9171300" cy="5152500"/>
          </a:xfrm>
          <a:prstGeom prst="rect">
            <a:avLst/>
          </a:prstGeom>
          <a:solidFill>
            <a:srgbClr val="277B79">
              <a:alpha val="686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lide 06.jpg" id="68" name="Google Shape;68;p16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-27432" y="-1"/>
            <a:ext cx="9171431" cy="515761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6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1054100" y="1623693"/>
            <a:ext cx="77280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47" y="179909"/>
            <a:ext cx="1172355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3">
  <p:cSld name="Divider 3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0" y="-3825"/>
            <a:ext cx="9153000" cy="5161800"/>
          </a:xfrm>
          <a:prstGeom prst="rect">
            <a:avLst/>
          </a:prstGeom>
          <a:solidFill>
            <a:srgbClr val="2A8280">
              <a:alpha val="662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lide 07.jpg" id="75" name="Google Shape;75;p17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-23397" y="-3825"/>
            <a:ext cx="917143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1054100" y="1623693"/>
            <a:ext cx="77280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7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47" y="179909"/>
            <a:ext cx="1172355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Message 1">
  <p:cSld name="Key Message 1"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 7.jpg" id="81" name="Google Shape;81;p18"/>
          <p:cNvPicPr preferRelativeResize="0"/>
          <p:nvPr/>
        </p:nvPicPr>
        <p:blipFill rotWithShape="1">
          <a:blip r:embed="rId2">
            <a:alphaModFix amt="29000"/>
          </a:blip>
          <a:srcRect b="0" l="0" r="0" t="0"/>
          <a:stretch/>
        </p:blipFill>
        <p:spPr>
          <a:xfrm>
            <a:off x="-16759" y="-8647"/>
            <a:ext cx="9171431" cy="516440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b="0" i="0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8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47" y="179909"/>
            <a:ext cx="1172355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Message 2">
  <p:cSld name="Key Message 2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 8.jpg" id="88" name="Google Shape;88;p19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-1"/>
            <a:ext cx="917143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 txBox="1"/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b="0" i="0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9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47" y="179909"/>
            <a:ext cx="1172355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Message 3">
  <p:cSld name="Key Message 3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 14. jpg" id="95" name="Google Shape;95;p20"/>
          <p:cNvPicPr preferRelativeResize="0"/>
          <p:nvPr/>
        </p:nvPicPr>
        <p:blipFill rotWithShape="1">
          <a:blip r:embed="rId2">
            <a:alphaModFix amt="23000"/>
          </a:blip>
          <a:srcRect b="0" l="0" r="0" t="0"/>
          <a:stretch/>
        </p:blipFill>
        <p:spPr>
          <a:xfrm>
            <a:off x="-6319" y="0"/>
            <a:ext cx="9169449" cy="515264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b="0" i="0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0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47" y="179909"/>
            <a:ext cx="1172355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Message 4">
  <p:cSld name="Key Message 4"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 10.jpg" id="102" name="Google Shape;102;p21"/>
          <p:cNvPicPr preferRelativeResize="0"/>
          <p:nvPr/>
        </p:nvPicPr>
        <p:blipFill rotWithShape="1">
          <a:blip r:embed="rId2">
            <a:alphaModFix amt="25000"/>
          </a:blip>
          <a:srcRect b="0" l="0" r="0" t="0"/>
          <a:stretch/>
        </p:blipFill>
        <p:spPr>
          <a:xfrm>
            <a:off x="-13288" y="-1"/>
            <a:ext cx="9162289" cy="5177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b="0" i="0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1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47" y="179909"/>
            <a:ext cx="1172355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Message 5">
  <p:cSld name="Key Message 5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 11.jpg" id="109" name="Google Shape;109;p22"/>
          <p:cNvPicPr preferRelativeResize="0"/>
          <p:nvPr/>
        </p:nvPicPr>
        <p:blipFill rotWithShape="1">
          <a:blip r:embed="rId2">
            <a:alphaModFix amt="25000"/>
          </a:blip>
          <a:srcRect b="0" l="0" r="0" t="0"/>
          <a:stretch/>
        </p:blipFill>
        <p:spPr>
          <a:xfrm>
            <a:off x="-20000" y="-1"/>
            <a:ext cx="9171432" cy="516099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b="0" i="0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2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47" y="179909"/>
            <a:ext cx="1172355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Message 6">
  <p:cSld name="Key Message 6"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am discussion.jpg" id="116" name="Google Shape;116;p23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11457" y="0"/>
            <a:ext cx="913254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 txBox="1"/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b="0" i="0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3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47" y="179909"/>
            <a:ext cx="1172355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Photo 1 background">
  <p:cSld name="Black Photo 1 background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amwork collaboration.jpg" id="123" name="Google Shape;123;p24"/>
          <p:cNvPicPr preferRelativeResize="0"/>
          <p:nvPr/>
        </p:nvPicPr>
        <p:blipFill rotWithShape="1">
          <a:blip r:embed="rId2">
            <a:alphaModFix amt="29000"/>
          </a:blip>
          <a:srcRect b="0" l="0" r="0" t="0"/>
          <a:stretch/>
        </p:blipFill>
        <p:spPr>
          <a:xfrm>
            <a:off x="-9908" y="-10162"/>
            <a:ext cx="9171434" cy="516178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125" name="Google Shape;125;p24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47" y="179909"/>
            <a:ext cx="1172355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Photo 2 background">
  <p:cSld name="Black Photo 2 background"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chitecture 01.jpg" id="128" name="Google Shape;128;p25"/>
          <p:cNvPicPr preferRelativeResize="0"/>
          <p:nvPr/>
        </p:nvPicPr>
        <p:blipFill rotWithShape="1">
          <a:blip r:embed="rId2">
            <a:alphaModFix amt="23000"/>
          </a:blip>
          <a:srcRect b="0" l="0" r="0" t="0"/>
          <a:stretch/>
        </p:blipFill>
        <p:spPr>
          <a:xfrm>
            <a:off x="0" y="0"/>
            <a:ext cx="917143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47" y="179909"/>
            <a:ext cx="1172355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Photo 3 background">
  <p:cSld name="Black Photo 3 background"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chitecture 02.jpg" id="133" name="Google Shape;133;p26"/>
          <p:cNvPicPr preferRelativeResize="0"/>
          <p:nvPr/>
        </p:nvPicPr>
        <p:blipFill rotWithShape="1">
          <a:blip r:embed="rId2">
            <a:alphaModFix amt="34000"/>
          </a:blip>
          <a:srcRect b="0" l="398" r="0" t="0"/>
          <a:stretch/>
        </p:blipFill>
        <p:spPr>
          <a:xfrm>
            <a:off x="0" y="0"/>
            <a:ext cx="913474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135" name="Google Shape;135;p26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6" name="Google Shape;13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47" y="179909"/>
            <a:ext cx="1172355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561755" y="638508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1" name="Google Shape;141;p28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pic>
        <p:nvPicPr>
          <p:cNvPr descr="GL-black-logo-trademark-rgb.png" id="142" name="Google Shape;14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75" y="38480"/>
            <a:ext cx="1453711" cy="46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 03.jpg" id="144" name="Google Shape;144;p29"/>
          <p:cNvPicPr preferRelativeResize="0"/>
          <p:nvPr/>
        </p:nvPicPr>
        <p:blipFill rotWithShape="1">
          <a:blip r:embed="rId2">
            <a:alphaModFix amt="6000"/>
          </a:blip>
          <a:srcRect b="0" l="0" r="0" t="0"/>
          <a:stretch/>
        </p:blipFill>
        <p:spPr>
          <a:xfrm>
            <a:off x="-7056" y="0"/>
            <a:ext cx="9171431" cy="52457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ide 01.jpg" id="145" name="Google Shape;145;p29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-15678" y="0"/>
            <a:ext cx="917143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8420" y="2021990"/>
            <a:ext cx="4407161" cy="79059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Logo">
  <p:cSld name="Title slide with Logo"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 01.jpg" id="149" name="Google Shape;149;p30"/>
          <p:cNvPicPr preferRelativeResize="0"/>
          <p:nvPr/>
        </p:nvPicPr>
        <p:blipFill rotWithShape="1">
          <a:blip r:embed="rId2">
            <a:alphaModFix amt="27000"/>
          </a:blip>
          <a:srcRect b="0" l="0" r="0" t="0"/>
          <a:stretch/>
        </p:blipFill>
        <p:spPr>
          <a:xfrm>
            <a:off x="-15678" y="0"/>
            <a:ext cx="917143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0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pic>
        <p:nvPicPr>
          <p:cNvPr id="151" name="Google Shape;15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0364" y="979632"/>
            <a:ext cx="3210560" cy="575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1054100" y="1626745"/>
            <a:ext cx="7740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b="0" i="0" sz="3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30"/>
          <p:cNvSpPr txBox="1"/>
          <p:nvPr>
            <p:ph idx="2" type="body"/>
          </p:nvPr>
        </p:nvSpPr>
        <p:spPr>
          <a:xfrm>
            <a:off x="1054100" y="2846503"/>
            <a:ext cx="77406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563961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6" name="Google Shape;156;p31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157" name="Google Shape;157;p31"/>
          <p:cNvSpPr txBox="1"/>
          <p:nvPr>
            <p:ph idx="1" type="body"/>
          </p:nvPr>
        </p:nvSpPr>
        <p:spPr>
          <a:xfrm>
            <a:off x="555321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elvetica Neue"/>
              <a:buAutoNum type="arabicPeriod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-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GL-black-logo-trademark-rgb.png" id="158" name="Google Shape;158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75" y="38480"/>
            <a:ext cx="1453711" cy="46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8pt">
  <p:cSld name="Title and Content 18p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1" name="Google Shape;161;p32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4325" lvl="0" marL="457200" rtl="0">
              <a:spcBef>
                <a:spcPts val="200"/>
              </a:spcBef>
              <a:spcAft>
                <a:spcPts val="0"/>
              </a:spcAft>
              <a:buSzPts val="1350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Helvetica Neue"/>
              <a:buChar char="-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5275" lvl="2" marL="1371600" rtl="0">
              <a:spcBef>
                <a:spcPts val="600"/>
              </a:spcBef>
              <a:spcAft>
                <a:spcPts val="0"/>
              </a:spcAft>
              <a:buSzPts val="105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GL-black-logo-trademark-rgb.png" id="163" name="Google Shape;16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75" y="38480"/>
            <a:ext cx="1453711" cy="46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6pt">
  <p:cSld name="Title and Content 16p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565056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6" name="Google Shape;166;p33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559461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-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GL-black-logo-trademark-rgb.png" id="168" name="Google Shape;16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75" y="38480"/>
            <a:ext cx="1453711" cy="46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Content 16pt">
  <p:cSld name="Title, Subtitle and Content 16p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565056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1" name="Google Shape;171;p34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172" name="Google Shape;172;p34"/>
          <p:cNvSpPr txBox="1"/>
          <p:nvPr>
            <p:ph idx="1" type="body"/>
          </p:nvPr>
        </p:nvSpPr>
        <p:spPr>
          <a:xfrm>
            <a:off x="565056" y="1631950"/>
            <a:ext cx="77280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5275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-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80987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34"/>
          <p:cNvSpPr txBox="1"/>
          <p:nvPr>
            <p:ph idx="2" type="body"/>
          </p:nvPr>
        </p:nvSpPr>
        <p:spPr>
          <a:xfrm>
            <a:off x="565056" y="1149350"/>
            <a:ext cx="7728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GL-black-logo-trademark-rgb.png" id="174" name="Google Shape;17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75" y="38480"/>
            <a:ext cx="1453711" cy="46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Photo and Content">
  <p:cSld name="Title, Photo and Conte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title"/>
          </p:nvPr>
        </p:nvSpPr>
        <p:spPr>
          <a:xfrm>
            <a:off x="563960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7" name="Google Shape;177;p35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178" name="Google Shape;178;p35"/>
          <p:cNvSpPr txBox="1"/>
          <p:nvPr>
            <p:ph idx="1" type="body"/>
          </p:nvPr>
        </p:nvSpPr>
        <p:spPr>
          <a:xfrm>
            <a:off x="4800600" y="1149350"/>
            <a:ext cx="39813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5275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-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80987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35"/>
          <p:cNvSpPr/>
          <p:nvPr>
            <p:ph idx="2" type="pic"/>
          </p:nvPr>
        </p:nvSpPr>
        <p:spPr>
          <a:xfrm>
            <a:off x="0" y="1149350"/>
            <a:ext cx="4753500" cy="3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GL-black-logo-trademark-rgb.png" id="180" name="Google Shape;180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75" y="38480"/>
            <a:ext cx="1453711" cy="46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Photo and Content w. Subtitle 14pt">
  <p:cSld name="Title, Photo and Content w. Subtitle 14p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563960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3" name="Google Shape;183;p36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4800600" y="1631950"/>
            <a:ext cx="39813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5275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-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80987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36"/>
          <p:cNvSpPr txBox="1"/>
          <p:nvPr>
            <p:ph idx="2" type="body"/>
          </p:nvPr>
        </p:nvSpPr>
        <p:spPr>
          <a:xfrm>
            <a:off x="4800600" y="1187831"/>
            <a:ext cx="398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36"/>
          <p:cNvSpPr/>
          <p:nvPr>
            <p:ph idx="3" type="pic"/>
          </p:nvPr>
        </p:nvSpPr>
        <p:spPr>
          <a:xfrm>
            <a:off x="0" y="1149350"/>
            <a:ext cx="4753500" cy="3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GL-black-logo-trademark-rgb.png" id="187" name="Google Shape;187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75" y="38480"/>
            <a:ext cx="1453711" cy="46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Photo and Content w. Subtitle 12pt">
  <p:cSld name="Title, Photo and Content w. Subtitle 12p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title"/>
          </p:nvPr>
        </p:nvSpPr>
        <p:spPr>
          <a:xfrm>
            <a:off x="563963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0" name="Google Shape;190;p37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4800600" y="1631950"/>
            <a:ext cx="39813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b="0" i="0" sz="1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78606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2" type="body"/>
          </p:nvPr>
        </p:nvSpPr>
        <p:spPr>
          <a:xfrm>
            <a:off x="4800600" y="1187831"/>
            <a:ext cx="398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37"/>
          <p:cNvSpPr/>
          <p:nvPr>
            <p:ph idx="3" type="pic"/>
          </p:nvPr>
        </p:nvSpPr>
        <p:spPr>
          <a:xfrm>
            <a:off x="0" y="1149350"/>
            <a:ext cx="4753500" cy="3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GL-black-logo-trademark-rgb.png" id="194" name="Google Shape;194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75" y="38480"/>
            <a:ext cx="1453711" cy="46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Photo and 2 columns">
  <p:cSld name="Title, Photo and 2 columns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type="title"/>
          </p:nvPr>
        </p:nvSpPr>
        <p:spPr>
          <a:xfrm>
            <a:off x="564165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7" name="Google Shape;197;p38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198" name="Google Shape;198;p38"/>
          <p:cNvSpPr txBox="1"/>
          <p:nvPr>
            <p:ph idx="1" type="body"/>
          </p:nvPr>
        </p:nvSpPr>
        <p:spPr>
          <a:xfrm>
            <a:off x="4800600" y="1631950"/>
            <a:ext cx="19203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b="0" i="0" sz="1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78606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38"/>
          <p:cNvSpPr txBox="1"/>
          <p:nvPr>
            <p:ph idx="2" type="body"/>
          </p:nvPr>
        </p:nvSpPr>
        <p:spPr>
          <a:xfrm>
            <a:off x="4800600" y="1187831"/>
            <a:ext cx="1920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38"/>
          <p:cNvSpPr/>
          <p:nvPr>
            <p:ph idx="3" type="pic"/>
          </p:nvPr>
        </p:nvSpPr>
        <p:spPr>
          <a:xfrm>
            <a:off x="0" y="1149350"/>
            <a:ext cx="4753500" cy="3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38"/>
          <p:cNvSpPr txBox="1"/>
          <p:nvPr>
            <p:ph idx="4" type="body"/>
          </p:nvPr>
        </p:nvSpPr>
        <p:spPr>
          <a:xfrm>
            <a:off x="6862877" y="1632025"/>
            <a:ext cx="19203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b="0" i="0" sz="1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78606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38"/>
          <p:cNvSpPr txBox="1"/>
          <p:nvPr>
            <p:ph idx="5" type="body"/>
          </p:nvPr>
        </p:nvSpPr>
        <p:spPr>
          <a:xfrm>
            <a:off x="6862877" y="1187906"/>
            <a:ext cx="1920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GL-black-logo-trademark-rgb.png" id="203" name="Google Shape;20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75" y="38480"/>
            <a:ext cx="1453711" cy="46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2 columns 14pt">
  <p:cSld name="Content - 2 columns 14p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type="title"/>
          </p:nvPr>
        </p:nvSpPr>
        <p:spPr>
          <a:xfrm>
            <a:off x="564165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6" name="Google Shape;206;p39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207" name="Google Shape;207;p39"/>
          <p:cNvSpPr txBox="1"/>
          <p:nvPr>
            <p:ph idx="1" type="body"/>
          </p:nvPr>
        </p:nvSpPr>
        <p:spPr>
          <a:xfrm>
            <a:off x="564165" y="1632025"/>
            <a:ext cx="37491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5275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-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80987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39"/>
          <p:cNvSpPr txBox="1"/>
          <p:nvPr>
            <p:ph idx="2" type="body"/>
          </p:nvPr>
        </p:nvSpPr>
        <p:spPr>
          <a:xfrm>
            <a:off x="564165" y="1187906"/>
            <a:ext cx="37491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39"/>
          <p:cNvSpPr txBox="1"/>
          <p:nvPr>
            <p:ph idx="3" type="body"/>
          </p:nvPr>
        </p:nvSpPr>
        <p:spPr>
          <a:xfrm>
            <a:off x="4800162" y="1631950"/>
            <a:ext cx="37491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5275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-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80987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39"/>
          <p:cNvSpPr txBox="1"/>
          <p:nvPr>
            <p:ph idx="4" type="body"/>
          </p:nvPr>
        </p:nvSpPr>
        <p:spPr>
          <a:xfrm>
            <a:off x="4800162" y="1187831"/>
            <a:ext cx="37491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GL-black-logo-trademark-rgb.png" id="211" name="Google Shape;21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75" y="38480"/>
            <a:ext cx="1453711" cy="46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2 columns 12pt">
  <p:cSld name="Content - 2 columns 12p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type="title"/>
          </p:nvPr>
        </p:nvSpPr>
        <p:spPr>
          <a:xfrm>
            <a:off x="563285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4" name="Google Shape;214;p40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563285" y="1632025"/>
            <a:ext cx="37491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b="0" i="0" sz="1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78606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40"/>
          <p:cNvSpPr txBox="1"/>
          <p:nvPr>
            <p:ph idx="2" type="body"/>
          </p:nvPr>
        </p:nvSpPr>
        <p:spPr>
          <a:xfrm>
            <a:off x="563285" y="1187906"/>
            <a:ext cx="37491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40"/>
          <p:cNvSpPr txBox="1"/>
          <p:nvPr>
            <p:ph idx="3" type="body"/>
          </p:nvPr>
        </p:nvSpPr>
        <p:spPr>
          <a:xfrm>
            <a:off x="4800162" y="1631950"/>
            <a:ext cx="37491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b="0" i="0" sz="1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78606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40"/>
          <p:cNvSpPr txBox="1"/>
          <p:nvPr>
            <p:ph idx="4" type="body"/>
          </p:nvPr>
        </p:nvSpPr>
        <p:spPr>
          <a:xfrm>
            <a:off x="4800162" y="1187831"/>
            <a:ext cx="37491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GL-black-logo-trademark-rgb.png" id="219" name="Google Shape;219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75" y="38480"/>
            <a:ext cx="1453711" cy="46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3 columns">
  <p:cSld name="Content - 3 columns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/>
          <p:nvPr>
            <p:ph type="title"/>
          </p:nvPr>
        </p:nvSpPr>
        <p:spPr>
          <a:xfrm>
            <a:off x="566878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2" name="Google Shape;222;p41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223" name="Google Shape;223;p41"/>
          <p:cNvSpPr txBox="1"/>
          <p:nvPr>
            <p:ph idx="1" type="body"/>
          </p:nvPr>
        </p:nvSpPr>
        <p:spPr>
          <a:xfrm>
            <a:off x="566878" y="1632025"/>
            <a:ext cx="23775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b="0" i="0" sz="1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78606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41"/>
          <p:cNvSpPr txBox="1"/>
          <p:nvPr>
            <p:ph idx="2" type="body"/>
          </p:nvPr>
        </p:nvSpPr>
        <p:spPr>
          <a:xfrm>
            <a:off x="566878" y="1187906"/>
            <a:ext cx="2377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41"/>
          <p:cNvSpPr txBox="1"/>
          <p:nvPr>
            <p:ph idx="3" type="body"/>
          </p:nvPr>
        </p:nvSpPr>
        <p:spPr>
          <a:xfrm>
            <a:off x="3269300" y="1631950"/>
            <a:ext cx="23775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b="0" i="0" sz="1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78606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41"/>
          <p:cNvSpPr txBox="1"/>
          <p:nvPr>
            <p:ph idx="4" type="body"/>
          </p:nvPr>
        </p:nvSpPr>
        <p:spPr>
          <a:xfrm>
            <a:off x="3269300" y="1187831"/>
            <a:ext cx="2377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Google Shape;227;p41"/>
          <p:cNvSpPr txBox="1"/>
          <p:nvPr>
            <p:ph idx="5" type="body"/>
          </p:nvPr>
        </p:nvSpPr>
        <p:spPr>
          <a:xfrm>
            <a:off x="5985091" y="1632025"/>
            <a:ext cx="23775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b="0" i="0" sz="1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78606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Google Shape;228;p41"/>
          <p:cNvSpPr txBox="1"/>
          <p:nvPr>
            <p:ph idx="6" type="body"/>
          </p:nvPr>
        </p:nvSpPr>
        <p:spPr>
          <a:xfrm>
            <a:off x="5985091" y="1187906"/>
            <a:ext cx="2377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GL-black-logo-trademark-rgb.png" id="229" name="Google Shape;22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75" y="38480"/>
            <a:ext cx="1453711" cy="46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dk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 01.jpg" id="231" name="Google Shape;231;p42"/>
          <p:cNvPicPr preferRelativeResize="0"/>
          <p:nvPr/>
        </p:nvPicPr>
        <p:blipFill rotWithShape="1">
          <a:blip r:embed="rId2">
            <a:alphaModFix amt="27000"/>
          </a:blip>
          <a:srcRect b="0" l="0" r="0" t="0"/>
          <a:stretch/>
        </p:blipFill>
        <p:spPr>
          <a:xfrm>
            <a:off x="-15678" y="0"/>
            <a:ext cx="917143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2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233" name="Google Shape;233;p42"/>
          <p:cNvSpPr txBox="1"/>
          <p:nvPr>
            <p:ph idx="1" type="body"/>
          </p:nvPr>
        </p:nvSpPr>
        <p:spPr>
          <a:xfrm>
            <a:off x="1935535" y="1621179"/>
            <a:ext cx="52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34" name="Google Shape;23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47" y="179909"/>
            <a:ext cx="1172355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 slide 2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eting 1.jpg" id="236" name="Google Shape;236;p43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-27432" y="-1"/>
            <a:ext cx="9171431" cy="517599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3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pic>
        <p:nvPicPr>
          <p:cNvPr id="238" name="Google Shape;23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8420" y="2021990"/>
            <a:ext cx="4407161" cy="790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1">
  <p:cSld name="Divider 1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/>
          <p:nvPr/>
        </p:nvSpPr>
        <p:spPr>
          <a:xfrm>
            <a:off x="0" y="2332"/>
            <a:ext cx="9148500" cy="5143500"/>
          </a:xfrm>
          <a:prstGeom prst="rect">
            <a:avLst/>
          </a:prstGeom>
          <a:solidFill>
            <a:srgbClr val="2A8280">
              <a:alpha val="662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lide 4.jpg" id="241" name="Google Shape;241;p44"/>
          <p:cNvPicPr preferRelativeResize="0"/>
          <p:nvPr/>
        </p:nvPicPr>
        <p:blipFill rotWithShape="1">
          <a:blip r:embed="rId2">
            <a:alphaModFix amt="15000"/>
          </a:blip>
          <a:srcRect b="0" l="299" r="0" t="0"/>
          <a:stretch/>
        </p:blipFill>
        <p:spPr>
          <a:xfrm>
            <a:off x="0" y="2332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4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243" name="Google Shape;243;p44"/>
          <p:cNvSpPr txBox="1"/>
          <p:nvPr>
            <p:ph idx="1" type="body"/>
          </p:nvPr>
        </p:nvSpPr>
        <p:spPr>
          <a:xfrm>
            <a:off x="1054100" y="1623693"/>
            <a:ext cx="77280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Google Shape;244;p44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5" name="Google Shape;24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47" y="179909"/>
            <a:ext cx="1172355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2">
  <p:cSld name="Divider 2">
    <p:bg>
      <p:bgPr>
        <a:solidFill>
          <a:schemeClr val="dk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/>
          <p:nvPr/>
        </p:nvSpPr>
        <p:spPr>
          <a:xfrm>
            <a:off x="-9477" y="-121"/>
            <a:ext cx="9171300" cy="5152500"/>
          </a:xfrm>
          <a:prstGeom prst="rect">
            <a:avLst/>
          </a:prstGeom>
          <a:solidFill>
            <a:srgbClr val="277B79">
              <a:alpha val="686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lide 06.jpg" id="248" name="Google Shape;248;p45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-27432" y="-1"/>
            <a:ext cx="9171431" cy="515761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5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Google Shape;250;p45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251" name="Google Shape;251;p45"/>
          <p:cNvSpPr txBox="1"/>
          <p:nvPr>
            <p:ph idx="1" type="body"/>
          </p:nvPr>
        </p:nvSpPr>
        <p:spPr>
          <a:xfrm>
            <a:off x="1054100" y="1623693"/>
            <a:ext cx="77280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52" name="Google Shape;25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47" y="179909"/>
            <a:ext cx="1172355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3">
  <p:cSld name="Divider 3">
    <p:bg>
      <p:bgPr>
        <a:solidFill>
          <a:schemeClr val="dk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/>
          <p:nvPr/>
        </p:nvSpPr>
        <p:spPr>
          <a:xfrm>
            <a:off x="0" y="-3825"/>
            <a:ext cx="9153000" cy="5161800"/>
          </a:xfrm>
          <a:prstGeom prst="rect">
            <a:avLst/>
          </a:prstGeom>
          <a:solidFill>
            <a:srgbClr val="2A8280">
              <a:alpha val="662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lide 07.jpg" id="255" name="Google Shape;255;p46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-23397" y="-3825"/>
            <a:ext cx="917143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6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257" name="Google Shape;257;p46"/>
          <p:cNvSpPr txBox="1"/>
          <p:nvPr>
            <p:ph idx="1" type="body"/>
          </p:nvPr>
        </p:nvSpPr>
        <p:spPr>
          <a:xfrm>
            <a:off x="1054100" y="1623693"/>
            <a:ext cx="77280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Google Shape;258;p46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9" name="Google Shape;25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47" y="179909"/>
            <a:ext cx="1172355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Message 1">
  <p:cSld name="Key Message 1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 7.jpg" id="261" name="Google Shape;261;p47"/>
          <p:cNvPicPr preferRelativeResize="0"/>
          <p:nvPr/>
        </p:nvPicPr>
        <p:blipFill rotWithShape="1">
          <a:blip r:embed="rId2">
            <a:alphaModFix amt="29000"/>
          </a:blip>
          <a:srcRect b="0" l="0" r="0" t="0"/>
          <a:stretch/>
        </p:blipFill>
        <p:spPr>
          <a:xfrm>
            <a:off x="-16759" y="-8647"/>
            <a:ext cx="9171431" cy="516440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7"/>
          <p:cNvSpPr txBox="1"/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3" name="Google Shape;263;p47"/>
          <p:cNvSpPr txBox="1"/>
          <p:nvPr>
            <p:ph idx="1" type="body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b="0" i="0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47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265" name="Google Shape;265;p47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6" name="Google Shape;26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47" y="179909"/>
            <a:ext cx="1172355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Message 2">
  <p:cSld name="Key Message 2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 8.jpg" id="268" name="Google Shape;268;p48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-1"/>
            <a:ext cx="917143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8"/>
          <p:cNvSpPr txBox="1"/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0" name="Google Shape;270;p48"/>
          <p:cNvSpPr txBox="1"/>
          <p:nvPr>
            <p:ph idx="1" type="body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b="0" i="0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" name="Google Shape;271;p48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272" name="Google Shape;272;p48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3" name="Google Shape;27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47" y="179909"/>
            <a:ext cx="1172355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Message 3">
  <p:cSld name="Key Message 3">
    <p:bg>
      <p:bgPr>
        <a:solidFill>
          <a:schemeClr val="dk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 14. jpg" id="275" name="Google Shape;275;p49"/>
          <p:cNvPicPr preferRelativeResize="0"/>
          <p:nvPr/>
        </p:nvPicPr>
        <p:blipFill rotWithShape="1">
          <a:blip r:embed="rId2">
            <a:alphaModFix amt="23000"/>
          </a:blip>
          <a:srcRect b="0" l="0" r="0" t="0"/>
          <a:stretch/>
        </p:blipFill>
        <p:spPr>
          <a:xfrm>
            <a:off x="-6319" y="0"/>
            <a:ext cx="9169449" cy="515264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9"/>
          <p:cNvSpPr txBox="1"/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7" name="Google Shape;277;p49"/>
          <p:cNvSpPr txBox="1"/>
          <p:nvPr>
            <p:ph idx="1" type="body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b="0" i="0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8" name="Google Shape;278;p49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279" name="Google Shape;279;p49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0" name="Google Shape;28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47" y="179909"/>
            <a:ext cx="1172355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Message 4">
  <p:cSld name="Key Message 4">
    <p:bg>
      <p:bgPr>
        <a:solidFill>
          <a:schemeClr val="dk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 10.jpg" id="282" name="Google Shape;282;p50"/>
          <p:cNvPicPr preferRelativeResize="0"/>
          <p:nvPr/>
        </p:nvPicPr>
        <p:blipFill rotWithShape="1">
          <a:blip r:embed="rId2">
            <a:alphaModFix amt="25000"/>
          </a:blip>
          <a:srcRect b="0" l="0" r="0" t="0"/>
          <a:stretch/>
        </p:blipFill>
        <p:spPr>
          <a:xfrm>
            <a:off x="-13288" y="-1"/>
            <a:ext cx="9162289" cy="5177552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0"/>
          <p:cNvSpPr txBox="1"/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4" name="Google Shape;284;p50"/>
          <p:cNvSpPr txBox="1"/>
          <p:nvPr>
            <p:ph idx="1" type="body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b="0" i="0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5" name="Google Shape;285;p50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286" name="Google Shape;286;p50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7" name="Google Shape;28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47" y="179909"/>
            <a:ext cx="1172355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Message 5">
  <p:cSld name="Key Message 5">
    <p:bg>
      <p:bgPr>
        <a:solidFill>
          <a:schemeClr val="dk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 11.jpg" id="289" name="Google Shape;289;p51"/>
          <p:cNvPicPr preferRelativeResize="0"/>
          <p:nvPr/>
        </p:nvPicPr>
        <p:blipFill rotWithShape="1">
          <a:blip r:embed="rId2">
            <a:alphaModFix amt="25000"/>
          </a:blip>
          <a:srcRect b="0" l="0" r="0" t="0"/>
          <a:stretch/>
        </p:blipFill>
        <p:spPr>
          <a:xfrm>
            <a:off x="-20000" y="-1"/>
            <a:ext cx="9171432" cy="516099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51"/>
          <p:cNvSpPr txBox="1"/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1" name="Google Shape;291;p51"/>
          <p:cNvSpPr txBox="1"/>
          <p:nvPr>
            <p:ph idx="1" type="body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b="0" i="0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" name="Google Shape;292;p51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293" name="Google Shape;293;p51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4" name="Google Shape;29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47" y="179909"/>
            <a:ext cx="1172355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Message 6">
  <p:cSld name="Key Message 6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am discussion.jpg" id="296" name="Google Shape;296;p52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11457" y="0"/>
            <a:ext cx="913254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52"/>
          <p:cNvSpPr txBox="1"/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8" name="Google Shape;298;p52"/>
          <p:cNvSpPr txBox="1"/>
          <p:nvPr>
            <p:ph idx="1" type="body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b="0" i="0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9" name="Google Shape;299;p52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300" name="Google Shape;300;p52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1" name="Google Shape;30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47" y="179909"/>
            <a:ext cx="1172355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Photo 1 background">
  <p:cSld name="Black Photo 1 background">
    <p:bg>
      <p:bgPr>
        <a:solidFill>
          <a:schemeClr val="dk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amwork collaboration.jpg" id="303" name="Google Shape;303;p53"/>
          <p:cNvPicPr preferRelativeResize="0"/>
          <p:nvPr/>
        </p:nvPicPr>
        <p:blipFill rotWithShape="1">
          <a:blip r:embed="rId2">
            <a:alphaModFix amt="29000"/>
          </a:blip>
          <a:srcRect b="0" l="0" r="0" t="0"/>
          <a:stretch/>
        </p:blipFill>
        <p:spPr>
          <a:xfrm>
            <a:off x="-9908" y="-10162"/>
            <a:ext cx="9171434" cy="516178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3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305" name="Google Shape;305;p53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6" name="Google Shape;30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47" y="179909"/>
            <a:ext cx="1172355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Photo 2 background">
  <p:cSld name="Black Photo 2 background">
    <p:bg>
      <p:bgPr>
        <a:solidFill>
          <a:schemeClr val="dk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chitecture 01.jpg" id="308" name="Google Shape;308;p54"/>
          <p:cNvPicPr preferRelativeResize="0"/>
          <p:nvPr/>
        </p:nvPicPr>
        <p:blipFill rotWithShape="1">
          <a:blip r:embed="rId2">
            <a:alphaModFix amt="23000"/>
          </a:blip>
          <a:srcRect b="0" l="0" r="0" t="0"/>
          <a:stretch/>
        </p:blipFill>
        <p:spPr>
          <a:xfrm>
            <a:off x="0" y="0"/>
            <a:ext cx="917143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54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310" name="Google Shape;310;p54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1" name="Google Shape;31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47" y="179909"/>
            <a:ext cx="1172355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Photo 3 background">
  <p:cSld name="Black Photo 3 background">
    <p:bg>
      <p:bgPr>
        <a:solidFill>
          <a:schemeClr val="dk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chitecture 02.jpg" id="313" name="Google Shape;313;p55"/>
          <p:cNvPicPr preferRelativeResize="0"/>
          <p:nvPr/>
        </p:nvPicPr>
        <p:blipFill rotWithShape="1">
          <a:blip r:embed="rId2">
            <a:alphaModFix amt="34000"/>
          </a:blip>
          <a:srcRect b="0" l="398" r="0" t="0"/>
          <a:stretch/>
        </p:blipFill>
        <p:spPr>
          <a:xfrm>
            <a:off x="0" y="0"/>
            <a:ext cx="913474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55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315" name="Google Shape;315;p55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6" name="Google Shape;31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47" y="179909"/>
            <a:ext cx="1172355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only + logo">
  <p:cSld name="Black only + logo">
    <p:bg>
      <p:bgPr>
        <a:solidFill>
          <a:schemeClr val="dk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6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319" name="Google Shape;319;p56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0" name="Google Shape;320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9747" y="179909"/>
            <a:ext cx="1172355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only + logo">
  <p:cSld name="White only + logo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7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pic>
        <p:nvPicPr>
          <p:cNvPr descr="GL-black-logo-trademark-rgb.png" id="323" name="Google Shape;323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75" y="38480"/>
            <a:ext cx="1453711" cy="46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only">
  <p:cSld name="White only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only">
  <p:cSld name="Black only">
    <p:bg>
      <p:bgPr>
        <a:solidFill>
          <a:schemeClr val="dk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Logo">
  <p:cSld name="Title slide with Logo">
    <p:bg>
      <p:bgPr>
        <a:solidFill>
          <a:schemeClr val="dk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 01.jpg" id="329" name="Google Shape;329;p61"/>
          <p:cNvPicPr preferRelativeResize="0"/>
          <p:nvPr/>
        </p:nvPicPr>
        <p:blipFill rotWithShape="1">
          <a:blip r:embed="rId2">
            <a:alphaModFix amt="27000"/>
          </a:blip>
          <a:srcRect b="0" l="0" r="0" t="0"/>
          <a:stretch/>
        </p:blipFill>
        <p:spPr>
          <a:xfrm>
            <a:off x="-15678" y="0"/>
            <a:ext cx="917143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1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0364" y="979632"/>
            <a:ext cx="3210560" cy="575938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61"/>
          <p:cNvSpPr txBox="1"/>
          <p:nvPr>
            <p:ph idx="1" type="body"/>
          </p:nvPr>
        </p:nvSpPr>
        <p:spPr>
          <a:xfrm>
            <a:off x="1054100" y="1626745"/>
            <a:ext cx="7740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b="0" i="0" sz="3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3" name="Google Shape;333;p61"/>
          <p:cNvSpPr txBox="1"/>
          <p:nvPr>
            <p:ph idx="2" type="body"/>
          </p:nvPr>
        </p:nvSpPr>
        <p:spPr>
          <a:xfrm>
            <a:off x="1054100" y="2846503"/>
            <a:ext cx="77406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Message 1">
  <p:cSld name="Key Message 1">
    <p:bg>
      <p:bgPr>
        <a:solidFill>
          <a:schemeClr val="dk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 7.jpg" id="335" name="Google Shape;335;p62"/>
          <p:cNvPicPr preferRelativeResize="0"/>
          <p:nvPr/>
        </p:nvPicPr>
        <p:blipFill rotWithShape="1">
          <a:blip r:embed="rId2">
            <a:alphaModFix amt="29000"/>
          </a:blip>
          <a:srcRect b="0" l="0" r="0" t="0"/>
          <a:stretch/>
        </p:blipFill>
        <p:spPr>
          <a:xfrm>
            <a:off x="-16759" y="-8647"/>
            <a:ext cx="9171431" cy="516440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2"/>
          <p:cNvSpPr txBox="1"/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7" name="Google Shape;337;p62"/>
          <p:cNvSpPr txBox="1"/>
          <p:nvPr>
            <p:ph idx="1" type="body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b="0" i="0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8" name="Google Shape;338;p62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62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0" name="Google Shape;34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47" y="179909"/>
            <a:ext cx="1172355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1">
  <p:cSld name="Divider 1">
    <p:bg>
      <p:bgPr>
        <a:solidFill>
          <a:schemeClr val="dk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3"/>
          <p:cNvSpPr/>
          <p:nvPr/>
        </p:nvSpPr>
        <p:spPr>
          <a:xfrm>
            <a:off x="0" y="2332"/>
            <a:ext cx="9148500" cy="5143500"/>
          </a:xfrm>
          <a:prstGeom prst="rect">
            <a:avLst/>
          </a:prstGeom>
          <a:solidFill>
            <a:srgbClr val="2A8280">
              <a:alpha val="658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lide 4.jpg" id="343" name="Google Shape;343;p63"/>
          <p:cNvPicPr preferRelativeResize="0"/>
          <p:nvPr/>
        </p:nvPicPr>
        <p:blipFill rotWithShape="1">
          <a:blip r:embed="rId2">
            <a:alphaModFix amt="15000"/>
          </a:blip>
          <a:srcRect b="0" l="299" r="0" t="0"/>
          <a:stretch/>
        </p:blipFill>
        <p:spPr>
          <a:xfrm>
            <a:off x="0" y="2332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63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63"/>
          <p:cNvSpPr txBox="1"/>
          <p:nvPr>
            <p:ph idx="1" type="body"/>
          </p:nvPr>
        </p:nvSpPr>
        <p:spPr>
          <a:xfrm>
            <a:off x="1054100" y="1623693"/>
            <a:ext cx="77280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6" name="Google Shape;346;p63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7" name="Google Shape;34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47" y="179909"/>
            <a:ext cx="1172355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Photo 2 background">
  <p:cSld name="Black Photo 2 background">
    <p:bg>
      <p:bgPr>
        <a:solidFill>
          <a:schemeClr val="dk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chitecture 01.jpg" id="349" name="Google Shape;349;p64"/>
          <p:cNvPicPr preferRelativeResize="0"/>
          <p:nvPr/>
        </p:nvPicPr>
        <p:blipFill rotWithShape="1">
          <a:blip r:embed="rId2">
            <a:alphaModFix amt="23000"/>
          </a:blip>
          <a:srcRect b="0" l="0" r="0" t="0"/>
          <a:stretch/>
        </p:blipFill>
        <p:spPr>
          <a:xfrm>
            <a:off x="0" y="0"/>
            <a:ext cx="917143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64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64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52" name="Google Shape;35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47" y="179909"/>
            <a:ext cx="1172355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only + logo">
  <p:cSld name="Black only + logo">
    <p:bg>
      <p:bgPr>
        <a:solidFill>
          <a:schemeClr val="dk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5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65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56" name="Google Shape;356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9747" y="179909"/>
            <a:ext cx="1172355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Photo 3 background">
  <p:cSld name="Black Photo 3 background">
    <p:bg>
      <p:bgPr>
        <a:solidFill>
          <a:schemeClr val="dk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chitecture 02.jpg" id="358" name="Google Shape;358;p66"/>
          <p:cNvPicPr preferRelativeResize="0"/>
          <p:nvPr/>
        </p:nvPicPr>
        <p:blipFill rotWithShape="1">
          <a:blip r:embed="rId2">
            <a:alphaModFix amt="34000"/>
          </a:blip>
          <a:srcRect b="0" l="398" r="0" t="0"/>
          <a:stretch/>
        </p:blipFill>
        <p:spPr>
          <a:xfrm>
            <a:off x="0" y="0"/>
            <a:ext cx="913474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66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66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61" name="Google Shape;36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47" y="179909"/>
            <a:ext cx="1172355" cy="2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 slide 2">
    <p:bg>
      <p:bgPr>
        <a:solidFill>
          <a:schemeClr val="dk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eting 1.jpg" id="363" name="Google Shape;363;p67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-27432" y="-1"/>
            <a:ext cx="9171431" cy="5175997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67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8420" y="2021990"/>
            <a:ext cx="4407161" cy="790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49.xml"/><Relationship Id="rId28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1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29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35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34.xml"/><Relationship Id="rId3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  <p:sldLayoutId id="2147483701" r:id="rId30"/>
    <p:sldLayoutId id="2147483702" r:id="rId31"/>
    <p:sldLayoutId id="2147483703" r:id="rId32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0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in/aleksandrovoleksandr/" TargetMode="External"/><Relationship Id="rId4" Type="http://schemas.openxmlformats.org/officeDocument/2006/relationships/hyperlink" Target="https://github.com/Pivopil" TargetMode="External"/><Relationship Id="rId5" Type="http://schemas.openxmlformats.org/officeDocument/2006/relationships/hyperlink" Target="https://www.credential.net/73ceafb6-a0b5-4c8d-86cb-4eb02f3ecfcb?key=1be68468ed2f07c6b190a1a0897551e7faf8697d9ba643f6cd1afd2fe7c1d665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loud.google.com/sdk/docs/quickstart" TargetMode="External"/><Relationship Id="rId4" Type="http://schemas.openxmlformats.org/officeDocument/2006/relationships/hyperlink" Target="https://cloud.google.com/sdk/docs/quickstart" TargetMode="External"/><Relationship Id="rId5" Type="http://schemas.openxmlformats.org/officeDocument/2006/relationships/image" Target="../media/image4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png"/><Relationship Id="rId4" Type="http://schemas.openxmlformats.org/officeDocument/2006/relationships/image" Target="../media/image4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0.png"/><Relationship Id="rId4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nsole.cloud.google.com/" TargetMode="External"/><Relationship Id="rId4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8"/>
          <p:cNvSpPr txBox="1"/>
          <p:nvPr>
            <p:ph idx="1" type="body"/>
          </p:nvPr>
        </p:nvSpPr>
        <p:spPr>
          <a:xfrm>
            <a:off x="1054100" y="1626745"/>
            <a:ext cx="7740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rPr lang="en-US" sz="3200"/>
              <a:t>Virtualization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1" name="Google Shape;371;p68"/>
          <p:cNvSpPr txBox="1"/>
          <p:nvPr>
            <p:ph idx="2" type="body"/>
          </p:nvPr>
        </p:nvSpPr>
        <p:spPr>
          <a:xfrm>
            <a:off x="1054100" y="3075103"/>
            <a:ext cx="77406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lang="en-US" sz="1800"/>
              <a:t>Oleksandr Aleksandrov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lang="en-US" sz="1800"/>
              <a:t>Senior Software Engineer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lang="en-US" sz="1800"/>
              <a:t>December 2020</a:t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7"/>
          <p:cNvSpPr txBox="1"/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000"/>
              <a:t>Type [YOUR_ACCOUNT_NAME].github.io as your company name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24" name="Google Shape;42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238" y="1149450"/>
            <a:ext cx="7193524" cy="387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8"/>
          <p:cNvSpPr txBox="1"/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000"/>
              <a:t>Type [YOUR_ACCOUNT_NAME].github.io as your domain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30" name="Google Shape;430;p78"/>
          <p:cNvPicPr preferRelativeResize="0"/>
          <p:nvPr/>
        </p:nvPicPr>
        <p:blipFill rotWithShape="1">
          <a:blip r:embed="rId3">
            <a:alphaModFix/>
          </a:blip>
          <a:srcRect b="1835" l="0" r="0" t="0"/>
          <a:stretch/>
        </p:blipFill>
        <p:spPr>
          <a:xfrm>
            <a:off x="688349" y="1149627"/>
            <a:ext cx="7919701" cy="37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9"/>
          <p:cNvSpPr txBox="1"/>
          <p:nvPr>
            <p:ph type="title"/>
          </p:nvPr>
        </p:nvSpPr>
        <p:spPr>
          <a:xfrm>
            <a:off x="563975" y="590550"/>
            <a:ext cx="84777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000"/>
              <a:t>Create admin user for your [YOUR_ACCOUNT_NAME].github.io account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36" name="Google Shape;436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499" y="1098925"/>
            <a:ext cx="7781974" cy="387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560" y="1093590"/>
            <a:ext cx="8732881" cy="295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1"/>
          <p:cNvSpPr txBox="1"/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000"/>
              <a:t>Choose </a:t>
            </a:r>
            <a:r>
              <a:rPr b="1" lang="en-US" sz="2000"/>
              <a:t>Upload an HTML file</a:t>
            </a:r>
            <a:r>
              <a:rPr lang="en-US" sz="2000"/>
              <a:t> as your domain verification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47" name="Google Shape;447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276" y="1149450"/>
            <a:ext cx="7979448" cy="37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82"/>
          <p:cNvSpPr txBox="1"/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000"/>
              <a:t>Download the file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53" name="Google Shape;453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849" y="1042150"/>
            <a:ext cx="8710302" cy="38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3"/>
          <p:cNvSpPr txBox="1"/>
          <p:nvPr>
            <p:ph type="title"/>
          </p:nvPr>
        </p:nvSpPr>
        <p:spPr>
          <a:xfrm>
            <a:off x="563975" y="590550"/>
            <a:ext cx="85272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000"/>
              <a:t>Upload the file with the verification token to the newly created GitHub repo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59" name="Google Shape;459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9300" y="1254625"/>
            <a:ext cx="5936302" cy="37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4"/>
          <p:cNvSpPr txBox="1"/>
          <p:nvPr>
            <p:ph type="title"/>
          </p:nvPr>
        </p:nvSpPr>
        <p:spPr>
          <a:xfrm>
            <a:off x="563975" y="590550"/>
            <a:ext cx="77280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000"/>
              <a:t>GitHub will work as a host for your verification, and you will see </a:t>
            </a:r>
            <a:r>
              <a:rPr b="1" lang="en-US" sz="2000"/>
              <a:t>Verified</a:t>
            </a:r>
            <a:r>
              <a:rPr lang="en-US" sz="2000"/>
              <a:t> icon in your browser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65" name="Google Shape;465;p84"/>
          <p:cNvPicPr preferRelativeResize="0"/>
          <p:nvPr/>
        </p:nvPicPr>
        <p:blipFill rotWithShape="1">
          <a:blip r:embed="rId3">
            <a:alphaModFix/>
          </a:blip>
          <a:srcRect b="42505" l="0" r="0" t="0"/>
          <a:stretch/>
        </p:blipFill>
        <p:spPr>
          <a:xfrm>
            <a:off x="1323787" y="1475883"/>
            <a:ext cx="6496425" cy="1027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84"/>
          <p:cNvPicPr preferRelativeResize="0"/>
          <p:nvPr/>
        </p:nvPicPr>
        <p:blipFill rotWithShape="1">
          <a:blip r:embed="rId4">
            <a:alphaModFix/>
          </a:blip>
          <a:srcRect b="2419" l="0" r="0" t="0"/>
          <a:stretch/>
        </p:blipFill>
        <p:spPr>
          <a:xfrm>
            <a:off x="1060800" y="2563151"/>
            <a:ext cx="7022401" cy="258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5"/>
          <p:cNvSpPr txBox="1"/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000"/>
              <a:t>Activate your account to get $300 credits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2" name="Google Shape;472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800" y="1110225"/>
            <a:ext cx="7880400" cy="37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6"/>
          <p:cNvSpPr txBox="1"/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000"/>
              <a:t>Use only virtual card with $1 to verify your billing for Google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8" name="Google Shape;478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824" y="1525350"/>
            <a:ext cx="8710351" cy="17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9"/>
          <p:cNvSpPr txBox="1"/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en-US"/>
              <a:t>About me</a:t>
            </a:r>
            <a:endParaRPr i="0" sz="2400" u="none" cap="none" strike="noStrike">
              <a:solidFill>
                <a:srgbClr val="FFFFFF"/>
              </a:solidFill>
            </a:endParaRPr>
          </a:p>
        </p:txBody>
      </p:sp>
      <p:sp>
        <p:nvSpPr>
          <p:cNvPr id="377" name="Google Shape;377;p69"/>
          <p:cNvSpPr txBox="1"/>
          <p:nvPr>
            <p:ph idx="1" type="body"/>
          </p:nvPr>
        </p:nvSpPr>
        <p:spPr>
          <a:xfrm>
            <a:off x="563975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876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AutoNum type="arabicPeriod"/>
            </a:pPr>
            <a:r>
              <a:rPr lang="en-US" sz="1600" u="sng">
                <a:solidFill>
                  <a:srgbClr val="6D9EEB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https://www.linkedin.com/in/aleksandrovoleksandr/</a:t>
            </a:r>
            <a:r>
              <a:rPr lang="en-US" sz="1600">
                <a:solidFill>
                  <a:srgbClr val="6D9EE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600">
              <a:solidFill>
                <a:srgbClr val="6D9EE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38760" lvl="0" marL="32004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AutoNum type="arabicPeriod"/>
            </a:pPr>
            <a:r>
              <a:rPr lang="en-US" sz="1600" u="sng">
                <a:solidFill>
                  <a:srgbClr val="6D9EEB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https://github.com/Pivopil</a:t>
            </a:r>
            <a:r>
              <a:rPr lang="en-US" sz="1600">
                <a:solidFill>
                  <a:srgbClr val="6D9EE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600">
              <a:solidFill>
                <a:srgbClr val="6D9EE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38760" lvl="0" marL="32004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AutoNum type="arabicPeriod"/>
            </a:pPr>
            <a:r>
              <a:rPr lang="en-US" sz="1600" u="sng">
                <a:solidFill>
                  <a:srgbClr val="6D9EEB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https://www.credential.net/73ceafb6-a0b5-4c8d-86cb-4eb02f3ecfcb?key=1be68468ed2f07c6b190a1a0897551e7faf8697d9ba643f6cd1afd2fe7c1d665</a:t>
            </a:r>
            <a:r>
              <a:rPr lang="en-US" sz="1600">
                <a:solidFill>
                  <a:srgbClr val="6D9EE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600">
              <a:solidFill>
                <a:srgbClr val="6D9EE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7"/>
          <p:cNvSpPr txBox="1"/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000"/>
              <a:t>Then, you will see the final screen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84" name="Google Shape;484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62" y="1149450"/>
            <a:ext cx="8092476" cy="368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8"/>
          <p:cNvSpPr txBox="1"/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0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lang="en-US" sz="20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nstall Google Cloud CLI apps for your OS</a:t>
            </a:r>
            <a:r>
              <a:rPr lang="en-US" sz="2000"/>
              <a:t> </a:t>
            </a:r>
            <a:endParaRPr b="0" i="0" sz="20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0" name="Google Shape;490;p88"/>
          <p:cNvSpPr txBox="1"/>
          <p:nvPr/>
        </p:nvSpPr>
        <p:spPr>
          <a:xfrm>
            <a:off x="563964" y="1149445"/>
            <a:ext cx="8520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 need </a:t>
            </a: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gcloud</a:t>
            </a:r>
            <a:r>
              <a:rPr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and </a:t>
            </a: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gcloud alpha</a:t>
            </a:r>
            <a:r>
              <a:rPr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r>
              <a:rPr lang="en-US" sz="1600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result should be </a:t>
            </a:r>
            <a:r>
              <a:rPr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following:</a:t>
            </a:r>
            <a:endParaRPr sz="1600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91" name="Google Shape;491;p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9413" y="1691650"/>
            <a:ext cx="8805175" cy="1641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9"/>
          <p:cNvSpPr txBox="1"/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Log in to Google Cloud using terminal</a:t>
            </a:r>
            <a:endParaRPr i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sz="1700"/>
          </a:p>
        </p:txBody>
      </p:sp>
      <p:pic>
        <p:nvPicPr>
          <p:cNvPr id="497" name="Google Shape;497;p89"/>
          <p:cNvPicPr preferRelativeResize="0"/>
          <p:nvPr/>
        </p:nvPicPr>
        <p:blipFill rotWithShape="1">
          <a:blip r:embed="rId3">
            <a:alphaModFix/>
          </a:blip>
          <a:srcRect b="0" l="8206" r="6578" t="0"/>
          <a:stretch/>
        </p:blipFill>
        <p:spPr>
          <a:xfrm>
            <a:off x="6000806" y="85475"/>
            <a:ext cx="2770525" cy="414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4308139"/>
            <a:ext cx="9143642" cy="5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89"/>
          <p:cNvSpPr txBox="1"/>
          <p:nvPr/>
        </p:nvSpPr>
        <p:spPr>
          <a:xfrm>
            <a:off x="563964" y="2293425"/>
            <a:ext cx="5394900" cy="14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result should be </a:t>
            </a:r>
            <a:r>
              <a:rPr lang="en-US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the following</a:t>
            </a:r>
            <a:r>
              <a:rPr lang="en-US" sz="16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but for your </a:t>
            </a:r>
            <a:r>
              <a:rPr i="1" lang="en-US" sz="16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[GITHUB_ACCOUNT]</a:t>
            </a:r>
            <a:r>
              <a:rPr lang="en-US" sz="16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6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gcloud organizations list</a:t>
            </a:r>
            <a:r>
              <a:rPr lang="en-US" sz="16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 will need your organization </a:t>
            </a:r>
            <a:r>
              <a:rPr lang="en-US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ID</a:t>
            </a:r>
            <a:r>
              <a:rPr lang="en-US" sz="16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for the next step</a:t>
            </a:r>
            <a:endParaRPr sz="1600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0" name="Google Shape;500;p89"/>
          <p:cNvSpPr txBox="1"/>
          <p:nvPr/>
        </p:nvSpPr>
        <p:spPr>
          <a:xfrm>
            <a:off x="563975" y="1149450"/>
            <a:ext cx="4738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gcloud auth login </a:t>
            </a:r>
            <a:endParaRPr i="1"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admin@[YOUR_GITHUB_ACCOUNT_ID].github.io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0"/>
          <p:cNvSpPr txBox="1"/>
          <p:nvPr/>
        </p:nvSpPr>
        <p:spPr>
          <a:xfrm>
            <a:off x="566928" y="594360"/>
            <a:ext cx="77268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project folder and seed project</a:t>
            </a:r>
            <a:endParaRPr sz="1700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06" name="Google Shape;506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7852" y="2799688"/>
            <a:ext cx="5123547" cy="1153562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90"/>
          <p:cNvSpPr txBox="1"/>
          <p:nvPr/>
        </p:nvSpPr>
        <p:spPr>
          <a:xfrm>
            <a:off x="566925" y="4037843"/>
            <a:ext cx="84150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 your folder </a:t>
            </a:r>
            <a:r>
              <a:rPr lang="en-US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ID </a:t>
            </a:r>
            <a:r>
              <a:rPr lang="en-US" sz="15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 create</a:t>
            </a:r>
            <a:r>
              <a:rPr i="1" lang="en-US" sz="15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5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project in it</a:t>
            </a:r>
            <a:r>
              <a:rPr lang="en-US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US" sz="15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 then set project as default for </a:t>
            </a:r>
            <a:r>
              <a:rPr lang="en-US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Google C</a:t>
            </a:r>
            <a:r>
              <a:rPr lang="en-US" sz="15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loud: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-US" sz="15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gcloud projects create [YOUR_SEED_PROJECT_NAME] --folder=[YOUR_ROOT_FOLDER_ID]</a:t>
            </a:r>
            <a:br>
              <a:rPr lang="en-US" sz="150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i="1" lang="en-US" sz="15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gcloud config set project [YOUR_SEED_PROJECT_NAME]</a:t>
            </a:r>
            <a:endParaRPr sz="1500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8" name="Google Shape;508;p90"/>
          <p:cNvSpPr txBox="1"/>
          <p:nvPr/>
        </p:nvSpPr>
        <p:spPr>
          <a:xfrm>
            <a:off x="566925" y="1004628"/>
            <a:ext cx="8490000" cy="1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Run the next commands in the terminal: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gcloud organizations add-iam-policy-binding [YOUR_ORGANISATION_ID] \</a:t>
            </a:r>
            <a:br>
              <a:rPr lang="en-US" sz="150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i="1" lang="en-US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--member=user:admin@[YOUR_GITHUB_ACCOUNT_ID].github.io \</a:t>
            </a:r>
            <a:br>
              <a:rPr lang="en-US" sz="150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i="1" lang="en-US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--role=roles/resourcemanager.folderAdmin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-US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gcloud alpha resource-manager folders create --display-name=gcp_training_root --organization [YOUR_ORGANISATION_ID]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9" y="1801414"/>
            <a:ext cx="8531626" cy="8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91"/>
          <p:cNvSpPr txBox="1"/>
          <p:nvPr/>
        </p:nvSpPr>
        <p:spPr>
          <a:xfrm>
            <a:off x="566928" y="594360"/>
            <a:ext cx="77268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your billing account 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sz="1600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5" name="Google Shape;515;p91"/>
          <p:cNvSpPr txBox="1"/>
          <p:nvPr/>
        </p:nvSpPr>
        <p:spPr>
          <a:xfrm>
            <a:off x="566925" y="2849950"/>
            <a:ext cx="8396700" cy="15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Clone terraform-google-project-factory from </a:t>
            </a: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G</a:t>
            </a:r>
            <a:r>
              <a:rPr lang="en-US" sz="15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</a:t>
            </a: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lang="en-US" sz="15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ub</a:t>
            </a: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en-US" sz="15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then create your service account: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5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git clone https://github.com/terraform-google-modules/terraform-google-project-factory</a:t>
            </a:r>
            <a:br>
              <a:rPr lang="en-US" sz="150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i="1" lang="en-US" sz="15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cd terraform-google-project-factory/helpers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5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setup-sa.sh -o [YOUR_ORGANISATION_ID] -p [YOUR_SEED_PROJECT_NAME] -b [YOUR_BILLING_ACCOUNT_ID] -f [YOUR_ROOT_FOLDER_ID]</a:t>
            </a:r>
            <a:endParaRPr sz="1500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6" name="Google Shape;516;p91"/>
          <p:cNvSpPr txBox="1"/>
          <p:nvPr/>
        </p:nvSpPr>
        <p:spPr>
          <a:xfrm>
            <a:off x="566925" y="1167675"/>
            <a:ext cx="35808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gcloud alpha billing accounts list</a:t>
            </a:r>
            <a:endParaRPr sz="1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380" y="2469025"/>
            <a:ext cx="5943239" cy="24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92"/>
          <p:cNvSpPr txBox="1"/>
          <p:nvPr/>
        </p:nvSpPr>
        <p:spPr>
          <a:xfrm>
            <a:off x="566925" y="594349"/>
            <a:ext cx="7726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lang="en-US" sz="20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 will get credentials.json file in your working directory 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en-US" sz="20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lang="en-US" sz="20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it for all your developments</a:t>
            </a:r>
            <a:endParaRPr sz="2000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23" name="Google Shape;523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842" y="1348483"/>
            <a:ext cx="8176319" cy="5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92"/>
          <p:cNvSpPr txBox="1"/>
          <p:nvPr/>
        </p:nvSpPr>
        <p:spPr>
          <a:xfrm>
            <a:off x="566925" y="2013300"/>
            <a:ext cx="79365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In your GCP account, in Resource manager, you will get the next structure: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3"/>
          <p:cNvSpPr txBox="1"/>
          <p:nvPr>
            <p:ph idx="1" type="body"/>
          </p:nvPr>
        </p:nvSpPr>
        <p:spPr>
          <a:xfrm>
            <a:off x="1935535" y="1621179"/>
            <a:ext cx="52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b="0" i="0" sz="44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0"/>
          <p:cNvSpPr txBox="1"/>
          <p:nvPr>
            <p:ph type="title"/>
          </p:nvPr>
        </p:nvSpPr>
        <p:spPr>
          <a:xfrm>
            <a:off x="563969" y="590550"/>
            <a:ext cx="385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i="0" lang="en-US" sz="2400" u="none" cap="none" strike="noStrike">
                <a:solidFill>
                  <a:srgbClr val="FFFFFF"/>
                </a:solidFill>
              </a:rPr>
              <a:t>Agenda</a:t>
            </a:r>
            <a:endParaRPr i="0" sz="2400" u="none" cap="none" strike="noStrike">
              <a:solidFill>
                <a:srgbClr val="FFFFFF"/>
              </a:solidFill>
            </a:endParaRPr>
          </a:p>
        </p:txBody>
      </p:sp>
      <p:sp>
        <p:nvSpPr>
          <p:cNvPr id="383" name="Google Shape;383;p70"/>
          <p:cNvSpPr txBox="1"/>
          <p:nvPr>
            <p:ph idx="1" type="body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876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AutoNum type="arabicPeriod"/>
            </a:pPr>
            <a:r>
              <a:rPr lang="en-US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Part 1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54939" lvl="1" marL="50291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Helvetica Neue Light"/>
              <a:buChar char="●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Virtualization timeline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54939" lvl="1" marL="50291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Helvetica Neue Light"/>
              <a:buChar char="●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Virtualization levels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38760" lvl="0" marL="32004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AutoNum type="arabicPeriod"/>
            </a:pPr>
            <a:r>
              <a:rPr lang="en-US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Part 2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54939" lvl="1" marL="50291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Helvetica Neue Light"/>
              <a:buChar char="●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Create your Google Identity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54939" lvl="1" marL="50291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Helvetica Neue Light"/>
              <a:buChar char="●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Get $300 for free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54939" lvl="1" marL="50291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Helvetica Neue Light"/>
              <a:buChar char="●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Set up Google Cloud CLI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54939" lvl="1" marL="502919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000"/>
              <a:buFont typeface="Helvetica Neue Light"/>
              <a:buChar char="●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Create seed folder, project, and service account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70"/>
          <p:cNvSpPr txBox="1"/>
          <p:nvPr/>
        </p:nvSpPr>
        <p:spPr>
          <a:xfrm>
            <a:off x="6200800" y="1149350"/>
            <a:ext cx="2306100" cy="23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304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AutoNum type="arabicPeriod"/>
            </a:pPr>
            <a:r>
              <a:rPr lang="en-US"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Part 1: 09:00 - 09:40</a:t>
            </a:r>
            <a:endParaRPr sz="16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93040" lvl="0" marL="27432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AutoNum type="arabicPeriod"/>
            </a:pPr>
            <a:r>
              <a:rPr lang="en-US"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Part 2: 09:40 - 10:20</a:t>
            </a:r>
            <a:endParaRPr sz="16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93040" lvl="0" marL="27432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Helvetica Neue Light"/>
              <a:buAutoNum type="arabicPeriod"/>
            </a:pPr>
            <a:r>
              <a:rPr lang="en-US"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Q&amp;A: 10:20 – 10:30</a:t>
            </a:r>
            <a:endParaRPr sz="16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5" name="Google Shape;385;p70"/>
          <p:cNvSpPr txBox="1"/>
          <p:nvPr>
            <p:ph type="title"/>
          </p:nvPr>
        </p:nvSpPr>
        <p:spPr>
          <a:xfrm>
            <a:off x="6200797" y="590550"/>
            <a:ext cx="20793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en-US"/>
              <a:t>Timeline</a:t>
            </a:r>
            <a:endParaRPr i="0" sz="2400" u="none" cap="none" strike="noStrik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1"/>
          <p:cNvSpPr txBox="1"/>
          <p:nvPr>
            <p:ph idx="1" type="body"/>
          </p:nvPr>
        </p:nvSpPr>
        <p:spPr>
          <a:xfrm>
            <a:off x="1054100" y="1623693"/>
            <a:ext cx="77280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lvetica Neue"/>
              <a:buNone/>
            </a:pPr>
            <a:r>
              <a:rPr lang="en-US"/>
              <a:t>Part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2"/>
          <p:cNvSpPr txBox="1"/>
          <p:nvPr/>
        </p:nvSpPr>
        <p:spPr>
          <a:xfrm>
            <a:off x="1615950" y="1649275"/>
            <a:ext cx="59121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Mind Maps...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3"/>
          <p:cNvSpPr txBox="1"/>
          <p:nvPr>
            <p:ph idx="1" type="body"/>
          </p:nvPr>
        </p:nvSpPr>
        <p:spPr>
          <a:xfrm>
            <a:off x="1054100" y="1623693"/>
            <a:ext cx="77280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lvetica Neue"/>
              <a:buNone/>
            </a:pPr>
            <a:r>
              <a:rPr lang="en-US"/>
              <a:t>Part 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4"/>
          <p:cNvSpPr txBox="1"/>
          <p:nvPr>
            <p:ph type="title"/>
          </p:nvPr>
        </p:nvSpPr>
        <p:spPr>
          <a:xfrm>
            <a:off x="563975" y="590550"/>
            <a:ext cx="85800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1950"/>
              <a:t>Create host repository in your GitHub [YOUR_ACCOUNT_NAME].github.io</a:t>
            </a:r>
            <a:endParaRPr b="0" i="0" sz="19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06" name="Google Shape;40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1824" y="1101025"/>
            <a:ext cx="5212201" cy="38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5"/>
          <p:cNvSpPr txBox="1"/>
          <p:nvPr>
            <p:ph type="title"/>
          </p:nvPr>
        </p:nvSpPr>
        <p:spPr>
          <a:xfrm>
            <a:off x="563975" y="590550"/>
            <a:ext cx="77280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000"/>
              <a:t>For your Gmail account, go to </a:t>
            </a:r>
            <a:r>
              <a:rPr lang="en-US" sz="2000" u="sng">
                <a:solidFill>
                  <a:srgbClr val="3C78D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console.cloud.google.com</a:t>
            </a:r>
            <a:r>
              <a:rPr lang="en-US" sz="2000"/>
              <a:t>, select </a:t>
            </a:r>
            <a:r>
              <a:rPr b="1" lang="en-US" sz="2000"/>
              <a:t>IAM &amp; Admin</a:t>
            </a:r>
            <a:r>
              <a:rPr lang="en-US" sz="2000"/>
              <a:t>, and then select </a:t>
            </a:r>
            <a:r>
              <a:rPr b="1" lang="en-US" sz="2000"/>
              <a:t>Identity &amp; Organization</a:t>
            </a:r>
            <a:endParaRPr i="0" sz="2000" u="none" cap="none" strike="noStrike">
              <a:solidFill>
                <a:srgbClr val="000000"/>
              </a:solidFill>
            </a:endParaRPr>
          </a:p>
        </p:txBody>
      </p:sp>
      <p:pic>
        <p:nvPicPr>
          <p:cNvPr id="412" name="Google Shape;412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787" y="1443575"/>
            <a:ext cx="6872426" cy="337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6"/>
          <p:cNvSpPr txBox="1"/>
          <p:nvPr>
            <p:ph type="title"/>
          </p:nvPr>
        </p:nvSpPr>
        <p:spPr>
          <a:xfrm>
            <a:off x="563975" y="590550"/>
            <a:ext cx="77280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000"/>
              <a:t>Select </a:t>
            </a:r>
            <a:r>
              <a:rPr b="1" lang="en-US" sz="2000"/>
              <a:t>Set up your cloud identity</a:t>
            </a:r>
            <a:r>
              <a:rPr lang="en-US" sz="2000"/>
              <a:t> &gt; </a:t>
            </a:r>
            <a:r>
              <a:rPr b="1" lang="en-US" sz="2000"/>
              <a:t>I’m a new customer </a:t>
            </a:r>
            <a:r>
              <a:rPr lang="en-US" sz="2000"/>
              <a:t>&gt; </a:t>
            </a:r>
            <a:r>
              <a:rPr b="1" lang="en-US" sz="2000"/>
              <a:t>SIGN UP FOR CLOUD IDENTITY</a:t>
            </a:r>
            <a:endParaRPr i="0" sz="2000" u="none" cap="none" strike="noStrike">
              <a:solidFill>
                <a:srgbClr val="000000"/>
              </a:solidFill>
            </a:endParaRPr>
          </a:p>
        </p:txBody>
      </p:sp>
      <p:pic>
        <p:nvPicPr>
          <p:cNvPr id="418" name="Google Shape;418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425" y="1395175"/>
            <a:ext cx="7391452" cy="34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 Corporate Template 2016">
  <a:themeElements>
    <a:clrScheme name="GlobalLogic Palette 2014">
      <a:dk1>
        <a:srgbClr val="000000"/>
      </a:dk1>
      <a:lt1>
        <a:srgbClr val="FFFFFF"/>
      </a:lt1>
      <a:dk2>
        <a:srgbClr val="E95836"/>
      </a:dk2>
      <a:lt2>
        <a:srgbClr val="E6E7E8"/>
      </a:lt2>
      <a:accent1>
        <a:srgbClr val="BCBEC0"/>
      </a:accent1>
      <a:accent2>
        <a:srgbClr val="6D6E71"/>
      </a:accent2>
      <a:accent3>
        <a:srgbClr val="389394"/>
      </a:accent3>
      <a:accent4>
        <a:srgbClr val="F69264"/>
      </a:accent4>
      <a:accent5>
        <a:srgbClr val="8EC549"/>
      </a:accent5>
      <a:accent6>
        <a:srgbClr val="F4D034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L Corporate Template 2016">
  <a:themeElements>
    <a:clrScheme name="GlobalLogic Palette 2014">
      <a:dk1>
        <a:srgbClr val="000000"/>
      </a:dk1>
      <a:lt1>
        <a:srgbClr val="FFFFFF"/>
      </a:lt1>
      <a:dk2>
        <a:srgbClr val="E95836"/>
      </a:dk2>
      <a:lt2>
        <a:srgbClr val="E6E7E8"/>
      </a:lt2>
      <a:accent1>
        <a:srgbClr val="BCBEC0"/>
      </a:accent1>
      <a:accent2>
        <a:srgbClr val="6D6E71"/>
      </a:accent2>
      <a:accent3>
        <a:srgbClr val="389394"/>
      </a:accent3>
      <a:accent4>
        <a:srgbClr val="F69264"/>
      </a:accent4>
      <a:accent5>
        <a:srgbClr val="8EC549"/>
      </a:accent5>
      <a:accent6>
        <a:srgbClr val="F4D034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L Corporate Template 2016">
  <a:themeElements>
    <a:clrScheme name="GlobalLogic Palette 2014">
      <a:dk1>
        <a:srgbClr val="000000"/>
      </a:dk1>
      <a:lt1>
        <a:srgbClr val="FFFFFF"/>
      </a:lt1>
      <a:dk2>
        <a:srgbClr val="E95836"/>
      </a:dk2>
      <a:lt2>
        <a:srgbClr val="E6E7E8"/>
      </a:lt2>
      <a:accent1>
        <a:srgbClr val="BCBEC0"/>
      </a:accent1>
      <a:accent2>
        <a:srgbClr val="6D6E71"/>
      </a:accent2>
      <a:accent3>
        <a:srgbClr val="389394"/>
      </a:accent3>
      <a:accent4>
        <a:srgbClr val="F69264"/>
      </a:accent4>
      <a:accent5>
        <a:srgbClr val="8EC549"/>
      </a:accent5>
      <a:accent6>
        <a:srgbClr val="F4D034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