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AA1D-1BBD-4C21-AD98-CBDC5248DE1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B271-0ABF-4508-A588-15A67C4D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3" y="1"/>
            <a:ext cx="287080" cy="557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8" y="1"/>
            <a:ext cx="287080" cy="557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05" y="1"/>
            <a:ext cx="287080" cy="5575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80" y="1"/>
            <a:ext cx="287080" cy="557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55" y="1"/>
            <a:ext cx="287080" cy="5575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30" y="1"/>
            <a:ext cx="287080" cy="5575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17" y="1"/>
            <a:ext cx="287080" cy="557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92" y="1"/>
            <a:ext cx="287080" cy="5575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04" y="1"/>
            <a:ext cx="287080" cy="5575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79" y="1"/>
            <a:ext cx="287080" cy="557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366" y="1"/>
            <a:ext cx="287080" cy="5575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41" y="1"/>
            <a:ext cx="287080" cy="5575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16" y="1"/>
            <a:ext cx="287080" cy="55757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91" y="1"/>
            <a:ext cx="287080" cy="5575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78" y="1"/>
            <a:ext cx="287080" cy="5575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53" y="1"/>
            <a:ext cx="287080" cy="5575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28" y="1"/>
            <a:ext cx="287080" cy="5575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103" y="1"/>
            <a:ext cx="287080" cy="5575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390" y="1"/>
            <a:ext cx="287080" cy="5575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65" y="1"/>
            <a:ext cx="287080" cy="5575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40" y="1"/>
            <a:ext cx="287080" cy="5575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15" y="1"/>
            <a:ext cx="287080" cy="5575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402" y="1"/>
            <a:ext cx="287080" cy="5575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77" y="1"/>
            <a:ext cx="287080" cy="5575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789" y="1"/>
            <a:ext cx="287080" cy="55757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364" y="1"/>
            <a:ext cx="287080" cy="55757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651" y="1"/>
            <a:ext cx="287080" cy="5575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226" y="1"/>
            <a:ext cx="287080" cy="55757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801" y="1"/>
            <a:ext cx="287080" cy="5575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6" y="1"/>
            <a:ext cx="287080" cy="55757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3" y="674994"/>
            <a:ext cx="287080" cy="55757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674994"/>
            <a:ext cx="287080" cy="55757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5" y="674994"/>
            <a:ext cx="287080" cy="5575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30" y="674994"/>
            <a:ext cx="287080" cy="5575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05" y="674994"/>
            <a:ext cx="287080" cy="55757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0" y="674994"/>
            <a:ext cx="287080" cy="55757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7" y="674994"/>
            <a:ext cx="287080" cy="5575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42" y="674994"/>
            <a:ext cx="287080" cy="55757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54" y="674994"/>
            <a:ext cx="287080" cy="5575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29" y="674994"/>
            <a:ext cx="287080" cy="55757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16" y="674994"/>
            <a:ext cx="287080" cy="55757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91" y="674994"/>
            <a:ext cx="287080" cy="5575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66" y="674994"/>
            <a:ext cx="287080" cy="55757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41" y="674994"/>
            <a:ext cx="287080" cy="5575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28" y="674994"/>
            <a:ext cx="287080" cy="55757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03" y="674994"/>
            <a:ext cx="287080" cy="55757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78" y="674994"/>
            <a:ext cx="287080" cy="5575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53" y="674994"/>
            <a:ext cx="287080" cy="55757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40" y="674994"/>
            <a:ext cx="287080" cy="55757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15" y="674994"/>
            <a:ext cx="287080" cy="55757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90" y="674994"/>
            <a:ext cx="287080" cy="55757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65" y="674994"/>
            <a:ext cx="287080" cy="55757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52" y="674994"/>
            <a:ext cx="287080" cy="55757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27" y="674994"/>
            <a:ext cx="287080" cy="55757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39" y="674994"/>
            <a:ext cx="287080" cy="55757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414" y="674994"/>
            <a:ext cx="287080" cy="55757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01" y="674994"/>
            <a:ext cx="287080" cy="55757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6" y="674994"/>
            <a:ext cx="287080" cy="55757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51" y="674994"/>
            <a:ext cx="287080" cy="55757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426" y="674994"/>
            <a:ext cx="287080" cy="55757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3" y="1407137"/>
            <a:ext cx="287080" cy="55757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1407137"/>
            <a:ext cx="287080" cy="55757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5" y="1407137"/>
            <a:ext cx="287080" cy="55757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30" y="1407137"/>
            <a:ext cx="287080" cy="55757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05" y="1407137"/>
            <a:ext cx="287080" cy="55757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0" y="1407137"/>
            <a:ext cx="287080" cy="55757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7" y="1407137"/>
            <a:ext cx="287080" cy="55757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42" y="1407137"/>
            <a:ext cx="287080" cy="557578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54" y="1407137"/>
            <a:ext cx="287080" cy="55757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29" y="1407137"/>
            <a:ext cx="287080" cy="55757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16" y="1407137"/>
            <a:ext cx="287080" cy="55757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91" y="1407137"/>
            <a:ext cx="287080" cy="557578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66" y="1407137"/>
            <a:ext cx="287080" cy="55757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41" y="1407137"/>
            <a:ext cx="287080" cy="55757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28" y="1407137"/>
            <a:ext cx="287080" cy="5575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03" y="1407137"/>
            <a:ext cx="287080" cy="55757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78" y="1407137"/>
            <a:ext cx="287080" cy="55757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53" y="1407137"/>
            <a:ext cx="287080" cy="55757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40" y="1407137"/>
            <a:ext cx="287080" cy="557578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15" y="1407137"/>
            <a:ext cx="287080" cy="55757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90" y="1407137"/>
            <a:ext cx="287080" cy="55757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65" y="1407137"/>
            <a:ext cx="287080" cy="55757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52" y="1407137"/>
            <a:ext cx="287080" cy="55757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27" y="1407137"/>
            <a:ext cx="287080" cy="55757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39" y="1407137"/>
            <a:ext cx="287080" cy="55757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414" y="1407137"/>
            <a:ext cx="287080" cy="55757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01" y="1407137"/>
            <a:ext cx="287080" cy="557578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6" y="1407137"/>
            <a:ext cx="287080" cy="557578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51" y="1407137"/>
            <a:ext cx="287080" cy="557578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426" y="1407137"/>
            <a:ext cx="287080" cy="55757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" y="2129755"/>
            <a:ext cx="287080" cy="55757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6" y="2129755"/>
            <a:ext cx="287080" cy="55757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3" y="2129755"/>
            <a:ext cx="287080" cy="55757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8" y="2129755"/>
            <a:ext cx="287080" cy="55757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93" y="2129755"/>
            <a:ext cx="287080" cy="55757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8" y="2129755"/>
            <a:ext cx="287080" cy="55757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55" y="2129755"/>
            <a:ext cx="287080" cy="55757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30" y="2129755"/>
            <a:ext cx="287080" cy="557578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42" y="2129755"/>
            <a:ext cx="287080" cy="557578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17" y="2129755"/>
            <a:ext cx="287080" cy="557578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04" y="2129755"/>
            <a:ext cx="287080" cy="557578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79" y="2129755"/>
            <a:ext cx="287080" cy="55757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54" y="2129755"/>
            <a:ext cx="287080" cy="55757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29" y="2129755"/>
            <a:ext cx="287080" cy="55757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16" y="2129755"/>
            <a:ext cx="287080" cy="557578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91" y="2129755"/>
            <a:ext cx="287080" cy="55757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6" y="2129755"/>
            <a:ext cx="287080" cy="557578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1" y="2129755"/>
            <a:ext cx="287080" cy="55757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28" y="2129755"/>
            <a:ext cx="287080" cy="557578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303" y="2129755"/>
            <a:ext cx="287080" cy="557578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8" y="2129755"/>
            <a:ext cx="287080" cy="55757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53" y="2129755"/>
            <a:ext cx="287080" cy="557578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40" y="2129755"/>
            <a:ext cx="287080" cy="557578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15" y="2129755"/>
            <a:ext cx="287080" cy="5575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7" y="2129755"/>
            <a:ext cx="287080" cy="55757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702" y="2129755"/>
            <a:ext cx="287080" cy="557578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89" y="2129755"/>
            <a:ext cx="287080" cy="557578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4" y="2129755"/>
            <a:ext cx="287080" cy="557578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39" y="2129755"/>
            <a:ext cx="287080" cy="557578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14" y="2129755"/>
            <a:ext cx="287080" cy="557578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" y="2852373"/>
            <a:ext cx="287080" cy="557578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6" y="2852373"/>
            <a:ext cx="287080" cy="557578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3" y="2852373"/>
            <a:ext cx="287080" cy="557578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18" y="2852373"/>
            <a:ext cx="287080" cy="557578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93" y="2852373"/>
            <a:ext cx="287080" cy="55757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68" y="2852373"/>
            <a:ext cx="287080" cy="557578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55" y="2852373"/>
            <a:ext cx="287080" cy="557578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30" y="2852373"/>
            <a:ext cx="287080" cy="557578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42" y="2852373"/>
            <a:ext cx="287080" cy="557578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17" y="2852373"/>
            <a:ext cx="287080" cy="557578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04" y="2852373"/>
            <a:ext cx="287080" cy="557578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79" y="2852373"/>
            <a:ext cx="287080" cy="557578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54" y="2852373"/>
            <a:ext cx="287080" cy="55757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29" y="2852373"/>
            <a:ext cx="287080" cy="55757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16" y="2852373"/>
            <a:ext cx="287080" cy="55757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91" y="2852373"/>
            <a:ext cx="287080" cy="55757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6" y="2852373"/>
            <a:ext cx="287080" cy="55757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1" y="2852373"/>
            <a:ext cx="287080" cy="557578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28" y="2852373"/>
            <a:ext cx="287080" cy="557578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303" y="2852373"/>
            <a:ext cx="287080" cy="557578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8" y="2852373"/>
            <a:ext cx="287080" cy="557578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53" y="2852373"/>
            <a:ext cx="287080" cy="557578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40" y="2852373"/>
            <a:ext cx="287080" cy="557578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15" y="2852373"/>
            <a:ext cx="287080" cy="557578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7" y="2852373"/>
            <a:ext cx="287080" cy="557578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702" y="2852373"/>
            <a:ext cx="287080" cy="557578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989" y="2852373"/>
            <a:ext cx="287080" cy="55757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4" y="2852373"/>
            <a:ext cx="287080" cy="55757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39" y="2852373"/>
            <a:ext cx="287080" cy="55757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14" y="2852373"/>
            <a:ext cx="287080" cy="557578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3" y="3448050"/>
            <a:ext cx="287080" cy="557578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8" y="3448050"/>
            <a:ext cx="287080" cy="557578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5" y="3448050"/>
            <a:ext cx="287080" cy="557578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30" y="3448050"/>
            <a:ext cx="287080" cy="557578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05" y="3448050"/>
            <a:ext cx="287080" cy="557578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0" y="3448050"/>
            <a:ext cx="287080" cy="557578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67" y="3448050"/>
            <a:ext cx="287080" cy="557578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42" y="3448050"/>
            <a:ext cx="287080" cy="557578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54" y="3448050"/>
            <a:ext cx="287080" cy="557578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29" y="3448050"/>
            <a:ext cx="287080" cy="557578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16" y="3448050"/>
            <a:ext cx="287080" cy="557578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91" y="3448050"/>
            <a:ext cx="287080" cy="557578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66" y="3448050"/>
            <a:ext cx="287080" cy="557578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41" y="3448050"/>
            <a:ext cx="287080" cy="557578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28" y="3448050"/>
            <a:ext cx="287080" cy="557578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03" y="3448050"/>
            <a:ext cx="287080" cy="557578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78" y="3448050"/>
            <a:ext cx="287080" cy="557578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53" y="3448050"/>
            <a:ext cx="287080" cy="557578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40" y="3448050"/>
            <a:ext cx="287080" cy="557578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15" y="3448050"/>
            <a:ext cx="287080" cy="557578"/>
          </a:xfrm>
          <a:prstGeom prst="rect">
            <a:avLst/>
          </a:prstGeom>
        </p:spPr>
      </p:pic>
      <p:pic>
        <p:nvPicPr>
          <p:cNvPr id="326" name="Picture 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590" y="3448050"/>
            <a:ext cx="287080" cy="557578"/>
          </a:xfrm>
          <a:prstGeom prst="rect">
            <a:avLst/>
          </a:prstGeom>
        </p:spPr>
      </p:pic>
      <p:pic>
        <p:nvPicPr>
          <p:cNvPr id="327" name="Picture 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65" y="3448050"/>
            <a:ext cx="287080" cy="557578"/>
          </a:xfrm>
          <a:prstGeom prst="rect">
            <a:avLst/>
          </a:prstGeom>
        </p:spPr>
      </p:pic>
      <p:pic>
        <p:nvPicPr>
          <p:cNvPr id="328" name="Picture 3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52" y="3448050"/>
            <a:ext cx="287080" cy="557578"/>
          </a:xfrm>
          <a:prstGeom prst="rect">
            <a:avLst/>
          </a:prstGeom>
        </p:spPr>
      </p:pic>
      <p:pic>
        <p:nvPicPr>
          <p:cNvPr id="329" name="Picture 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027" y="3448050"/>
            <a:ext cx="287080" cy="557578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39" y="3448050"/>
            <a:ext cx="287080" cy="557578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414" y="3448050"/>
            <a:ext cx="287080" cy="557578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01" y="3448050"/>
            <a:ext cx="287080" cy="557578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6" y="3448050"/>
            <a:ext cx="287080" cy="557578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851" y="3448050"/>
            <a:ext cx="287080" cy="557578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426" y="3448050"/>
            <a:ext cx="287080" cy="557578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3" y="4123043"/>
            <a:ext cx="287080" cy="557578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8" y="4123043"/>
            <a:ext cx="287080" cy="557578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5" y="4123043"/>
            <a:ext cx="287080" cy="557578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80" y="4123043"/>
            <a:ext cx="287080" cy="557578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55" y="4123043"/>
            <a:ext cx="287080" cy="557578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0" y="4123043"/>
            <a:ext cx="287080" cy="557578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17" y="4123043"/>
            <a:ext cx="287080" cy="557578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92" y="4123043"/>
            <a:ext cx="287080" cy="557578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04" y="4123043"/>
            <a:ext cx="287080" cy="557578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79" y="4123043"/>
            <a:ext cx="287080" cy="557578"/>
          </a:xfrm>
          <a:prstGeom prst="rect">
            <a:avLst/>
          </a:prstGeom>
        </p:spPr>
      </p:pic>
      <p:pic>
        <p:nvPicPr>
          <p:cNvPr id="346" name="Picture 3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66" y="4123043"/>
            <a:ext cx="287080" cy="557578"/>
          </a:xfrm>
          <a:prstGeom prst="rect">
            <a:avLst/>
          </a:prstGeom>
        </p:spPr>
      </p:pic>
      <p:pic>
        <p:nvPicPr>
          <p:cNvPr id="347" name="Picture 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41" y="4123043"/>
            <a:ext cx="287080" cy="557578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16" y="4123043"/>
            <a:ext cx="287080" cy="557578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91" y="4123043"/>
            <a:ext cx="287080" cy="557578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78" y="4123043"/>
            <a:ext cx="287080" cy="557578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53" y="4123043"/>
            <a:ext cx="287080" cy="557578"/>
          </a:xfrm>
          <a:prstGeom prst="rect">
            <a:avLst/>
          </a:prstGeom>
        </p:spPr>
      </p:pic>
      <p:pic>
        <p:nvPicPr>
          <p:cNvPr id="352" name="Picture 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28" y="4123043"/>
            <a:ext cx="287080" cy="557578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203" y="4123043"/>
            <a:ext cx="287080" cy="55757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90" y="4123043"/>
            <a:ext cx="287080" cy="557578"/>
          </a:xfrm>
          <a:prstGeom prst="rect">
            <a:avLst/>
          </a:prstGeom>
        </p:spPr>
      </p:pic>
      <p:pic>
        <p:nvPicPr>
          <p:cNvPr id="355" name="Picture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65" y="4123043"/>
            <a:ext cx="287080" cy="557578"/>
          </a:xfrm>
          <a:prstGeom prst="rect">
            <a:avLst/>
          </a:prstGeom>
        </p:spPr>
      </p:pic>
      <p:pic>
        <p:nvPicPr>
          <p:cNvPr id="356" name="Picture 3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40" y="4123043"/>
            <a:ext cx="287080" cy="557578"/>
          </a:xfrm>
          <a:prstGeom prst="rect">
            <a:avLst/>
          </a:prstGeom>
        </p:spPr>
      </p:pic>
      <p:pic>
        <p:nvPicPr>
          <p:cNvPr id="357" name="Picture 3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15" y="4123043"/>
            <a:ext cx="287080" cy="557578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02" y="4123043"/>
            <a:ext cx="287080" cy="557578"/>
          </a:xfrm>
          <a:prstGeom prst="rect">
            <a:avLst/>
          </a:prstGeom>
        </p:spPr>
      </p:pic>
      <p:pic>
        <p:nvPicPr>
          <p:cNvPr id="359" name="Picture 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077" y="4123043"/>
            <a:ext cx="287080" cy="557578"/>
          </a:xfrm>
          <a:prstGeom prst="rect">
            <a:avLst/>
          </a:prstGeom>
        </p:spPr>
      </p:pic>
      <p:pic>
        <p:nvPicPr>
          <p:cNvPr id="360" name="Picture 3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89" y="4123043"/>
            <a:ext cx="287080" cy="557578"/>
          </a:xfrm>
          <a:prstGeom prst="rect">
            <a:avLst/>
          </a:prstGeom>
        </p:spPr>
      </p:pic>
      <p:pic>
        <p:nvPicPr>
          <p:cNvPr id="361" name="Picture 3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464" y="4123043"/>
            <a:ext cx="287080" cy="55757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751" y="4123043"/>
            <a:ext cx="287080" cy="557578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26" y="4123043"/>
            <a:ext cx="287080" cy="557578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01" y="4123043"/>
            <a:ext cx="287080" cy="557578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476" y="4123043"/>
            <a:ext cx="287080" cy="557578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3" y="4855186"/>
            <a:ext cx="287080" cy="557578"/>
          </a:xfrm>
          <a:prstGeom prst="rect">
            <a:avLst/>
          </a:prstGeom>
        </p:spPr>
      </p:pic>
      <p:pic>
        <p:nvPicPr>
          <p:cNvPr id="367" name="Picture 3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8" y="4855186"/>
            <a:ext cx="287080" cy="557578"/>
          </a:xfrm>
          <a:prstGeom prst="rect">
            <a:avLst/>
          </a:prstGeom>
        </p:spPr>
      </p:pic>
      <p:pic>
        <p:nvPicPr>
          <p:cNvPr id="368" name="Picture 3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5" y="4855186"/>
            <a:ext cx="287080" cy="557578"/>
          </a:xfrm>
          <a:prstGeom prst="rect">
            <a:avLst/>
          </a:prstGeom>
        </p:spPr>
      </p:pic>
      <p:pic>
        <p:nvPicPr>
          <p:cNvPr id="369" name="Picture 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80" y="4855186"/>
            <a:ext cx="287080" cy="557578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55" y="4855186"/>
            <a:ext cx="287080" cy="557578"/>
          </a:xfrm>
          <a:prstGeom prst="rect">
            <a:avLst/>
          </a:prstGeom>
        </p:spPr>
      </p:pic>
      <p:pic>
        <p:nvPicPr>
          <p:cNvPr id="371" name="Picture 3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0" y="4855186"/>
            <a:ext cx="287080" cy="557578"/>
          </a:xfrm>
          <a:prstGeom prst="rect">
            <a:avLst/>
          </a:prstGeom>
        </p:spPr>
      </p:pic>
      <p:pic>
        <p:nvPicPr>
          <p:cNvPr id="372" name="Picture 3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17" y="4855186"/>
            <a:ext cx="287080" cy="557578"/>
          </a:xfrm>
          <a:prstGeom prst="rect">
            <a:avLst/>
          </a:prstGeom>
        </p:spPr>
      </p:pic>
      <p:pic>
        <p:nvPicPr>
          <p:cNvPr id="373" name="Picture 3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92" y="4855186"/>
            <a:ext cx="287080" cy="557578"/>
          </a:xfrm>
          <a:prstGeom prst="rect">
            <a:avLst/>
          </a:prstGeom>
        </p:spPr>
      </p:pic>
      <p:pic>
        <p:nvPicPr>
          <p:cNvPr id="374" name="Picture 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04" y="4855186"/>
            <a:ext cx="287080" cy="557578"/>
          </a:xfrm>
          <a:prstGeom prst="rect">
            <a:avLst/>
          </a:prstGeom>
        </p:spPr>
      </p:pic>
      <p:pic>
        <p:nvPicPr>
          <p:cNvPr id="375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79" y="4855186"/>
            <a:ext cx="287080" cy="557578"/>
          </a:xfrm>
          <a:prstGeom prst="rect">
            <a:avLst/>
          </a:prstGeom>
        </p:spPr>
      </p:pic>
      <p:pic>
        <p:nvPicPr>
          <p:cNvPr id="376" name="Picture 3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66" y="4855186"/>
            <a:ext cx="287080" cy="557578"/>
          </a:xfrm>
          <a:prstGeom prst="rect">
            <a:avLst/>
          </a:prstGeom>
        </p:spPr>
      </p:pic>
      <p:pic>
        <p:nvPicPr>
          <p:cNvPr id="377" name="Picture 3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41" y="4855186"/>
            <a:ext cx="287080" cy="557578"/>
          </a:xfrm>
          <a:prstGeom prst="rect">
            <a:avLst/>
          </a:prstGeom>
        </p:spPr>
      </p:pic>
      <p:pic>
        <p:nvPicPr>
          <p:cNvPr id="378" name="Picture 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616" y="4855186"/>
            <a:ext cx="287080" cy="557578"/>
          </a:xfrm>
          <a:prstGeom prst="rect">
            <a:avLst/>
          </a:prstGeom>
        </p:spPr>
      </p:pic>
      <p:pic>
        <p:nvPicPr>
          <p:cNvPr id="379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91" y="4855186"/>
            <a:ext cx="287080" cy="557578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78" y="4855186"/>
            <a:ext cx="287080" cy="557578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53" y="4855186"/>
            <a:ext cx="287080" cy="557578"/>
          </a:xfrm>
          <a:prstGeom prst="rect">
            <a:avLst/>
          </a:prstGeom>
        </p:spPr>
      </p:pic>
      <p:pic>
        <p:nvPicPr>
          <p:cNvPr id="382" name="Picture 3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28" y="4855186"/>
            <a:ext cx="287080" cy="557578"/>
          </a:xfrm>
          <a:prstGeom prst="rect">
            <a:avLst/>
          </a:prstGeom>
        </p:spPr>
      </p:pic>
      <p:pic>
        <p:nvPicPr>
          <p:cNvPr id="383" name="Picture 3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203" y="4855186"/>
            <a:ext cx="287080" cy="557578"/>
          </a:xfrm>
          <a:prstGeom prst="rect">
            <a:avLst/>
          </a:prstGeom>
        </p:spPr>
      </p:pic>
      <p:pic>
        <p:nvPicPr>
          <p:cNvPr id="384" name="Picture 3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90" y="4855186"/>
            <a:ext cx="287080" cy="557578"/>
          </a:xfrm>
          <a:prstGeom prst="rect">
            <a:avLst/>
          </a:prstGeom>
        </p:spPr>
      </p:pic>
      <p:pic>
        <p:nvPicPr>
          <p:cNvPr id="385" name="Picture 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65" y="4855186"/>
            <a:ext cx="287080" cy="557578"/>
          </a:xfrm>
          <a:prstGeom prst="rect">
            <a:avLst/>
          </a:prstGeom>
        </p:spPr>
      </p:pic>
      <p:pic>
        <p:nvPicPr>
          <p:cNvPr id="386" name="Picture 3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640" y="4855186"/>
            <a:ext cx="287080" cy="557578"/>
          </a:xfrm>
          <a:prstGeom prst="rect">
            <a:avLst/>
          </a:prstGeom>
        </p:spPr>
      </p:pic>
      <p:pic>
        <p:nvPicPr>
          <p:cNvPr id="387" name="Picture 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215" y="4855186"/>
            <a:ext cx="287080" cy="557578"/>
          </a:xfrm>
          <a:prstGeom prst="rect">
            <a:avLst/>
          </a:prstGeom>
        </p:spPr>
      </p:pic>
      <p:pic>
        <p:nvPicPr>
          <p:cNvPr id="388" name="Picture 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02" y="4855186"/>
            <a:ext cx="287080" cy="557578"/>
          </a:xfrm>
          <a:prstGeom prst="rect">
            <a:avLst/>
          </a:prstGeom>
        </p:spPr>
      </p:pic>
      <p:pic>
        <p:nvPicPr>
          <p:cNvPr id="389" name="Picture 3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077" y="4855186"/>
            <a:ext cx="287080" cy="557578"/>
          </a:xfrm>
          <a:prstGeom prst="rect">
            <a:avLst/>
          </a:prstGeom>
        </p:spPr>
      </p:pic>
      <p:pic>
        <p:nvPicPr>
          <p:cNvPr id="390" name="Picture 3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89" y="4855186"/>
            <a:ext cx="287080" cy="557578"/>
          </a:xfrm>
          <a:prstGeom prst="rect">
            <a:avLst/>
          </a:prstGeom>
        </p:spPr>
      </p:pic>
      <p:pic>
        <p:nvPicPr>
          <p:cNvPr id="391" name="Picture 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464" y="4855186"/>
            <a:ext cx="287080" cy="557578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751" y="4855186"/>
            <a:ext cx="287080" cy="557578"/>
          </a:xfrm>
          <a:prstGeom prst="rect">
            <a:avLst/>
          </a:prstGeom>
        </p:spPr>
      </p:pic>
      <p:pic>
        <p:nvPicPr>
          <p:cNvPr id="393" name="Picture 3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326" y="4855186"/>
            <a:ext cx="287080" cy="557578"/>
          </a:xfrm>
          <a:prstGeom prst="rect">
            <a:avLst/>
          </a:prstGeom>
        </p:spPr>
      </p:pic>
      <p:pic>
        <p:nvPicPr>
          <p:cNvPr id="394" name="Picture 3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01" y="4855186"/>
            <a:ext cx="287080" cy="557578"/>
          </a:xfrm>
          <a:prstGeom prst="rect">
            <a:avLst/>
          </a:prstGeom>
        </p:spPr>
      </p:pic>
      <p:pic>
        <p:nvPicPr>
          <p:cNvPr id="395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476" y="4855186"/>
            <a:ext cx="287080" cy="557578"/>
          </a:xfrm>
          <a:prstGeom prst="rect">
            <a:avLst/>
          </a:prstGeom>
        </p:spPr>
      </p:pic>
      <p:pic>
        <p:nvPicPr>
          <p:cNvPr id="396" name="Picture 3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" y="5577804"/>
            <a:ext cx="287080" cy="557578"/>
          </a:xfrm>
          <a:prstGeom prst="rect">
            <a:avLst/>
          </a:prstGeom>
        </p:spPr>
      </p:pic>
      <p:pic>
        <p:nvPicPr>
          <p:cNvPr id="397" name="Picture 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6" y="5577804"/>
            <a:ext cx="287080" cy="557578"/>
          </a:xfrm>
          <a:prstGeom prst="rect">
            <a:avLst/>
          </a:prstGeom>
        </p:spPr>
      </p:pic>
      <p:pic>
        <p:nvPicPr>
          <p:cNvPr id="398" name="Picture 3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3" y="5577804"/>
            <a:ext cx="287080" cy="557578"/>
          </a:xfrm>
          <a:prstGeom prst="rect">
            <a:avLst/>
          </a:prstGeom>
        </p:spPr>
      </p:pic>
      <p:pic>
        <p:nvPicPr>
          <p:cNvPr id="399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68" y="5577804"/>
            <a:ext cx="287080" cy="557578"/>
          </a:xfrm>
          <a:prstGeom prst="rect">
            <a:avLst/>
          </a:prstGeom>
        </p:spPr>
      </p:pic>
      <p:pic>
        <p:nvPicPr>
          <p:cNvPr id="400" name="Picture 3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43" y="5577804"/>
            <a:ext cx="287080" cy="557578"/>
          </a:xfrm>
          <a:prstGeom prst="rect">
            <a:avLst/>
          </a:prstGeom>
        </p:spPr>
      </p:pic>
      <p:pic>
        <p:nvPicPr>
          <p:cNvPr id="401" name="Picture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18" y="5577804"/>
            <a:ext cx="287080" cy="557578"/>
          </a:xfrm>
          <a:prstGeom prst="rect">
            <a:avLst/>
          </a:prstGeom>
        </p:spPr>
      </p:pic>
      <p:pic>
        <p:nvPicPr>
          <p:cNvPr id="402" name="Picture 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05" y="5577804"/>
            <a:ext cx="287080" cy="557578"/>
          </a:xfrm>
          <a:prstGeom prst="rect">
            <a:avLst/>
          </a:prstGeom>
        </p:spPr>
      </p:pic>
      <p:pic>
        <p:nvPicPr>
          <p:cNvPr id="403" name="Picture 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80" y="5577804"/>
            <a:ext cx="287080" cy="557578"/>
          </a:xfrm>
          <a:prstGeom prst="rect">
            <a:avLst/>
          </a:prstGeom>
        </p:spPr>
      </p:pic>
      <p:pic>
        <p:nvPicPr>
          <p:cNvPr id="404" name="Picture 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92" y="5577804"/>
            <a:ext cx="287080" cy="557578"/>
          </a:xfrm>
          <a:prstGeom prst="rect">
            <a:avLst/>
          </a:prstGeom>
        </p:spPr>
      </p:pic>
      <p:pic>
        <p:nvPicPr>
          <p:cNvPr id="405" name="Picture 4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67" y="5577804"/>
            <a:ext cx="287080" cy="557578"/>
          </a:xfrm>
          <a:prstGeom prst="rect">
            <a:avLst/>
          </a:prstGeom>
        </p:spPr>
      </p:pic>
      <p:pic>
        <p:nvPicPr>
          <p:cNvPr id="406" name="Picture 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54" y="5577804"/>
            <a:ext cx="287080" cy="557578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29" y="5577804"/>
            <a:ext cx="287080" cy="557578"/>
          </a:xfrm>
          <a:prstGeom prst="rect">
            <a:avLst/>
          </a:prstGeom>
        </p:spPr>
      </p:pic>
      <p:pic>
        <p:nvPicPr>
          <p:cNvPr id="408" name="Picture 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04" y="5577804"/>
            <a:ext cx="287080" cy="557578"/>
          </a:xfrm>
          <a:prstGeom prst="rect">
            <a:avLst/>
          </a:prstGeom>
        </p:spPr>
      </p:pic>
      <p:pic>
        <p:nvPicPr>
          <p:cNvPr id="409" name="Picture 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79" y="5577804"/>
            <a:ext cx="287080" cy="557578"/>
          </a:xfrm>
          <a:prstGeom prst="rect">
            <a:avLst/>
          </a:prstGeom>
        </p:spPr>
      </p:pic>
      <p:pic>
        <p:nvPicPr>
          <p:cNvPr id="410" name="Picture 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66" y="5577804"/>
            <a:ext cx="287080" cy="557578"/>
          </a:xfrm>
          <a:prstGeom prst="rect">
            <a:avLst/>
          </a:prstGeom>
        </p:spPr>
      </p:pic>
      <p:pic>
        <p:nvPicPr>
          <p:cNvPr id="411" name="Picture 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41" y="5577804"/>
            <a:ext cx="287080" cy="557578"/>
          </a:xfrm>
          <a:prstGeom prst="rect">
            <a:avLst/>
          </a:prstGeom>
        </p:spPr>
      </p:pic>
      <p:pic>
        <p:nvPicPr>
          <p:cNvPr id="412" name="Picture 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16" y="5577804"/>
            <a:ext cx="287080" cy="557578"/>
          </a:xfrm>
          <a:prstGeom prst="rect">
            <a:avLst/>
          </a:prstGeom>
        </p:spPr>
      </p:pic>
      <p:pic>
        <p:nvPicPr>
          <p:cNvPr id="413" name="Picture 4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91" y="5577804"/>
            <a:ext cx="287080" cy="557578"/>
          </a:xfrm>
          <a:prstGeom prst="rect">
            <a:avLst/>
          </a:prstGeom>
        </p:spPr>
      </p:pic>
      <p:pic>
        <p:nvPicPr>
          <p:cNvPr id="414" name="Picture 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78" y="5577804"/>
            <a:ext cx="287080" cy="557578"/>
          </a:xfrm>
          <a:prstGeom prst="rect">
            <a:avLst/>
          </a:prstGeom>
        </p:spPr>
      </p:pic>
      <p:pic>
        <p:nvPicPr>
          <p:cNvPr id="415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53" y="5577804"/>
            <a:ext cx="287080" cy="557578"/>
          </a:xfrm>
          <a:prstGeom prst="rect">
            <a:avLst/>
          </a:prstGeom>
        </p:spPr>
      </p:pic>
      <p:pic>
        <p:nvPicPr>
          <p:cNvPr id="416" name="Picture 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8" y="5577804"/>
            <a:ext cx="287080" cy="557578"/>
          </a:xfrm>
          <a:prstGeom prst="rect">
            <a:avLst/>
          </a:prstGeom>
        </p:spPr>
      </p:pic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03" y="5577804"/>
            <a:ext cx="287080" cy="557578"/>
          </a:xfrm>
          <a:prstGeom prst="rect">
            <a:avLst/>
          </a:prstGeom>
        </p:spPr>
      </p:pic>
      <p:pic>
        <p:nvPicPr>
          <p:cNvPr id="418" name="Picture 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90" y="5577804"/>
            <a:ext cx="287080" cy="557578"/>
          </a:xfrm>
          <a:prstGeom prst="rect">
            <a:avLst/>
          </a:prstGeom>
        </p:spPr>
      </p:pic>
      <p:pic>
        <p:nvPicPr>
          <p:cNvPr id="419" name="Picture 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365" y="5577804"/>
            <a:ext cx="287080" cy="557578"/>
          </a:xfrm>
          <a:prstGeom prst="rect">
            <a:avLst/>
          </a:prstGeom>
        </p:spPr>
      </p:pic>
      <p:pic>
        <p:nvPicPr>
          <p:cNvPr id="420" name="Picture 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7" y="5577804"/>
            <a:ext cx="287080" cy="557578"/>
          </a:xfrm>
          <a:prstGeom prst="rect">
            <a:avLst/>
          </a:prstGeom>
        </p:spPr>
      </p:pic>
      <p:pic>
        <p:nvPicPr>
          <p:cNvPr id="421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2" y="5577804"/>
            <a:ext cx="287080" cy="557578"/>
          </a:xfrm>
          <a:prstGeom prst="rect">
            <a:avLst/>
          </a:prstGeom>
        </p:spPr>
      </p:pic>
      <p:pic>
        <p:nvPicPr>
          <p:cNvPr id="422" name="Picture 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39" y="5577804"/>
            <a:ext cx="287080" cy="557578"/>
          </a:xfrm>
          <a:prstGeom prst="rect">
            <a:avLst/>
          </a:prstGeom>
        </p:spPr>
      </p:pic>
      <p:pic>
        <p:nvPicPr>
          <p:cNvPr id="423" name="Picture 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614" y="5577804"/>
            <a:ext cx="287080" cy="557578"/>
          </a:xfrm>
          <a:prstGeom prst="rect">
            <a:avLst/>
          </a:prstGeom>
        </p:spPr>
      </p:pic>
      <p:pic>
        <p:nvPicPr>
          <p:cNvPr id="424" name="Picture 4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189" y="5577804"/>
            <a:ext cx="287080" cy="557578"/>
          </a:xfrm>
          <a:prstGeom prst="rect">
            <a:avLst/>
          </a:prstGeom>
        </p:spPr>
      </p:pic>
      <p:pic>
        <p:nvPicPr>
          <p:cNvPr id="425" name="Picture 4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764" y="5577804"/>
            <a:ext cx="287080" cy="557578"/>
          </a:xfrm>
          <a:prstGeom prst="rect">
            <a:avLst/>
          </a:prstGeom>
        </p:spPr>
      </p:pic>
      <p:pic>
        <p:nvPicPr>
          <p:cNvPr id="426" name="Picture 4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" y="6300422"/>
            <a:ext cx="287080" cy="557578"/>
          </a:xfrm>
          <a:prstGeom prst="rect">
            <a:avLst/>
          </a:prstGeom>
        </p:spPr>
      </p:pic>
      <p:pic>
        <p:nvPicPr>
          <p:cNvPr id="427" name="Picture 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6" y="6300422"/>
            <a:ext cx="287080" cy="557578"/>
          </a:xfrm>
          <a:prstGeom prst="rect">
            <a:avLst/>
          </a:prstGeom>
        </p:spPr>
      </p:pic>
      <p:pic>
        <p:nvPicPr>
          <p:cNvPr id="428" name="Picture 4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3" y="6300422"/>
            <a:ext cx="287080" cy="557578"/>
          </a:xfrm>
          <a:prstGeom prst="rect">
            <a:avLst/>
          </a:prstGeom>
        </p:spPr>
      </p:pic>
      <p:pic>
        <p:nvPicPr>
          <p:cNvPr id="429" name="Picture 4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68" y="6300422"/>
            <a:ext cx="287080" cy="557578"/>
          </a:xfrm>
          <a:prstGeom prst="rect">
            <a:avLst/>
          </a:prstGeom>
        </p:spPr>
      </p:pic>
      <p:pic>
        <p:nvPicPr>
          <p:cNvPr id="430" name="Picture 4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43" y="6300422"/>
            <a:ext cx="287080" cy="557578"/>
          </a:xfrm>
          <a:prstGeom prst="rect">
            <a:avLst/>
          </a:prstGeom>
        </p:spPr>
      </p:pic>
      <p:pic>
        <p:nvPicPr>
          <p:cNvPr id="431" name="Picture 4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18" y="6300422"/>
            <a:ext cx="287080" cy="557578"/>
          </a:xfrm>
          <a:prstGeom prst="rect">
            <a:avLst/>
          </a:prstGeom>
        </p:spPr>
      </p:pic>
      <p:pic>
        <p:nvPicPr>
          <p:cNvPr id="432" name="Picture 4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05" y="6300422"/>
            <a:ext cx="287080" cy="557578"/>
          </a:xfrm>
          <a:prstGeom prst="rect">
            <a:avLst/>
          </a:prstGeom>
        </p:spPr>
      </p:pic>
      <p:pic>
        <p:nvPicPr>
          <p:cNvPr id="433" name="Picture 4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80" y="6300422"/>
            <a:ext cx="287080" cy="557578"/>
          </a:xfrm>
          <a:prstGeom prst="rect">
            <a:avLst/>
          </a:prstGeom>
        </p:spPr>
      </p:pic>
      <p:pic>
        <p:nvPicPr>
          <p:cNvPr id="434" name="Picture 4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92" y="6300422"/>
            <a:ext cx="287080" cy="557578"/>
          </a:xfrm>
          <a:prstGeom prst="rect">
            <a:avLst/>
          </a:prstGeom>
        </p:spPr>
      </p:pic>
      <p:pic>
        <p:nvPicPr>
          <p:cNvPr id="435" name="Picture 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67" y="6300422"/>
            <a:ext cx="287080" cy="557578"/>
          </a:xfrm>
          <a:prstGeom prst="rect">
            <a:avLst/>
          </a:prstGeom>
        </p:spPr>
      </p:pic>
      <p:pic>
        <p:nvPicPr>
          <p:cNvPr id="436" name="Picture 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54" y="6300422"/>
            <a:ext cx="287080" cy="557578"/>
          </a:xfrm>
          <a:prstGeom prst="rect">
            <a:avLst/>
          </a:prstGeom>
        </p:spPr>
      </p:pic>
      <p:pic>
        <p:nvPicPr>
          <p:cNvPr id="437" name="Picture 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29" y="6300422"/>
            <a:ext cx="287080" cy="557578"/>
          </a:xfrm>
          <a:prstGeom prst="rect">
            <a:avLst/>
          </a:prstGeom>
        </p:spPr>
      </p:pic>
      <p:pic>
        <p:nvPicPr>
          <p:cNvPr id="438" name="Picture 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04" y="6300422"/>
            <a:ext cx="287080" cy="557578"/>
          </a:xfrm>
          <a:prstGeom prst="rect">
            <a:avLst/>
          </a:prstGeom>
        </p:spPr>
      </p:pic>
      <p:pic>
        <p:nvPicPr>
          <p:cNvPr id="439" name="Picture 4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479" y="6300422"/>
            <a:ext cx="287080" cy="557578"/>
          </a:xfrm>
          <a:prstGeom prst="rect">
            <a:avLst/>
          </a:prstGeom>
        </p:spPr>
      </p:pic>
      <p:pic>
        <p:nvPicPr>
          <p:cNvPr id="440" name="Picture 4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66" y="6300422"/>
            <a:ext cx="287080" cy="557578"/>
          </a:xfrm>
          <a:prstGeom prst="rect">
            <a:avLst/>
          </a:prstGeom>
        </p:spPr>
      </p:pic>
      <p:pic>
        <p:nvPicPr>
          <p:cNvPr id="441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341" y="6300422"/>
            <a:ext cx="287080" cy="557578"/>
          </a:xfrm>
          <a:prstGeom prst="rect">
            <a:avLst/>
          </a:prstGeom>
        </p:spPr>
      </p:pic>
      <p:pic>
        <p:nvPicPr>
          <p:cNvPr id="442" name="Picture 4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16" y="6300422"/>
            <a:ext cx="287080" cy="557578"/>
          </a:xfrm>
          <a:prstGeom prst="rect">
            <a:avLst/>
          </a:prstGeom>
        </p:spPr>
      </p:pic>
      <p:pic>
        <p:nvPicPr>
          <p:cNvPr id="443" name="Picture 4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91" y="6300422"/>
            <a:ext cx="287080" cy="557578"/>
          </a:xfrm>
          <a:prstGeom prst="rect">
            <a:avLst/>
          </a:prstGeom>
        </p:spPr>
      </p:pic>
      <p:pic>
        <p:nvPicPr>
          <p:cNvPr id="444" name="Picture 4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778" y="6300422"/>
            <a:ext cx="287080" cy="557578"/>
          </a:xfrm>
          <a:prstGeom prst="rect">
            <a:avLst/>
          </a:prstGeom>
        </p:spPr>
      </p:pic>
      <p:pic>
        <p:nvPicPr>
          <p:cNvPr id="445" name="Picture 4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53" y="6300422"/>
            <a:ext cx="287080" cy="557578"/>
          </a:xfrm>
          <a:prstGeom prst="rect">
            <a:avLst/>
          </a:prstGeom>
        </p:spPr>
      </p:pic>
      <p:pic>
        <p:nvPicPr>
          <p:cNvPr id="446" name="Picture 4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8" y="6300422"/>
            <a:ext cx="287080" cy="557578"/>
          </a:xfrm>
          <a:prstGeom prst="rect">
            <a:avLst/>
          </a:prstGeom>
        </p:spPr>
      </p:pic>
      <p:pic>
        <p:nvPicPr>
          <p:cNvPr id="447" name="Picture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03" y="6300422"/>
            <a:ext cx="287080" cy="557578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90" y="6300422"/>
            <a:ext cx="287080" cy="557578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365" y="6300422"/>
            <a:ext cx="287080" cy="557578"/>
          </a:xfrm>
          <a:prstGeom prst="rect">
            <a:avLst/>
          </a:prstGeom>
        </p:spPr>
      </p:pic>
      <p:pic>
        <p:nvPicPr>
          <p:cNvPr id="450" name="Picture 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177" y="6300422"/>
            <a:ext cx="287080" cy="557578"/>
          </a:xfrm>
          <a:prstGeom prst="rect">
            <a:avLst/>
          </a:prstGeom>
        </p:spPr>
      </p:pic>
      <p:pic>
        <p:nvPicPr>
          <p:cNvPr id="451" name="Picture 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2" y="6300422"/>
            <a:ext cx="287080" cy="557578"/>
          </a:xfrm>
          <a:prstGeom prst="rect">
            <a:avLst/>
          </a:prstGeom>
        </p:spPr>
      </p:pic>
      <p:pic>
        <p:nvPicPr>
          <p:cNvPr id="452" name="Picture 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039" y="6300422"/>
            <a:ext cx="287080" cy="557578"/>
          </a:xfrm>
          <a:prstGeom prst="rect">
            <a:avLst/>
          </a:prstGeom>
        </p:spPr>
      </p:pic>
      <p:pic>
        <p:nvPicPr>
          <p:cNvPr id="453" name="Picture 4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614" y="6300422"/>
            <a:ext cx="287080" cy="557578"/>
          </a:xfrm>
          <a:prstGeom prst="rect">
            <a:avLst/>
          </a:prstGeom>
        </p:spPr>
      </p:pic>
      <p:pic>
        <p:nvPicPr>
          <p:cNvPr id="454" name="Picture 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189" y="6300422"/>
            <a:ext cx="287080" cy="557578"/>
          </a:xfrm>
          <a:prstGeom prst="rect">
            <a:avLst/>
          </a:prstGeom>
        </p:spPr>
      </p:pic>
      <p:pic>
        <p:nvPicPr>
          <p:cNvPr id="455" name="Picture 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764" y="6300422"/>
            <a:ext cx="287080" cy="5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CrimsonHeart Derwin</dc:creator>
  <cp:lastModifiedBy>CrimsonHeart Derwin</cp:lastModifiedBy>
  <cp:revision>1</cp:revision>
  <dcterms:created xsi:type="dcterms:W3CDTF">2019-12-03T19:27:47Z</dcterms:created>
  <dcterms:modified xsi:type="dcterms:W3CDTF">2019-12-03T19:36:23Z</dcterms:modified>
</cp:coreProperties>
</file>