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6E2"/>
    <a:srgbClr val="6DB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78D0E-0678-431E-B6A3-1B3544F51D4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CE20E-F4F2-4190-B95B-A0074EA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CE20E-F4F2-4190-B95B-A0074EA95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4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019-B7C5-464E-8206-AA0A59FAA7D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ADF-E706-4912-BFD2-5F0813E1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2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019-B7C5-464E-8206-AA0A59FAA7D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ADF-E706-4912-BFD2-5F0813E1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019-B7C5-464E-8206-AA0A59FAA7D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ADF-E706-4912-BFD2-5F0813E1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019-B7C5-464E-8206-AA0A59FAA7D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ADF-E706-4912-BFD2-5F0813E1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019-B7C5-464E-8206-AA0A59FAA7D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ADF-E706-4912-BFD2-5F0813E1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019-B7C5-464E-8206-AA0A59FAA7D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ADF-E706-4912-BFD2-5F0813E1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9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019-B7C5-464E-8206-AA0A59FAA7D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ADF-E706-4912-BFD2-5F0813E1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0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019-B7C5-464E-8206-AA0A59FAA7D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ADF-E706-4912-BFD2-5F0813E1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3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019-B7C5-464E-8206-AA0A59FAA7D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ADF-E706-4912-BFD2-5F0813E1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019-B7C5-464E-8206-AA0A59FAA7D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ADF-E706-4912-BFD2-5F0813E1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019-B7C5-464E-8206-AA0A59FAA7D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ADF-E706-4912-BFD2-5F0813E1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6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B019-B7C5-464E-8206-AA0A59FAA7D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9ADF-E706-4912-BFD2-5F0813E1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5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172995"/>
            <a:ext cx="11623590" cy="6359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8324" y="172995"/>
            <a:ext cx="31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Ninjabot – System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95240" y="942372"/>
            <a:ext cx="3527130" cy="482085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95239" y="942371"/>
            <a:ext cx="312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Scraper/ Analyzer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355939" y="1577083"/>
            <a:ext cx="742118" cy="153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5415" y="942371"/>
            <a:ext cx="3451647" cy="5018963"/>
            <a:chOff x="7409550" y="939863"/>
            <a:chExt cx="3451647" cy="5018963"/>
          </a:xfrm>
        </p:grpSpPr>
        <p:grpSp>
          <p:nvGrpSpPr>
            <p:cNvPr id="29" name="Group 28"/>
            <p:cNvGrpSpPr/>
            <p:nvPr/>
          </p:nvGrpSpPr>
          <p:grpSpPr>
            <a:xfrm>
              <a:off x="7409550" y="939863"/>
              <a:ext cx="3451647" cy="5018963"/>
              <a:chOff x="4971661" y="939863"/>
              <a:chExt cx="3451647" cy="501896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971661" y="939863"/>
                <a:ext cx="3451647" cy="5018963"/>
                <a:chOff x="5025072" y="922638"/>
                <a:chExt cx="3451647" cy="5018963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5025072" y="939863"/>
                  <a:ext cx="3451647" cy="5001738"/>
                </a:xfrm>
                <a:prstGeom prst="rect">
                  <a:avLst/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062989" y="922638"/>
                  <a:ext cx="317980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err="1" smtClean="0"/>
                    <a:t>Bookmarklet</a:t>
                  </a:r>
                  <a:endParaRPr lang="en-US" sz="1100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165104" y="1184248"/>
                  <a:ext cx="3168311" cy="4494729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165104" y="1184248"/>
                  <a:ext cx="291878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Browser</a:t>
                  </a:r>
                  <a:endParaRPr lang="en-US" sz="1100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253198" y="1421835"/>
                  <a:ext cx="2907456" cy="4030361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254452" y="1496373"/>
                  <a:ext cx="267847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Web Page</a:t>
                  </a:r>
                  <a:endParaRPr lang="en-US" sz="11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367062" y="1735114"/>
                  <a:ext cx="2500073" cy="1084348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368316" y="1809651"/>
                  <a:ext cx="23031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Objects :</a:t>
                  </a:r>
                  <a:endParaRPr lang="en-US" sz="11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367062" y="3270215"/>
                  <a:ext cx="2500073" cy="1084348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68316" y="3344752"/>
                  <a:ext cx="23031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Objects</a:t>
                  </a:r>
                  <a:endParaRPr lang="en-US" sz="1100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462581" y="2868454"/>
                  <a:ext cx="8237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462580" y="2990735"/>
                  <a:ext cx="8237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462580" y="3105537"/>
                  <a:ext cx="8237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5372031" y="3547921"/>
                <a:ext cx="89922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/>
                  <a:t>Table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/>
                  <a:t>Scripts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/>
                  <a:t>Links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/>
                  <a:t>Images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/>
                  <a:t>And more</a:t>
                </a:r>
                <a:endParaRPr lang="en-US" sz="8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7765956" y="2019593"/>
              <a:ext cx="658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600" dirty="0" smtClean="0"/>
                <a:t>Table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600" dirty="0" smtClean="0"/>
                <a:t>Scripts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600" dirty="0" smtClean="0"/>
                <a:t>Links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600" dirty="0" smtClean="0"/>
                <a:t>Images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600" dirty="0" smtClean="0"/>
                <a:t>And more</a:t>
              </a:r>
              <a:endParaRPr lang="en-US" sz="600" dirty="0"/>
            </a:p>
          </p:txBody>
        </p:sp>
      </p:grpSp>
      <p:sp>
        <p:nvSpPr>
          <p:cNvPr id="31" name="Right Arrow 30"/>
          <p:cNvSpPr/>
          <p:nvPr/>
        </p:nvSpPr>
        <p:spPr>
          <a:xfrm rot="10800000">
            <a:off x="6375785" y="2220080"/>
            <a:ext cx="742118" cy="153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03941" y="1342449"/>
            <a:ext cx="65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Send URL and User Agent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22865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006" y="169182"/>
            <a:ext cx="11623590" cy="6359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8324" y="172995"/>
            <a:ext cx="36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Ninjabot – System Flow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6413" y="1118686"/>
            <a:ext cx="3735965" cy="482085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18935" y="1135819"/>
            <a:ext cx="200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Scraper&amp; Analyzer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16591" y="1118685"/>
            <a:ext cx="3288511" cy="500173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35966" y="1144364"/>
            <a:ext cx="324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err="1" smtClean="0"/>
              <a:t>Bookmarklet</a:t>
            </a:r>
            <a:endParaRPr lang="en-US" sz="1100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425085" y="1664882"/>
            <a:ext cx="1801548" cy="6938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 LIST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2366665" y="1964033"/>
            <a:ext cx="742118" cy="153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86" y="3767031"/>
            <a:ext cx="1368756" cy="227925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37" y="3767031"/>
            <a:ext cx="1368756" cy="227925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86" y="1433243"/>
            <a:ext cx="1368756" cy="227925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37" y="1441903"/>
            <a:ext cx="1368756" cy="227925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805086" y="1490741"/>
            <a:ext cx="8596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Windows Chrome</a:t>
            </a:r>
            <a:endParaRPr lang="en-US" sz="7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0357661" y="1494778"/>
            <a:ext cx="8596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Windows Firefox</a:t>
            </a:r>
            <a:endParaRPr lang="en-US" sz="7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805086" y="3818556"/>
            <a:ext cx="8596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Android Chrome</a:t>
            </a:r>
            <a:endParaRPr lang="en-US" sz="7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357661" y="3818555"/>
            <a:ext cx="8596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Android Firefox</a:t>
            </a:r>
            <a:endParaRPr lang="en-US" sz="700" b="1" dirty="0"/>
          </a:p>
        </p:txBody>
      </p:sp>
      <p:sp>
        <p:nvSpPr>
          <p:cNvPr id="102" name="Right Arrow 101"/>
          <p:cNvSpPr/>
          <p:nvPr/>
        </p:nvSpPr>
        <p:spPr>
          <a:xfrm>
            <a:off x="7264827" y="2281751"/>
            <a:ext cx="742118" cy="153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 rot="10800000">
            <a:off x="7264827" y="2581528"/>
            <a:ext cx="742118" cy="153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3468129" y="1690795"/>
            <a:ext cx="3374603" cy="1744383"/>
            <a:chOff x="3468129" y="1690795"/>
            <a:chExt cx="3374603" cy="1744383"/>
          </a:xfrm>
        </p:grpSpPr>
        <p:sp>
          <p:nvSpPr>
            <p:cNvPr id="92" name="Rounded Rectangle 91"/>
            <p:cNvSpPr/>
            <p:nvPr/>
          </p:nvSpPr>
          <p:spPr>
            <a:xfrm>
              <a:off x="3468130" y="1690795"/>
              <a:ext cx="3374602" cy="1744383"/>
            </a:xfrm>
            <a:prstGeom prst="roundRect">
              <a:avLst>
                <a:gd name="adj" fmla="val 77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468130" y="1707929"/>
              <a:ext cx="2571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Scraper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68129" y="2011787"/>
              <a:ext cx="2875005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sz="1100" dirty="0" smtClean="0"/>
                <a:t>Queue URL</a:t>
              </a:r>
            </a:p>
            <a:p>
              <a:pPr marL="228600" indent="-228600">
                <a:buAutoNum type="arabicPeriod"/>
              </a:pPr>
              <a:r>
                <a:rPr lang="en-US" sz="1100" dirty="0" smtClean="0"/>
                <a:t>Request URL’s Robots.txt</a:t>
              </a:r>
            </a:p>
            <a:p>
              <a:pPr marL="228600" indent="-228600">
                <a:buAutoNum type="arabicPeriod"/>
              </a:pPr>
              <a:r>
                <a:rPr lang="en-US" sz="1100" dirty="0" smtClean="0"/>
                <a:t>Process Robot Params</a:t>
              </a:r>
            </a:p>
            <a:p>
              <a:pPr marL="228600" indent="-228600">
                <a:buAutoNum type="arabicPeriod"/>
              </a:pPr>
              <a:r>
                <a:rPr lang="en-US" sz="1100" dirty="0" smtClean="0"/>
                <a:t>Request Web Page </a:t>
              </a:r>
            </a:p>
            <a:p>
              <a:pPr marL="228600" indent="-228600">
                <a:buAutoNum type="arabicPeriod"/>
              </a:pPr>
              <a:r>
                <a:rPr lang="en-US" sz="1100" dirty="0" smtClean="0"/>
                <a:t>Split Objects and URL</a:t>
              </a:r>
            </a:p>
            <a:p>
              <a:pPr marL="228600" indent="-228600">
                <a:buAutoNum type="arabicPeriod"/>
              </a:pPr>
              <a:r>
                <a:rPr lang="en-US" sz="1100" dirty="0" smtClean="0"/>
                <a:t>Check URL against Robots Params</a:t>
              </a:r>
            </a:p>
            <a:p>
              <a:pPr marL="228600" indent="-228600">
                <a:buAutoNum type="arabicPeriod"/>
              </a:pPr>
              <a:r>
                <a:rPr lang="en-US" sz="1100" dirty="0" smtClean="0"/>
                <a:t>Request approved URL resource</a:t>
              </a:r>
              <a:endParaRPr lang="en-US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468129" y="3985277"/>
            <a:ext cx="3374603" cy="1744383"/>
            <a:chOff x="3468129" y="1690795"/>
            <a:chExt cx="3374603" cy="1744383"/>
          </a:xfrm>
        </p:grpSpPr>
        <p:sp>
          <p:nvSpPr>
            <p:cNvPr id="114" name="Rounded Rectangle 113"/>
            <p:cNvSpPr/>
            <p:nvPr/>
          </p:nvSpPr>
          <p:spPr>
            <a:xfrm>
              <a:off x="3468130" y="1690795"/>
              <a:ext cx="3374602" cy="1744383"/>
            </a:xfrm>
            <a:prstGeom prst="roundRect">
              <a:avLst>
                <a:gd name="adj" fmla="val 77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68130" y="1707929"/>
              <a:ext cx="2571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Analyzer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8129" y="2011787"/>
              <a:ext cx="33746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sz="1100" dirty="0" smtClean="0"/>
                <a:t>Checks for any URL sends back to Scraper (5)</a:t>
              </a:r>
            </a:p>
            <a:p>
              <a:pPr marL="228600" indent="-228600">
                <a:buAutoNum type="arabicPeriod"/>
              </a:pPr>
              <a:r>
                <a:rPr lang="en-US" sz="1100" dirty="0" smtClean="0"/>
                <a:t>Analyze each functions and where is the end function.</a:t>
              </a:r>
            </a:p>
            <a:p>
              <a:pPr marL="228600" indent="-228600">
                <a:buAutoNum type="arabicPeriod"/>
              </a:pPr>
              <a:r>
                <a:rPr lang="en-US" sz="1100" dirty="0" smtClean="0"/>
                <a:t>More to come…</a:t>
              </a:r>
            </a:p>
          </p:txBody>
        </p:sp>
      </p:grpSp>
      <p:sp>
        <p:nvSpPr>
          <p:cNvPr id="117" name="Down Arrow 116"/>
          <p:cNvSpPr/>
          <p:nvPr/>
        </p:nvSpPr>
        <p:spPr>
          <a:xfrm>
            <a:off x="5244418" y="3513021"/>
            <a:ext cx="158838" cy="413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/>
          <p:cNvSpPr/>
          <p:nvPr/>
        </p:nvSpPr>
        <p:spPr>
          <a:xfrm rot="10800000">
            <a:off x="4979075" y="3507338"/>
            <a:ext cx="158838" cy="413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 rot="10800000">
            <a:off x="2361846" y="4752774"/>
            <a:ext cx="742118" cy="153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54073" y="4482810"/>
            <a:ext cx="1801548" cy="6938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172995"/>
            <a:ext cx="11623590" cy="6359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8324" y="172995"/>
            <a:ext cx="31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Ninjabot – System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6414" y="1118686"/>
            <a:ext cx="2259970" cy="482085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0830" y="1118685"/>
            <a:ext cx="200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Scraper/ Analyzer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745107" y="1546603"/>
            <a:ext cx="742118" cy="153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72336" y="1135910"/>
            <a:ext cx="5078644" cy="500173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11087" y="1118685"/>
            <a:ext cx="324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Bookmarklet</a:t>
            </a:r>
            <a:endParaRPr lang="en-US" sz="1100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5764953" y="2189600"/>
            <a:ext cx="742118" cy="153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3109" y="1311969"/>
            <a:ext cx="65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Send URL and User Agent</a:t>
            </a:r>
            <a:endParaRPr lang="en-US" sz="600" dirty="0"/>
          </a:p>
        </p:txBody>
      </p:sp>
      <p:sp>
        <p:nvSpPr>
          <p:cNvPr id="34" name="Rectangle 33"/>
          <p:cNvSpPr/>
          <p:nvPr/>
        </p:nvSpPr>
        <p:spPr>
          <a:xfrm>
            <a:off x="408006" y="1118686"/>
            <a:ext cx="1801548" cy="6938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 LIST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2349586" y="1417837"/>
            <a:ext cx="742118" cy="153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531725" y="2163655"/>
            <a:ext cx="1735132" cy="2951695"/>
            <a:chOff x="6723069" y="1666025"/>
            <a:chExt cx="1735132" cy="2951695"/>
          </a:xfrm>
        </p:grpSpPr>
        <p:grpSp>
          <p:nvGrpSpPr>
            <p:cNvPr id="62" name="Group 61"/>
            <p:cNvGrpSpPr/>
            <p:nvPr/>
          </p:nvGrpSpPr>
          <p:grpSpPr>
            <a:xfrm>
              <a:off x="6723069" y="1669860"/>
              <a:ext cx="1735132" cy="2947860"/>
              <a:chOff x="6723069" y="1669860"/>
              <a:chExt cx="1735132" cy="29478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723069" y="1669860"/>
                <a:ext cx="1735132" cy="2947860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812475" y="1877531"/>
                <a:ext cx="1531426" cy="2625889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814231" y="1892512"/>
                <a:ext cx="136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Web Page</a:t>
                </a:r>
                <a:endParaRPr lang="en-US" sz="1100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7503023" y="3130036"/>
                <a:ext cx="90748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503022" y="3252317"/>
                <a:ext cx="90748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503022" y="3367119"/>
                <a:ext cx="90748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6926679" y="2183386"/>
                <a:ext cx="1243434" cy="877567"/>
                <a:chOff x="6927863" y="3993887"/>
                <a:chExt cx="1526707" cy="877567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938525" y="3993887"/>
                  <a:ext cx="1516045" cy="865586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927863" y="3993887"/>
                  <a:ext cx="8156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Objects</a:t>
                  </a:r>
                  <a:endParaRPr lang="en-US" sz="1100" dirty="0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6938525" y="4163568"/>
                  <a:ext cx="990579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800" dirty="0" smtClean="0"/>
                    <a:t>Table 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800" dirty="0" smtClean="0"/>
                    <a:t>Scripts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800" dirty="0" smtClean="0"/>
                    <a:t>Links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800" dirty="0" smtClean="0"/>
                    <a:t>Images 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800" dirty="0" smtClean="0"/>
                    <a:t>And more</a:t>
                  </a:r>
                  <a:endParaRPr lang="en-US" sz="800" dirty="0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6935363" y="3493782"/>
                <a:ext cx="1243434" cy="877567"/>
                <a:chOff x="6927863" y="3993887"/>
                <a:chExt cx="1526707" cy="877567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6938525" y="3993887"/>
                  <a:ext cx="1516045" cy="865586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6927863" y="3993887"/>
                  <a:ext cx="8156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Objects</a:t>
                  </a:r>
                  <a:endParaRPr lang="en-US" sz="1100" dirty="0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6938525" y="4163568"/>
                  <a:ext cx="990579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800" dirty="0" smtClean="0"/>
                    <a:t>Table 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800" dirty="0" smtClean="0"/>
                    <a:t>Scripts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800" dirty="0" smtClean="0"/>
                    <a:t>Links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800" dirty="0" smtClean="0"/>
                    <a:t>Images 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800" dirty="0" smtClean="0"/>
                    <a:t>And more</a:t>
                  </a:r>
                  <a:endParaRPr lang="en-US" sz="800" dirty="0"/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>
              <a:off x="6736251" y="1666025"/>
              <a:ext cx="854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Browser: </a:t>
              </a:r>
              <a:endParaRPr lang="en-US" sz="110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69" y="1873160"/>
            <a:ext cx="21621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799" y="1924049"/>
            <a:ext cx="1438275" cy="1438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Scraper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 rot="1558587">
            <a:off x="1355251" y="1924728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558587">
            <a:off x="1355252" y="2239053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558587">
            <a:off x="1355250" y="2553379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558587">
            <a:off x="1355250" y="2854590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9918221">
            <a:off x="698319" y="1936491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19918221">
            <a:off x="698320" y="2250816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19918221">
            <a:off x="698318" y="2565142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19918221">
            <a:off x="698318" y="2866353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9918221">
            <a:off x="2967354" y="1910059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19918221">
            <a:off x="2967355" y="2224384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19918221">
            <a:off x="2967353" y="2538710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9918221">
            <a:off x="2967353" y="2839921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2066827">
            <a:off x="3607164" y="1971091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66827">
            <a:off x="3607165" y="2285416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66827">
            <a:off x="3607163" y="2599742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66827">
            <a:off x="3607163" y="2900953"/>
            <a:ext cx="809625" cy="142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85047" y="2095362"/>
            <a:ext cx="353291" cy="3317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27972" y="2095361"/>
            <a:ext cx="353291" cy="3317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08872" y="2259005"/>
            <a:ext cx="161925" cy="1411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51797" y="2259005"/>
            <a:ext cx="161925" cy="1411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41" y="4096342"/>
            <a:ext cx="2036390" cy="1049319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5509204" y="979060"/>
            <a:ext cx="2524125" cy="2581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747978" y="1916676"/>
            <a:ext cx="2021616" cy="825811"/>
            <a:chOff x="6960608" y="1323729"/>
            <a:chExt cx="2021616" cy="825811"/>
          </a:xfrm>
        </p:grpSpPr>
        <p:grpSp>
          <p:nvGrpSpPr>
            <p:cNvPr id="32" name="Group 31"/>
            <p:cNvGrpSpPr/>
            <p:nvPr/>
          </p:nvGrpSpPr>
          <p:grpSpPr>
            <a:xfrm>
              <a:off x="6960608" y="1323729"/>
              <a:ext cx="2021616" cy="825811"/>
              <a:chOff x="2913722" y="523875"/>
              <a:chExt cx="2021616" cy="82581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913722" y="523875"/>
                <a:ext cx="1098253" cy="8191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37085" y="530536"/>
                <a:ext cx="1098253" cy="8191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412215" y="751889"/>
                <a:ext cx="1098253" cy="3853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7326879" y="1613802"/>
              <a:ext cx="334666" cy="2715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254411" y="1618884"/>
              <a:ext cx="334666" cy="2715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t="46434"/>
          <a:stretch/>
        </p:blipFill>
        <p:spPr>
          <a:xfrm>
            <a:off x="9318895" y="979060"/>
            <a:ext cx="2247900" cy="535730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5542151" y="1552793"/>
            <a:ext cx="2491177" cy="4025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Scraper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42" y="4096342"/>
            <a:ext cx="2010784" cy="1744651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6328353" y="2944111"/>
            <a:ext cx="885825" cy="82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814" y="4145761"/>
            <a:ext cx="1958246" cy="175004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466" y="2610147"/>
            <a:ext cx="1811766" cy="17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611511" y="36250"/>
            <a:ext cx="2884914" cy="2270042"/>
            <a:chOff x="6167439" y="614363"/>
            <a:chExt cx="3776662" cy="3133726"/>
          </a:xfrm>
        </p:grpSpPr>
        <p:grpSp>
          <p:nvGrpSpPr>
            <p:cNvPr id="42" name="Group 41"/>
            <p:cNvGrpSpPr/>
            <p:nvPr/>
          </p:nvGrpSpPr>
          <p:grpSpPr>
            <a:xfrm>
              <a:off x="6486525" y="614363"/>
              <a:ext cx="3133725" cy="3133726"/>
              <a:chOff x="1114425" y="590549"/>
              <a:chExt cx="3133725" cy="3133726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114425" y="590550"/>
                <a:ext cx="3133725" cy="3133725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733548" y="590549"/>
                <a:ext cx="1895478" cy="3133725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>
                <a:stCxn id="2" idx="2"/>
                <a:endCxn id="2" idx="6"/>
              </p:cNvCxnSpPr>
              <p:nvPr/>
            </p:nvCxnSpPr>
            <p:spPr>
              <a:xfrm>
                <a:off x="1114425" y="2157413"/>
                <a:ext cx="3133725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26" idx="0"/>
              <a:endCxn id="2" idx="4"/>
            </p:cNvCxnSpPr>
            <p:nvPr/>
          </p:nvCxnSpPr>
          <p:spPr>
            <a:xfrm>
              <a:off x="8053387" y="614363"/>
              <a:ext cx="1" cy="31337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231" b="98462" l="9561" r="89664">
                          <a14:foregroundMark x1="14212" y1="96923" x2="14212" y2="96923"/>
                          <a14:foregroundMark x1="80103" y1="98462" x2="80103" y2="984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76989" y="2571750"/>
              <a:ext cx="3567112" cy="61912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231" b="98462" l="9561" r="89664">
                          <a14:foregroundMark x1="14212" y1="96923" x2="14212" y2="96923"/>
                          <a14:foregroundMark x1="80103" y1="98462" x2="80103" y2="984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6167439" y="1171580"/>
              <a:ext cx="3567112" cy="619125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3585247" y="2323445"/>
            <a:ext cx="9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37" y="349932"/>
            <a:ext cx="2110431" cy="2134689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7915232" y="-95289"/>
            <a:ext cx="1569789" cy="3025130"/>
            <a:chOff x="6481531" y="193601"/>
            <a:chExt cx="1569789" cy="3025130"/>
          </a:xfrm>
        </p:grpSpPr>
        <p:sp>
          <p:nvSpPr>
            <p:cNvPr id="48" name="Oval 47"/>
            <p:cNvSpPr/>
            <p:nvPr/>
          </p:nvSpPr>
          <p:spPr>
            <a:xfrm rot="15592501">
              <a:off x="6352526" y="1238927"/>
              <a:ext cx="1837038" cy="1560551"/>
            </a:xfrm>
            <a:prstGeom prst="ellipse">
              <a:avLst/>
            </a:prstGeom>
            <a:scene3d>
              <a:camera prst="isometricOffAxis2Right"/>
              <a:lightRig rig="threePt" dir="t"/>
            </a:scene3d>
            <a:sp3d extrusionH="3810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RelaxedModerately"/>
                <a:lightRig rig="threePt" dir="t"/>
              </a:scene3d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15592501">
              <a:off x="6352525" y="798313"/>
              <a:ext cx="1837038" cy="1560551"/>
            </a:xfrm>
            <a:prstGeom prst="ellipse">
              <a:avLst/>
            </a:prstGeom>
            <a:scene3d>
              <a:camera prst="isometricOffAxis2Right"/>
              <a:lightRig rig="threePt" dir="t"/>
            </a:scene3d>
            <a:sp3d extrusionH="3810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RelaxedModerately"/>
                <a:lightRig rig="threePt" dir="t"/>
              </a:scene3d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15592501">
              <a:off x="6343288" y="331844"/>
              <a:ext cx="1837038" cy="1560551"/>
            </a:xfrm>
            <a:prstGeom prst="ellipse">
              <a:avLst/>
            </a:prstGeom>
            <a:scene3d>
              <a:camera prst="isometricOffAxis2Right"/>
              <a:lightRig rig="threePt" dir="t"/>
            </a:scene3d>
            <a:sp3d extrusionH="3810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RelaxedModerately"/>
                <a:lightRig rig="threePt" dir="t"/>
              </a:scene3d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521733" y="2567596"/>
              <a:ext cx="120073" cy="1047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686598" y="2515219"/>
              <a:ext cx="120073" cy="10475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854265" y="2462842"/>
              <a:ext cx="120073" cy="10475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32719" y="2849399"/>
              <a:ext cx="105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Database</a:t>
              </a:r>
              <a:endParaRPr lang="en-US" dirty="0"/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020" y="644849"/>
            <a:ext cx="1463583" cy="181799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347517" y="2969402"/>
            <a:ext cx="5816221" cy="3600450"/>
            <a:chOff x="3543298" y="3054587"/>
            <a:chExt cx="5816221" cy="3600450"/>
          </a:xfrm>
        </p:grpSpPr>
        <p:sp>
          <p:nvSpPr>
            <p:cNvPr id="62" name="Rounded Rectangle 61"/>
            <p:cNvSpPr/>
            <p:nvPr/>
          </p:nvSpPr>
          <p:spPr>
            <a:xfrm>
              <a:off x="3543300" y="3054587"/>
              <a:ext cx="4536937" cy="3600450"/>
            </a:xfrm>
            <a:prstGeom prst="roundRect">
              <a:avLst>
                <a:gd name="adj" fmla="val 5556"/>
              </a:avLst>
            </a:prstGeom>
            <a:ln w="63500"/>
            <a:scene3d>
              <a:camera prst="orthographicFront"/>
              <a:lightRig rig="threePt" dir="t"/>
            </a:scene3d>
            <a:sp3d extrusionH="3810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543298" y="3329709"/>
              <a:ext cx="4536937" cy="382694"/>
            </a:xfrm>
            <a:prstGeom prst="roundRect">
              <a:avLst>
                <a:gd name="adj" fmla="val 0"/>
              </a:avLst>
            </a:prstGeom>
            <a:solidFill>
              <a:srgbClr val="64A6E2"/>
            </a:solidFill>
            <a:ln w="63500">
              <a:solidFill>
                <a:srgbClr val="64A6E2"/>
              </a:solidFill>
            </a:ln>
            <a:scene3d>
              <a:camera prst="orthographicFront"/>
              <a:lightRig rig="threePt" dir="t"/>
            </a:scene3d>
            <a:sp3d extrusionH="3810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543299" y="3078456"/>
              <a:ext cx="4536937" cy="382694"/>
            </a:xfrm>
            <a:prstGeom prst="roundRect">
              <a:avLst>
                <a:gd name="adj" fmla="val 47511"/>
              </a:avLst>
            </a:prstGeom>
            <a:solidFill>
              <a:srgbClr val="64A6E2"/>
            </a:solidFill>
            <a:ln w="63500">
              <a:solidFill>
                <a:srgbClr val="64A6E2"/>
              </a:solidFill>
            </a:ln>
            <a:scene3d>
              <a:camera prst="orthographicFront"/>
              <a:lightRig rig="threePt" dir="t"/>
            </a:scene3d>
            <a:sp3d extrusionH="3810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551509" y="3078448"/>
              <a:ext cx="428805" cy="171655"/>
              <a:chOff x="6456665" y="2560127"/>
              <a:chExt cx="428805" cy="17165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471226" y="2587332"/>
                <a:ext cx="105882" cy="11486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627656" y="2584739"/>
                <a:ext cx="105882" cy="11486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779588" y="2584739"/>
                <a:ext cx="105882" cy="11486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456665" y="2562505"/>
                <a:ext cx="10792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/>
                  <a:t>+</a:t>
                </a:r>
                <a:endParaRPr lang="en-US" sz="5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617785" y="2560127"/>
                <a:ext cx="10792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/>
                  <a:t>-</a:t>
                </a:r>
                <a:endParaRPr lang="en-US" sz="5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768695" y="2567821"/>
                <a:ext cx="107927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dirty="0" smtClean="0"/>
                  <a:t>x</a:t>
                </a:r>
                <a:endParaRPr lang="en-US" sz="400" dirty="0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3585247" y="3372179"/>
              <a:ext cx="3980823" cy="2469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712629" y="3372179"/>
              <a:ext cx="267685" cy="26768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3670779" y="3956512"/>
              <a:ext cx="3492021" cy="2306176"/>
              <a:chOff x="3670779" y="3956512"/>
              <a:chExt cx="3492021" cy="92465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3670781" y="3956512"/>
                <a:ext cx="3492019" cy="14632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70781" y="4108912"/>
                <a:ext cx="3492019" cy="14632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670781" y="4268610"/>
                <a:ext cx="2815744" cy="1179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670780" y="4424602"/>
                <a:ext cx="2296633" cy="9623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670780" y="4587059"/>
                <a:ext cx="2615720" cy="13599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70779" y="4734884"/>
                <a:ext cx="3182459" cy="1860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670779" y="4866531"/>
                <a:ext cx="3492019" cy="14632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Oval 97"/>
            <p:cNvSpPr/>
            <p:nvPr/>
          </p:nvSpPr>
          <p:spPr>
            <a:xfrm>
              <a:off x="6617731" y="4564933"/>
              <a:ext cx="1724025" cy="1457325"/>
            </a:xfrm>
            <a:prstGeom prst="ellipse">
              <a:avLst/>
            </a:prstGeom>
            <a:ln w="190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/>
            <p:cNvSpPr/>
            <p:nvPr/>
          </p:nvSpPr>
          <p:spPr>
            <a:xfrm rot="16759069">
              <a:off x="6499707" y="5155707"/>
              <a:ext cx="1176337" cy="574846"/>
            </a:xfrm>
            <a:prstGeom prst="arc">
              <a:avLst>
                <a:gd name="adj1" fmla="val 17490347"/>
                <a:gd name="adj2" fmla="val 21167141"/>
              </a:avLst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 rot="2178738">
              <a:off x="8081326" y="5820866"/>
              <a:ext cx="639725" cy="157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2178738">
              <a:off x="8366919" y="6122000"/>
              <a:ext cx="992600" cy="2448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" name="Pictur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0780" y="3653033"/>
            <a:ext cx="3689379" cy="22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414491" y="778857"/>
            <a:ext cx="4156364" cy="5763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561" y="868236"/>
            <a:ext cx="2010784" cy="17446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48" y="2132925"/>
            <a:ext cx="2110431" cy="2134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729" y="2723030"/>
            <a:ext cx="1463583" cy="181799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34900" y="3880340"/>
            <a:ext cx="3433245" cy="2602520"/>
            <a:chOff x="4594716" y="3895485"/>
            <a:chExt cx="3689379" cy="26025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4716" y="3895485"/>
              <a:ext cx="3689379" cy="223318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523346" y="6128673"/>
              <a:ext cx="987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Analyzer</a:t>
              </a:r>
              <a:endParaRPr lang="en-US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19" b="93190" l="6844" r="93156">
                        <a14:foregroundMark x1="93536" y1="13978" x2="93536" y2="13978"/>
                        <a14:foregroundMark x1="38403" y1="91039" x2="38403" y2="91039"/>
                        <a14:foregroundMark x1="7224" y1="88889" x2="7224" y2="88889"/>
                        <a14:foregroundMark x1="39163" y1="93190" x2="39163" y2="93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65498">
            <a:off x="6350940" y="2927745"/>
            <a:ext cx="601162" cy="6377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19" b="93190" l="6844" r="93156">
                        <a14:foregroundMark x1="93536" y1="13978" x2="93536" y2="13978"/>
                        <a14:foregroundMark x1="38403" y1="91039" x2="38403" y2="91039"/>
                        <a14:foregroundMark x1="7224" y1="88889" x2="7224" y2="88889"/>
                        <a14:foregroundMark x1="39163" y1="93190" x2="39163" y2="93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01453">
            <a:off x="5767407" y="2902618"/>
            <a:ext cx="601162" cy="63773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475220" y="1844040"/>
            <a:ext cx="2148840" cy="1158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391345" y="2132925"/>
            <a:ext cx="2087935" cy="12046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" idx="1"/>
          </p:cNvCxnSpPr>
          <p:nvPr/>
        </p:nvCxnSpPr>
        <p:spPr>
          <a:xfrm flipV="1">
            <a:off x="3258812" y="1740562"/>
            <a:ext cx="2121749" cy="8723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361287" y="2019300"/>
            <a:ext cx="2019274" cy="8142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2100" y="228600"/>
            <a:ext cx="292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Ninjabot System Architecture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92100" y="228600"/>
            <a:ext cx="11722100" cy="64389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147</Words>
  <Application>Microsoft Office PowerPoint</Application>
  <PresentationFormat>Widescreen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CrimsonHeart Derwin</dc:creator>
  <cp:lastModifiedBy>CrimsonHeart Derwin</cp:lastModifiedBy>
  <cp:revision>22</cp:revision>
  <dcterms:created xsi:type="dcterms:W3CDTF">2019-12-17T16:37:40Z</dcterms:created>
  <dcterms:modified xsi:type="dcterms:W3CDTF">2019-12-17T20:15:36Z</dcterms:modified>
</cp:coreProperties>
</file>