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  <p:sldMasterId id="2147483664" r:id="rId5"/>
  </p:sldMasterIdLst>
  <p:notesMasterIdLst>
    <p:notesMasterId r:id="rId8"/>
  </p:notesMasterIdLst>
  <p:handoutMasterIdLst>
    <p:handoutMasterId r:id="rId9"/>
  </p:handoutMasterIdLst>
  <p:sldIdLst>
    <p:sldId id="955" r:id="rId6"/>
    <p:sldId id="954" r:id="rId7"/>
  </p:sldIdLst>
  <p:sldSz cx="12192000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73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50" autoAdjust="0"/>
    <p:restoredTop sz="84972" autoAdjust="0"/>
  </p:normalViewPr>
  <p:slideViewPr>
    <p:cSldViewPr snapToGrid="0" showGuides="1">
      <p:cViewPr varScale="1">
        <p:scale>
          <a:sx n="70" d="100"/>
          <a:sy n="70" d="100"/>
        </p:scale>
        <p:origin x="854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1824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1C0301E-2321-4F52-B85E-5901506D265C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2021-11-02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29B22C3-6CB1-491B-AD00-E0837F23A3F3}" type="datetime1">
              <a:rPr lang="zh-CN" altLang="en-US" smtClean="0"/>
              <a:pPr/>
              <a:t>2021-11-02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A3C37BE-C303-496D-B5CD-85F2937540FC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4900" y="1446196"/>
            <a:ext cx="9982200" cy="4572000"/>
          </a:xfrm>
        </p:spPr>
        <p:txBody>
          <a:bodyPr rtlCol="0"/>
          <a:lstStyle>
            <a:lvl1pPr marL="355600" indent="-355600">
              <a:buFont typeface="Wingdings" panose="05000000000000000000" pitchFamily="2" charset="2"/>
              <a:buChar char="n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C00000"/>
              </a:buCl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rgbClr val="C00000"/>
              </a:buCl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C00000"/>
              </a:buCl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rgbClr val="C00000"/>
              </a:buCl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二级</a:t>
            </a:r>
          </a:p>
          <a:p>
            <a:pPr lvl="2" rtl="0"/>
            <a:r>
              <a:rPr lang="zh-CN" altLang="en-US" noProof="0" dirty="0"/>
              <a:t>三级</a:t>
            </a:r>
          </a:p>
          <a:p>
            <a:pPr lvl="3" rtl="0"/>
            <a:r>
              <a:rPr lang="zh-CN" altLang="en-US" noProof="0" dirty="0"/>
              <a:t>四级</a:t>
            </a:r>
          </a:p>
          <a:p>
            <a:pPr lvl="4" rtl="0"/>
            <a:r>
              <a:rPr lang="zh-CN" altLang="en-US" noProof="0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CF59D36-A9EC-B149-8A86-818CEDEDABEB}" type="datetime1">
              <a:rPr lang="en-US" altLang="zh-CN" smtClean="0"/>
              <a:t>11/2/2021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419460F-7E92-5D4F-B873-D94F9B460221}" type="datetime1">
              <a:rPr lang="en-US" altLang="zh-CN" smtClean="0"/>
              <a:t>11/2/2021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  <a:prstGeom prst="rect">
            <a:avLst/>
          </a:prstGeo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94F1828-F069-E94C-8EE1-8380AC582504}" type="datetime1">
              <a:rPr lang="en-US" altLang="zh-CN" smtClean="0"/>
              <a:t>11/2/2021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grpSp>
        <p:nvGrpSpPr>
          <p:cNvPr id="7" name="组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直接连接符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348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340B5-7792-1D4E-BC8D-D2453A4AE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4127D-E53B-F24F-AB4D-C9117A33F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/>
              <a:t>Click to edit Master subtitle style</a:t>
            </a:r>
            <a:endParaRPr kumimoji="1"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17B98-2806-C741-8AE0-2F67BC6B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81E5-C6E6-ED46-A593-889E576E44BC}" type="datetimeFigureOut">
              <a:rPr kumimoji="1" lang="zh-CN" altLang="en-US" smtClean="0"/>
              <a:t>2021-11-02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E0427-D4DD-6B4E-89A9-23903CCD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DCC57-C831-674A-81C1-5371C6FE6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EF72-B1BC-2642-8CFA-65F1D0A67C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6920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AFB48-2086-B249-9F65-90A831740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CA995-1B55-4848-B782-DA39A0D0D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71196-2723-364A-A1EB-0DDEB4375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81E5-C6E6-ED46-A593-889E576E44BC}" type="datetimeFigureOut">
              <a:rPr kumimoji="1" lang="zh-CN" altLang="en-US" smtClean="0"/>
              <a:t>2021-11-02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0487D-E810-A44C-ABF3-EC6C6A0A5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F586C-48F8-894A-95A6-936F44E0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EF72-B1BC-2642-8CFA-65F1D0A67C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4501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70036-0D02-1C49-ADCD-9307B62B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1A026-6F3D-C04E-B219-EEC8B173B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4AA83-5AA7-C449-A874-0C0F78483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81E5-C6E6-ED46-A593-889E576E44BC}" type="datetimeFigureOut">
              <a:rPr kumimoji="1" lang="zh-CN" altLang="en-US" smtClean="0"/>
              <a:t>2021-11-02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006DF-D35C-7E40-96A8-E7D412693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398A5-D440-FC48-9E01-F7866788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EF72-B1BC-2642-8CFA-65F1D0A67C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38975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9B81-F796-5247-8AA8-E112CBC47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32EF9-083D-DF4F-92A2-E8D2B699E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763C1-0090-DE44-8091-2423B9E42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9DE16-EA98-D749-BD32-36DD0CA69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81E5-C6E6-ED46-A593-889E576E44BC}" type="datetimeFigureOut">
              <a:rPr kumimoji="1" lang="zh-CN" altLang="en-US" smtClean="0"/>
              <a:t>2021-11-02</a:t>
            </a:fld>
            <a:endParaRPr kumimoji="1"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0F438-16B5-9845-AA8F-D8ADEEDB9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9E5C4-736C-0E4D-8227-FE96F0141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EF72-B1BC-2642-8CFA-65F1D0A67C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2663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FF36F-E7F9-B04F-B54C-30839A560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D6AE5-78D6-3041-BFB1-97E0F443D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F313B9-4A79-B340-AA46-944B08076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F238BE-F6D0-2544-9C04-DF69DCA71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9C1A1E-CF17-9445-842C-A558C5CACE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8F208A-247C-204D-A5F1-28C4B7BE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81E5-C6E6-ED46-A593-889E576E44BC}" type="datetimeFigureOut">
              <a:rPr kumimoji="1" lang="zh-CN" altLang="en-US" smtClean="0"/>
              <a:t>2021-11-02</a:t>
            </a:fld>
            <a:endParaRPr kumimoji="1"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494D72-A697-EF4A-9676-F413DC09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DF5DCA-7F01-FB49-9FE6-009C595D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EF72-B1BC-2642-8CFA-65F1D0A67C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57445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1173A-502D-3345-849C-9F6BA666B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A2630F-EB9E-7340-A4F8-FABE5AEF9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81E5-C6E6-ED46-A593-889E576E44BC}" type="datetimeFigureOut">
              <a:rPr kumimoji="1" lang="zh-CN" altLang="en-US" smtClean="0"/>
              <a:t>2021-11-02</a:t>
            </a:fld>
            <a:endParaRPr kumimoji="1"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A3CD17-5DF9-D041-8FF0-FFE973580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1BC84-4688-AC46-B783-05531C669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EF72-B1BC-2642-8CFA-65F1D0A67C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82359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C9DCA1-9433-EA4B-9F9B-0B776BF13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81E5-C6E6-ED46-A593-889E576E44BC}" type="datetimeFigureOut">
              <a:rPr kumimoji="1" lang="zh-CN" altLang="en-US" smtClean="0"/>
              <a:t>2021-11-02</a:t>
            </a:fld>
            <a:endParaRPr kumimoji="1"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653FC4-6E08-7B4C-BF34-6B1DF015B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7B350-9B5F-504F-BAC5-E5B4CDD7A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EF72-B1BC-2642-8CFA-65F1D0A67C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155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 userDrawn="1"/>
        </p:nvGrpSpPr>
        <p:grpSpPr>
          <a:xfrm rot="10800000">
            <a:off x="0" y="5673796"/>
            <a:ext cx="12192000" cy="63125"/>
            <a:chOff x="507492" y="1501519"/>
            <a:chExt cx="8129016" cy="631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 userDrawn="1"/>
        </p:nvGrpSpPr>
        <p:grpSpPr>
          <a:xfrm>
            <a:off x="0" y="1114425"/>
            <a:ext cx="12192000" cy="63125"/>
            <a:chOff x="507492" y="1501519"/>
            <a:chExt cx="8129016" cy="63125"/>
          </a:xfrm>
        </p:grpSpPr>
        <p:cxnSp>
          <p:nvCxnSpPr>
            <p:cNvPr id="15" name="直接连接符​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33847" y="1876461"/>
            <a:ext cx="5734050" cy="2219691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ctr" rtl="0">
              <a:defRPr sz="440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33847" y="4096151"/>
            <a:ext cx="5734050" cy="955565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 dirty="0"/>
              <a:t>单击此处编辑母版副标题样式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393C1BF-A258-45D8-8F32-718EB94E9626}"/>
              </a:ext>
            </a:extLst>
          </p:cNvPr>
          <p:cNvSpPr/>
          <p:nvPr userDrawn="1"/>
        </p:nvSpPr>
        <p:spPr>
          <a:xfrm>
            <a:off x="0" y="-681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4AB31B-C7F9-44A0-8D25-5A33ECDBC9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550" y="114715"/>
            <a:ext cx="5250450" cy="849083"/>
          </a:xfrm>
          <a:prstGeom prst="rect">
            <a:avLst/>
          </a:prstGeom>
        </p:spPr>
      </p:pic>
      <p:sp>
        <p:nvSpPr>
          <p:cNvPr id="8" name="图片占位符 7">
            <a:extLst>
              <a:ext uri="{FF2B5EF4-FFF2-40B4-BE49-F238E27FC236}">
                <a16:creationId xmlns:a16="http://schemas.microsoft.com/office/drawing/2014/main" id="{5D04C3D7-1EBC-4A6A-A54F-9A2042569F5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19925" y="1203036"/>
            <a:ext cx="5172075" cy="4420321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8751-8604-9542-8DDC-4E6BFF02C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AEEE2-E786-5B4E-8114-ED2D0100E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9F0224-F0BE-A244-8EFD-87454BA22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392DC-97FC-3840-B3AB-474A00DDA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81E5-C6E6-ED46-A593-889E576E44BC}" type="datetimeFigureOut">
              <a:rPr kumimoji="1" lang="zh-CN" altLang="en-US" smtClean="0"/>
              <a:t>2021-11-02</a:t>
            </a:fld>
            <a:endParaRPr kumimoji="1"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3E48A-B393-9444-A328-7A6B49452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BD339-AD3F-5B44-8954-CA92428A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EF72-B1BC-2642-8CFA-65F1D0A67C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99549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E7948-2E53-3D42-90E5-ACACD47D8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7926E-D791-D14F-B5D1-DEA4A45B01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407E6-2F52-9247-86C1-F30F5905D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5B2B00-98F8-3544-91D9-3C4B23FD7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81E5-C6E6-ED46-A593-889E576E44BC}" type="datetimeFigureOut">
              <a:rPr kumimoji="1" lang="zh-CN" altLang="en-US" smtClean="0"/>
              <a:t>2021-11-02</a:t>
            </a:fld>
            <a:endParaRPr kumimoji="1"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BFB8B-971D-0344-A8B2-72E553B9E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2424C-0FCC-3847-A0EE-6F178D540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EF72-B1BC-2642-8CFA-65F1D0A67C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91502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03F35-376A-9B41-95C9-45B202970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54EB56-FB6A-C648-905C-545D4F889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7169E-5F1A-8A46-9276-272FB8FDA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81E5-C6E6-ED46-A593-889E576E44BC}" type="datetimeFigureOut">
              <a:rPr kumimoji="1" lang="zh-CN" altLang="en-US" smtClean="0"/>
              <a:t>2021-11-02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CEECE-9999-7A48-A8AD-31D4829AD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13553-95F5-B644-B285-658568F96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EF72-B1BC-2642-8CFA-65F1D0A67C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45032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FE2A02-0BCA-9E4A-9875-9B645BF5B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D083BB-907C-F544-83A0-E384B5773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CF9B0-989E-C34E-9F8B-AD1FEA5A2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81E5-C6E6-ED46-A593-889E576E44BC}" type="datetimeFigureOut">
              <a:rPr kumimoji="1" lang="zh-CN" altLang="en-US" smtClean="0"/>
              <a:t>2021-11-02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042BE-C19F-6742-BA01-E1D3C6E90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62D51-3CF7-2848-B8EF-5EBDB72EE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EF72-B1BC-2642-8CFA-65F1D0A67C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29688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480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 userDrawn="1"/>
        </p:nvGrpSpPr>
        <p:grpSpPr>
          <a:xfrm rot="10800000">
            <a:off x="0" y="5673796"/>
            <a:ext cx="12192000" cy="63125"/>
            <a:chOff x="507492" y="1501519"/>
            <a:chExt cx="8129016" cy="631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 userDrawn="1"/>
        </p:nvGrpSpPr>
        <p:grpSpPr>
          <a:xfrm>
            <a:off x="0" y="1114425"/>
            <a:ext cx="12192000" cy="63125"/>
            <a:chOff x="507492" y="1501519"/>
            <a:chExt cx="8129016" cy="63125"/>
          </a:xfrm>
        </p:grpSpPr>
        <p:cxnSp>
          <p:nvCxnSpPr>
            <p:cNvPr id="15" name="直接连接符​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33847" y="1876461"/>
            <a:ext cx="10310378" cy="2219691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ctr" rtl="0">
              <a:defRPr sz="440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33846" y="4096151"/>
            <a:ext cx="10310377" cy="955565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 dirty="0"/>
              <a:t>单击此处编辑母版副标题样式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393C1BF-A258-45D8-8F32-718EB94E9626}"/>
              </a:ext>
            </a:extLst>
          </p:cNvPr>
          <p:cNvSpPr/>
          <p:nvPr userDrawn="1"/>
        </p:nvSpPr>
        <p:spPr>
          <a:xfrm>
            <a:off x="0" y="-681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4AB31B-C7F9-44A0-8D25-5A33ECDBC9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550" y="114715"/>
            <a:ext cx="5250450" cy="84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6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 userDrawn="1"/>
        </p:nvGrpSpPr>
        <p:grpSpPr>
          <a:xfrm rot="10800000">
            <a:off x="0" y="5673796"/>
            <a:ext cx="12192000" cy="63125"/>
            <a:chOff x="507492" y="1501519"/>
            <a:chExt cx="8129016" cy="631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 userDrawn="1"/>
        </p:nvGrpSpPr>
        <p:grpSpPr>
          <a:xfrm>
            <a:off x="0" y="1114425"/>
            <a:ext cx="12192000" cy="63125"/>
            <a:chOff x="507492" y="1501519"/>
            <a:chExt cx="8129016" cy="63125"/>
          </a:xfrm>
        </p:grpSpPr>
        <p:cxnSp>
          <p:nvCxnSpPr>
            <p:cNvPr id="15" name="直接连接符​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4994" y="2319155"/>
            <a:ext cx="10782013" cy="2219691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ctr" rtl="0">
              <a:defRPr sz="440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393C1BF-A258-45D8-8F32-718EB94E9626}"/>
              </a:ext>
            </a:extLst>
          </p:cNvPr>
          <p:cNvSpPr/>
          <p:nvPr userDrawn="1"/>
        </p:nvSpPr>
        <p:spPr>
          <a:xfrm>
            <a:off x="0" y="-681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642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二级</a:t>
            </a:r>
          </a:p>
          <a:p>
            <a:pPr lvl="2" rtl="0"/>
            <a:r>
              <a:rPr lang="zh-CN" altLang="en-US" noProof="0" dirty="0"/>
              <a:t>三级</a:t>
            </a:r>
          </a:p>
          <a:p>
            <a:pPr lvl="3" rtl="0"/>
            <a:r>
              <a:rPr lang="zh-CN" altLang="en-US" noProof="0" dirty="0"/>
              <a:t>四级</a:t>
            </a:r>
          </a:p>
          <a:p>
            <a:pPr lvl="4" rtl="0"/>
            <a:r>
              <a:rPr lang="zh-CN" altLang="en-US" noProof="0" dirty="0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​</a:t>
            </a:r>
            <a:fld id="{5728905E-EA5F-2C4C-B81B-FE84AA58227B}" type="datetime1">
              <a:rPr lang="en-US" altLang="zh-CN" smtClean="0"/>
              <a:t>11/2/2021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F8E88DC-3BC5-E049-B5EB-271EC54B8B42}" type="datetime1">
              <a:rPr lang="en-US" altLang="zh-CN" smtClean="0"/>
              <a:t>11/2/2021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2CE6B3B-48EC-844A-A96A-A93F122955A4}" type="datetime1">
              <a:rPr lang="en-US" altLang="zh-CN" smtClean="0"/>
              <a:t>11/2/2021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C9270A0-970A-4E40-9457-3B62176E1A80}" type="datetime1">
              <a:rPr lang="en-US" altLang="zh-CN" smtClean="0"/>
              <a:t>11/2/2021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/>
          <a:lstStyle>
            <a:lvl1pPr algn="l" rtl="0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1B4BC05-6BE3-0D4E-BC29-12C218F7A3A7}" type="datetime1">
              <a:rPr lang="en-US" altLang="zh-CN" smtClean="0"/>
              <a:t>11/2/2021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  <a:p>
            <a:pPr lvl="5" rtl="0"/>
            <a:r>
              <a:rPr lang="zh-CN" altLang="en-US" noProof="0" dirty="0"/>
              <a:t>第六级</a:t>
            </a:r>
          </a:p>
          <a:p>
            <a:pPr lvl="6" rtl="0"/>
            <a:r>
              <a:rPr lang="zh-CN" altLang="en-US" noProof="0" dirty="0"/>
              <a:t>第七级</a:t>
            </a:r>
          </a:p>
          <a:p>
            <a:pPr lvl="7" rtl="0"/>
            <a:r>
              <a:rPr lang="zh-CN" altLang="en-US" noProof="0" dirty="0"/>
              <a:t>第八级</a:t>
            </a:r>
          </a:p>
          <a:p>
            <a:pPr lvl="8" rtl="0"/>
            <a:r>
              <a:rPr lang="zh-CN" altLang="en-US" noProof="0" dirty="0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​</a:t>
            </a:r>
            <a:fld id="{BF48F1F3-020A-1A4A-8326-B68391B72D66}" type="datetime1">
              <a:rPr lang="en-US" altLang="zh-CN" smtClean="0"/>
              <a:t>11/2/2021</a:t>
            </a:fld>
            <a:r>
              <a:rPr lang="zh-CN" altLang="en-US" dirty="0"/>
              <a:t>​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0FF54DE5-C571-48E8-A5BC-B369434E2F44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  <p:grpSp>
        <p:nvGrpSpPr>
          <p:cNvPr id="15" name="组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直接连接符​​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3" r:id="rId3"/>
    <p:sldLayoutId id="2147483662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Clr>
          <a:srgbClr val="C0000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Clr>
          <a:srgbClr val="C0000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Clr>
          <a:srgbClr val="C0000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Clr>
          <a:srgbClr val="C0000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1AFE24-43FA-BA48-8880-C18C4DB94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9B407-E467-8943-88F4-58020072D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4C8E3-E684-5544-A638-5EE5A314C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A81E5-C6E6-ED46-A593-889E576E44BC}" type="datetimeFigureOut">
              <a:rPr kumimoji="1" lang="zh-CN" altLang="en-US" smtClean="0"/>
              <a:t>2021-11-02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CF76A-E46B-DE48-8471-505658513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4885F-0398-644A-A0F7-0BD2986B2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FEF72-B1BC-2642-8CFA-65F1D0A67C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3355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B5D1829C-8467-4714-874E-AA4FCB01B9B4}"/>
              </a:ext>
            </a:extLst>
          </p:cNvPr>
          <p:cNvSpPr txBox="1">
            <a:spLocks/>
          </p:cNvSpPr>
          <p:nvPr/>
        </p:nvSpPr>
        <p:spPr>
          <a:xfrm>
            <a:off x="704994" y="2319155"/>
            <a:ext cx="10782013" cy="2219691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000000"/>
                </a:solidFill>
              </a:rPr>
              <a:t>实验四提示</a:t>
            </a:r>
            <a:endParaRPr kumimoji="0" lang="zh-CN" altLang="en-US" sz="4400" b="0" i="0" u="none" strike="noStrike" kern="1200" cap="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60689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B4AB24-57AD-0441-81A2-74E8B51F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6782" y="6419851"/>
            <a:ext cx="1828800" cy="365125"/>
          </a:xfrm>
        </p:spPr>
        <p:txBody>
          <a:bodyPr/>
          <a:lstStyle/>
          <a:p>
            <a:fld id="{0FF54DE5-C571-48E8-A5BC-B369434E2F44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558B235-92C6-C64B-8422-8F8B9DBE7736}"/>
              </a:ext>
            </a:extLst>
          </p:cNvPr>
          <p:cNvGrpSpPr/>
          <p:nvPr/>
        </p:nvGrpSpPr>
        <p:grpSpPr>
          <a:xfrm>
            <a:off x="493406" y="184720"/>
            <a:ext cx="11520794" cy="6507727"/>
            <a:chOff x="493406" y="184720"/>
            <a:chExt cx="11520794" cy="6507727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7ED183EF-7B51-2548-A77D-EDC85639F546}"/>
                </a:ext>
              </a:extLst>
            </p:cNvPr>
            <p:cNvGrpSpPr/>
            <p:nvPr/>
          </p:nvGrpSpPr>
          <p:grpSpPr>
            <a:xfrm>
              <a:off x="493406" y="184720"/>
              <a:ext cx="5136356" cy="6507727"/>
              <a:chOff x="493406" y="121220"/>
              <a:chExt cx="5136356" cy="6507727"/>
            </a:xfrm>
          </p:grpSpPr>
          <p:sp>
            <p:nvSpPr>
              <p:cNvPr id="63" name="Title 1">
                <a:extLst>
                  <a:ext uri="{FF2B5EF4-FFF2-40B4-BE49-F238E27FC236}">
                    <a16:creationId xmlns:a16="http://schemas.microsoft.com/office/drawing/2014/main" id="{D7296064-6D75-0041-A405-10C5176779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2538" y="361095"/>
                <a:ext cx="950108" cy="839767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defRPr>
                </a:lvl1pPr>
              </a:lstStyle>
              <a:p>
                <a:r>
                  <a:rPr kumimoji="1" lang="ja-JP" altLang="en-US">
                    <a:solidFill>
                      <a:srgbClr val="0070C0"/>
                    </a:solidFill>
                  </a:rPr>
                  <a:t>内存</a:t>
                </a:r>
                <a:endParaRPr kumimoji="1" lang="en-US" altLang="ja-JP" dirty="0">
                  <a:solidFill>
                    <a:srgbClr val="0070C0"/>
                  </a:solidFill>
                </a:endParaRPr>
              </a:p>
              <a:p>
                <a:r>
                  <a:rPr kumimoji="1" lang="ja-JP" altLang="en-US">
                    <a:solidFill>
                      <a:srgbClr val="0070C0"/>
                    </a:solidFill>
                  </a:rPr>
                  <a:t>高址</a:t>
                </a:r>
                <a:endParaRPr kumimoji="1" lang="zh-CN" alt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4" name="Title 1">
                <a:extLst>
                  <a:ext uri="{FF2B5EF4-FFF2-40B4-BE49-F238E27FC236}">
                    <a16:creationId xmlns:a16="http://schemas.microsoft.com/office/drawing/2014/main" id="{FD319645-D193-6D44-8910-249BB04FA6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4487" y="5760086"/>
                <a:ext cx="1106417" cy="868861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defRPr>
                </a:lvl1pPr>
              </a:lstStyle>
              <a:p>
                <a:r>
                  <a:rPr kumimoji="1" lang="ja-JP" altLang="en-US">
                    <a:solidFill>
                      <a:srgbClr val="0070C0"/>
                    </a:solidFill>
                  </a:rPr>
                  <a:t>内存</a:t>
                </a:r>
                <a:endParaRPr kumimoji="1" lang="en-US" altLang="ja-JP" dirty="0">
                  <a:solidFill>
                    <a:srgbClr val="0070C0"/>
                  </a:solidFill>
                </a:endParaRPr>
              </a:p>
              <a:p>
                <a:r>
                  <a:rPr kumimoji="1" lang="ja-JP" altLang="en-US">
                    <a:solidFill>
                      <a:srgbClr val="0070C0"/>
                    </a:solidFill>
                  </a:rPr>
                  <a:t>低址</a:t>
                </a:r>
                <a:endParaRPr kumimoji="1" lang="zh-CN" alt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EEDE793-7525-AD4F-8E0F-4DD8D69F4CD7}"/>
                  </a:ext>
                </a:extLst>
              </p:cNvPr>
              <p:cNvSpPr/>
              <p:nvPr/>
            </p:nvSpPr>
            <p:spPr>
              <a:xfrm>
                <a:off x="1944623" y="2434939"/>
                <a:ext cx="2286497" cy="28717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5109138-1332-A44D-8B04-5B92220D1447}"/>
                  </a:ext>
                </a:extLst>
              </p:cNvPr>
              <p:cNvSpPr/>
              <p:nvPr/>
            </p:nvSpPr>
            <p:spPr>
              <a:xfrm>
                <a:off x="1944623" y="1263893"/>
                <a:ext cx="2286497" cy="151080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B33B636F-E2E0-8945-A96E-904B5896F381}"/>
                  </a:ext>
                </a:extLst>
              </p:cNvPr>
              <p:cNvSpPr/>
              <p:nvPr/>
            </p:nvSpPr>
            <p:spPr>
              <a:xfrm>
                <a:off x="1944625" y="5308354"/>
                <a:ext cx="2286496" cy="124777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416ED5F3-74C3-154C-B194-52A4FD6FA4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44621" y="5611534"/>
                <a:ext cx="2286499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793493D5-62B9-5642-98BC-4901635487AA}"/>
                  </a:ext>
                </a:extLst>
              </p:cNvPr>
              <p:cNvCxnSpPr>
                <a:cxnSpLocks/>
                <a:endCxn id="69" idx="3"/>
              </p:cNvCxnSpPr>
              <p:nvPr/>
            </p:nvCxnSpPr>
            <p:spPr>
              <a:xfrm>
                <a:off x="1944620" y="5932242"/>
                <a:ext cx="2286501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12DC662-084A-A348-9125-434EFB7AF889}"/>
                  </a:ext>
                </a:extLst>
              </p:cNvPr>
              <p:cNvSpPr txBox="1"/>
              <p:nvPr/>
            </p:nvSpPr>
            <p:spPr>
              <a:xfrm>
                <a:off x="2291088" y="5392252"/>
                <a:ext cx="15930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800" dirty="0">
                    <a:solidFill>
                      <a:srgbClr val="C00000"/>
                    </a:solidFill>
                  </a:rPr>
                  <a:t>……</a:t>
                </a:r>
                <a:endParaRPr kumimoji="1" lang="zh-CN" altLang="en-US" sz="28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805DD219-11AB-3340-B2A7-C343415B73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14854" y="6539638"/>
                <a:ext cx="726711" cy="0"/>
              </a:xfrm>
              <a:prstGeom prst="line">
                <a:avLst/>
              </a:prstGeom>
              <a:ln w="28575">
                <a:solidFill>
                  <a:srgbClr val="C0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95E9775-27CF-8B4F-AC88-5315CC2D8C08}"/>
                  </a:ext>
                </a:extLst>
              </p:cNvPr>
              <p:cNvSpPr txBox="1"/>
              <p:nvPr/>
            </p:nvSpPr>
            <p:spPr>
              <a:xfrm>
                <a:off x="4320586" y="5983452"/>
                <a:ext cx="9501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 dirty="0">
                    <a:solidFill>
                      <a:schemeClr val="tx2"/>
                    </a:solidFill>
                  </a:rPr>
                  <a:t>栈</a:t>
                </a:r>
                <a:r>
                  <a:rPr kumimoji="1" lang="zh-CN" altLang="en-US" sz="2800" dirty="0">
                    <a:solidFill>
                      <a:schemeClr val="tx2"/>
                    </a:solidFill>
                  </a:rPr>
                  <a:t>顶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BD0465F8-94BE-F748-B8DA-7CBCD6338A61}"/>
                  </a:ext>
                </a:extLst>
              </p:cNvPr>
              <p:cNvSpPr/>
              <p:nvPr/>
            </p:nvSpPr>
            <p:spPr>
              <a:xfrm>
                <a:off x="1936723" y="2509303"/>
                <a:ext cx="2286498" cy="2424804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1" algn="ctr"/>
                <a:r>
                  <a:rPr kumimoji="1" lang="en-US" altLang="zh-CN" sz="2400" dirty="0">
                    <a:solidFill>
                      <a:schemeClr val="tx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char</a:t>
                </a:r>
                <a:r>
                  <a:rPr kumimoji="1" lang="zh-CN" altLang="en-US" sz="2400" dirty="0">
                    <a:solidFill>
                      <a:schemeClr val="tx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kumimoji="1" lang="en-US" altLang="zh-CN" sz="2400" dirty="0" err="1">
                    <a:solidFill>
                      <a:schemeClr val="tx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buf</a:t>
                </a:r>
                <a:r>
                  <a:rPr kumimoji="1" lang="en-US" altLang="zh-CN" sz="2400" dirty="0">
                    <a:solidFill>
                      <a:schemeClr val="tx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[64]</a:t>
                </a:r>
                <a:endParaRPr kumimoji="1" lang="zh-CN" altLang="en-US" sz="2400" dirty="0">
                  <a:solidFill>
                    <a:schemeClr val="tx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05E39F4-EF1B-D34D-9125-7A76AD3BD82D}"/>
                  </a:ext>
                </a:extLst>
              </p:cNvPr>
              <p:cNvSpPr/>
              <p:nvPr/>
            </p:nvSpPr>
            <p:spPr>
              <a:xfrm>
                <a:off x="1941532" y="193041"/>
                <a:ext cx="2289258" cy="231463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sz="2400" dirty="0">
                  <a:solidFill>
                    <a:schemeClr val="tx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algn="ctr"/>
                <a:endParaRPr kumimoji="1" lang="en-US" altLang="zh-CN" sz="2400" dirty="0">
                  <a:solidFill>
                    <a:schemeClr val="tx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algn="ctr"/>
                <a:endParaRPr kumimoji="1" lang="en-US" altLang="zh-CN" sz="2400" dirty="0">
                  <a:solidFill>
                    <a:schemeClr val="tx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algn="ctr"/>
                <a:endParaRPr kumimoji="1" lang="en-US" altLang="zh-CN" sz="2400" dirty="0">
                  <a:solidFill>
                    <a:schemeClr val="tx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algn="ctr"/>
                <a:endParaRPr kumimoji="1" lang="en-US" altLang="zh-CN" sz="2400" dirty="0">
                  <a:solidFill>
                    <a:schemeClr val="tx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algn="ctr"/>
                <a:r>
                  <a:rPr kumimoji="1" lang="en-US" altLang="zh-CN" sz="2400" dirty="0">
                    <a:solidFill>
                      <a:schemeClr val="tx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……</a:t>
                </a:r>
                <a:endParaRPr kumimoji="1" lang="zh-CN" altLang="en-US" sz="2400" dirty="0">
                  <a:solidFill>
                    <a:schemeClr val="tx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61" name="Straight Connector 27">
                <a:extLst>
                  <a:ext uri="{FF2B5EF4-FFF2-40B4-BE49-F238E27FC236}">
                    <a16:creationId xmlns:a16="http://schemas.microsoft.com/office/drawing/2014/main" id="{84F0042F-8928-DE4E-ABE9-492999FAF3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6722" y="2193238"/>
                <a:ext cx="2268000" cy="0"/>
              </a:xfrm>
              <a:prstGeom prst="line">
                <a:avLst/>
              </a:prstGeom>
              <a:solidFill>
                <a:srgbClr val="92D05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2" name="Title 1">
                <a:extLst>
                  <a:ext uri="{FF2B5EF4-FFF2-40B4-BE49-F238E27FC236}">
                    <a16:creationId xmlns:a16="http://schemas.microsoft.com/office/drawing/2014/main" id="{FB0E2D1B-4C49-744A-B47A-183C7FFAB5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3406" y="2727813"/>
                <a:ext cx="544921" cy="1663751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defRPr>
                </a:lvl1pPr>
              </a:lstStyle>
              <a:p>
                <a:pPr algn="ctr"/>
                <a:r>
                  <a:rPr kumimoji="1" lang="ja-JP" altLang="en-US">
                    <a:solidFill>
                      <a:srgbClr val="C00000"/>
                    </a:solidFill>
                  </a:rPr>
                  <a:t>溢出</a:t>
                </a:r>
                <a:r>
                  <a:rPr kumimoji="1" lang="zh-CN" altLang="en-US" dirty="0">
                    <a:solidFill>
                      <a:srgbClr val="C00000"/>
                    </a:solidFill>
                  </a:rPr>
                  <a:t>方向</a:t>
                </a:r>
              </a:p>
            </p:txBody>
          </p:sp>
          <p:sp>
            <p:nvSpPr>
              <p:cNvPr id="82" name="Down Arrow 56">
                <a:extLst>
                  <a:ext uri="{FF2B5EF4-FFF2-40B4-BE49-F238E27FC236}">
                    <a16:creationId xmlns:a16="http://schemas.microsoft.com/office/drawing/2014/main" id="{32180645-9538-814C-B26D-01C9272583F8}"/>
                  </a:ext>
                </a:extLst>
              </p:cNvPr>
              <p:cNvSpPr/>
              <p:nvPr/>
            </p:nvSpPr>
            <p:spPr>
              <a:xfrm rot="10800000">
                <a:off x="964114" y="1697223"/>
                <a:ext cx="412582" cy="3466463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1" name="Rectangle 30">
                <a:extLst>
                  <a:ext uri="{FF2B5EF4-FFF2-40B4-BE49-F238E27FC236}">
                    <a16:creationId xmlns:a16="http://schemas.microsoft.com/office/drawing/2014/main" id="{6031E295-E703-644B-A7AE-4544119BB7D2}"/>
                  </a:ext>
                </a:extLst>
              </p:cNvPr>
              <p:cNvSpPr/>
              <p:nvPr/>
            </p:nvSpPr>
            <p:spPr>
              <a:xfrm>
                <a:off x="1959368" y="1156366"/>
                <a:ext cx="2268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2400" dirty="0">
                    <a:solidFill>
                      <a:srgbClr val="C00000"/>
                    </a:solidFill>
                  </a:rPr>
                  <a:t>返回地址</a:t>
                </a:r>
                <a:endParaRPr kumimoji="1" lang="zh-CN" altLang="en-US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5" name="Straight Connector 27">
                <a:extLst>
                  <a:ext uri="{FF2B5EF4-FFF2-40B4-BE49-F238E27FC236}">
                    <a16:creationId xmlns:a16="http://schemas.microsoft.com/office/drawing/2014/main" id="{F9C8FF44-A096-499D-8EEC-D31D6EDB91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6722" y="676734"/>
                <a:ext cx="2268000" cy="0"/>
              </a:xfrm>
              <a:prstGeom prst="line">
                <a:avLst/>
              </a:prstGeom>
              <a:solidFill>
                <a:srgbClr val="92D05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A8A29CF0-3A76-4ADC-93BB-18E1E7A012C2}"/>
                  </a:ext>
                </a:extLst>
              </p:cNvPr>
              <p:cNvGrpSpPr/>
              <p:nvPr/>
            </p:nvGrpSpPr>
            <p:grpSpPr>
              <a:xfrm>
                <a:off x="4619136" y="121220"/>
                <a:ext cx="1010626" cy="4836719"/>
                <a:chOff x="5210417" y="121220"/>
                <a:chExt cx="1010626" cy="4836719"/>
              </a:xfrm>
            </p:grpSpPr>
            <p:sp>
              <p:nvSpPr>
                <p:cNvPr id="39" name="Rectangle 67">
                  <a:extLst>
                    <a:ext uri="{FF2B5EF4-FFF2-40B4-BE49-F238E27FC236}">
                      <a16:creationId xmlns:a16="http://schemas.microsoft.com/office/drawing/2014/main" id="{FDF32755-4A49-460C-8AFC-FC51CDC3B994}"/>
                    </a:ext>
                  </a:extLst>
                </p:cNvPr>
                <p:cNvSpPr/>
                <p:nvPr/>
              </p:nvSpPr>
              <p:spPr>
                <a:xfrm>
                  <a:off x="5210417" y="193041"/>
                  <a:ext cx="1010626" cy="474106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40" name="Straight Connector 27">
                  <a:extLst>
                    <a:ext uri="{FF2B5EF4-FFF2-40B4-BE49-F238E27FC236}">
                      <a16:creationId xmlns:a16="http://schemas.microsoft.com/office/drawing/2014/main" id="{2BDCECE2-CC62-47F3-9DDD-49598E7B1F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1730" y="4557829"/>
                  <a:ext cx="1008000" cy="0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Rectangle 30">
                  <a:extLst>
                    <a:ext uri="{FF2B5EF4-FFF2-40B4-BE49-F238E27FC236}">
                      <a16:creationId xmlns:a16="http://schemas.microsoft.com/office/drawing/2014/main" id="{F1EEF767-A52E-4B27-AFC8-1B8683897C95}"/>
                    </a:ext>
                  </a:extLst>
                </p:cNvPr>
                <p:cNvSpPr/>
                <p:nvPr/>
              </p:nvSpPr>
              <p:spPr>
                <a:xfrm>
                  <a:off x="5233865" y="4557829"/>
                  <a:ext cx="963731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20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</a:t>
                  </a:r>
                  <a:endParaRPr kumimoji="1" lang="zh-CN" altLang="en-US" sz="20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cxnSp>
              <p:nvCxnSpPr>
                <p:cNvPr id="42" name="Straight Connector 27">
                  <a:extLst>
                    <a:ext uri="{FF2B5EF4-FFF2-40B4-BE49-F238E27FC236}">
                      <a16:creationId xmlns:a16="http://schemas.microsoft.com/office/drawing/2014/main" id="{D920AA1B-1070-4F21-B574-3132249E98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1730" y="4202229"/>
                  <a:ext cx="1008000" cy="0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Rectangle 30">
                  <a:extLst>
                    <a:ext uri="{FF2B5EF4-FFF2-40B4-BE49-F238E27FC236}">
                      <a16:creationId xmlns:a16="http://schemas.microsoft.com/office/drawing/2014/main" id="{3F58FAAB-8815-4010-832D-16CA73BDDA4D}"/>
                    </a:ext>
                  </a:extLst>
                </p:cNvPr>
                <p:cNvSpPr/>
                <p:nvPr/>
              </p:nvSpPr>
              <p:spPr>
                <a:xfrm>
                  <a:off x="5233865" y="4206622"/>
                  <a:ext cx="963731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20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</a:t>
                  </a:r>
                  <a:endParaRPr kumimoji="1" lang="zh-CN" altLang="en-US" sz="20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cxnSp>
              <p:nvCxnSpPr>
                <p:cNvPr id="44" name="Straight Connector 27">
                  <a:extLst>
                    <a:ext uri="{FF2B5EF4-FFF2-40B4-BE49-F238E27FC236}">
                      <a16:creationId xmlns:a16="http://schemas.microsoft.com/office/drawing/2014/main" id="{51C0A7DA-550A-458A-9A6E-C4A0F1767E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1730" y="3818757"/>
                  <a:ext cx="1008000" cy="0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27">
                  <a:extLst>
                    <a:ext uri="{FF2B5EF4-FFF2-40B4-BE49-F238E27FC236}">
                      <a16:creationId xmlns:a16="http://schemas.microsoft.com/office/drawing/2014/main" id="{5245E23A-20F3-43CF-865B-5EADA76A81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1730" y="3452997"/>
                  <a:ext cx="1008000" cy="0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Rectangle 30">
                  <a:extLst>
                    <a:ext uri="{FF2B5EF4-FFF2-40B4-BE49-F238E27FC236}">
                      <a16:creationId xmlns:a16="http://schemas.microsoft.com/office/drawing/2014/main" id="{CC06B11C-7574-4A24-A382-D8D17558ED38}"/>
                    </a:ext>
                  </a:extLst>
                </p:cNvPr>
                <p:cNvSpPr/>
                <p:nvPr/>
              </p:nvSpPr>
              <p:spPr>
                <a:xfrm>
                  <a:off x="5233865" y="3830726"/>
                  <a:ext cx="963731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20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</a:t>
                  </a:r>
                  <a:endParaRPr kumimoji="1" lang="zh-CN" altLang="en-US" sz="20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7" name="Rectangle 30">
                  <a:extLst>
                    <a:ext uri="{FF2B5EF4-FFF2-40B4-BE49-F238E27FC236}">
                      <a16:creationId xmlns:a16="http://schemas.microsoft.com/office/drawing/2014/main" id="{6FE7C4EF-FEDE-47D1-B196-1F20F2F75DEF}"/>
                    </a:ext>
                  </a:extLst>
                </p:cNvPr>
                <p:cNvSpPr/>
                <p:nvPr/>
              </p:nvSpPr>
              <p:spPr>
                <a:xfrm>
                  <a:off x="5233865" y="3464966"/>
                  <a:ext cx="963731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20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</a:t>
                  </a:r>
                  <a:endParaRPr kumimoji="1" lang="zh-CN" altLang="en-US" sz="20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cxnSp>
              <p:nvCxnSpPr>
                <p:cNvPr id="48" name="Straight Connector 27">
                  <a:extLst>
                    <a:ext uri="{FF2B5EF4-FFF2-40B4-BE49-F238E27FC236}">
                      <a16:creationId xmlns:a16="http://schemas.microsoft.com/office/drawing/2014/main" id="{DBCECA4C-CB82-4028-8325-635A0FE70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1730" y="3098999"/>
                  <a:ext cx="1008000" cy="0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30">
                  <a:extLst>
                    <a:ext uri="{FF2B5EF4-FFF2-40B4-BE49-F238E27FC236}">
                      <a16:creationId xmlns:a16="http://schemas.microsoft.com/office/drawing/2014/main" id="{B9FCF47F-0608-4CF1-84D1-FD01CDCB2AB5}"/>
                    </a:ext>
                  </a:extLst>
                </p:cNvPr>
                <p:cNvSpPr/>
                <p:nvPr/>
              </p:nvSpPr>
              <p:spPr>
                <a:xfrm>
                  <a:off x="5233865" y="3044032"/>
                  <a:ext cx="963731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20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  <a:endParaRPr kumimoji="1" lang="zh-CN" altLang="en-US" sz="20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5" name="Rectangle 30">
                  <a:extLst>
                    <a:ext uri="{FF2B5EF4-FFF2-40B4-BE49-F238E27FC236}">
                      <a16:creationId xmlns:a16="http://schemas.microsoft.com/office/drawing/2014/main" id="{E3079EF1-C2E3-4F00-AE06-06BE44829C55}"/>
                    </a:ext>
                  </a:extLst>
                </p:cNvPr>
                <p:cNvSpPr/>
                <p:nvPr/>
              </p:nvSpPr>
              <p:spPr>
                <a:xfrm>
                  <a:off x="5233865" y="2671406"/>
                  <a:ext cx="963731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20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  <a:endParaRPr kumimoji="1" lang="zh-CN" altLang="en-US" sz="20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cxnSp>
              <p:nvCxnSpPr>
                <p:cNvPr id="56" name="Straight Connector 27">
                  <a:extLst>
                    <a:ext uri="{FF2B5EF4-FFF2-40B4-BE49-F238E27FC236}">
                      <a16:creationId xmlns:a16="http://schemas.microsoft.com/office/drawing/2014/main" id="{FE998962-BB2F-4973-AD78-9F443A95B6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1730" y="2630536"/>
                  <a:ext cx="1008000" cy="0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Rectangle 30">
                  <a:extLst>
                    <a:ext uri="{FF2B5EF4-FFF2-40B4-BE49-F238E27FC236}">
                      <a16:creationId xmlns:a16="http://schemas.microsoft.com/office/drawing/2014/main" id="{F49A9274-051F-468C-90B1-8FF439A82F1D}"/>
                    </a:ext>
                  </a:extLst>
                </p:cNvPr>
                <p:cNvSpPr/>
                <p:nvPr/>
              </p:nvSpPr>
              <p:spPr>
                <a:xfrm>
                  <a:off x="5233865" y="2112682"/>
                  <a:ext cx="963731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400" b="1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...</a:t>
                  </a:r>
                </a:p>
                <a:p>
                  <a:pPr algn="ctr"/>
                  <a:r>
                    <a:rPr kumimoji="1" lang="en-US" altLang="zh-CN" sz="1400" b="1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...</a:t>
                  </a:r>
                  <a:endParaRPr kumimoji="1" lang="zh-CN" altLang="en-US" sz="1400" b="1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cxnSp>
              <p:nvCxnSpPr>
                <p:cNvPr id="58" name="Straight Connector 27">
                  <a:extLst>
                    <a:ext uri="{FF2B5EF4-FFF2-40B4-BE49-F238E27FC236}">
                      <a16:creationId xmlns:a16="http://schemas.microsoft.com/office/drawing/2014/main" id="{4BB43AA1-15E0-4C8A-8DAF-9FF2529A11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1730" y="2190549"/>
                  <a:ext cx="1008000" cy="0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Rectangle 30">
                  <a:extLst>
                    <a:ext uri="{FF2B5EF4-FFF2-40B4-BE49-F238E27FC236}">
                      <a16:creationId xmlns:a16="http://schemas.microsoft.com/office/drawing/2014/main" id="{328E9DD6-4A48-465E-8C52-705CC4AB69E1}"/>
                    </a:ext>
                  </a:extLst>
                </p:cNvPr>
                <p:cNvSpPr/>
                <p:nvPr/>
              </p:nvSpPr>
              <p:spPr>
                <a:xfrm>
                  <a:off x="5233865" y="1827619"/>
                  <a:ext cx="963731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20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8</a:t>
                  </a:r>
                  <a:endParaRPr kumimoji="1" lang="zh-CN" altLang="en-US" sz="20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cxnSp>
              <p:nvCxnSpPr>
                <p:cNvPr id="66" name="Straight Connector 27">
                  <a:extLst>
                    <a:ext uri="{FF2B5EF4-FFF2-40B4-BE49-F238E27FC236}">
                      <a16:creationId xmlns:a16="http://schemas.microsoft.com/office/drawing/2014/main" id="{BA0FB09D-ADF9-41DC-AEE2-F687AF73DE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1730" y="1850547"/>
                  <a:ext cx="1008000" cy="0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" name="Rectangle 30">
                  <a:extLst>
                    <a:ext uri="{FF2B5EF4-FFF2-40B4-BE49-F238E27FC236}">
                      <a16:creationId xmlns:a16="http://schemas.microsoft.com/office/drawing/2014/main" id="{7701F9B5-30CD-4640-89D7-34E080D85E2E}"/>
                    </a:ext>
                  </a:extLst>
                </p:cNvPr>
                <p:cNvSpPr/>
                <p:nvPr/>
              </p:nvSpPr>
              <p:spPr>
                <a:xfrm>
                  <a:off x="5233865" y="1472019"/>
                  <a:ext cx="963731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20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8</a:t>
                  </a:r>
                  <a:endParaRPr kumimoji="1" lang="zh-CN" altLang="en-US" sz="20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9" name="Rectangle 30">
                  <a:extLst>
                    <a:ext uri="{FF2B5EF4-FFF2-40B4-BE49-F238E27FC236}">
                      <a16:creationId xmlns:a16="http://schemas.microsoft.com/office/drawing/2014/main" id="{20004A84-F9FD-4113-9253-4FF79F1BA2B3}"/>
                    </a:ext>
                  </a:extLst>
                </p:cNvPr>
                <p:cNvSpPr/>
                <p:nvPr/>
              </p:nvSpPr>
              <p:spPr>
                <a:xfrm>
                  <a:off x="5233865" y="1065217"/>
                  <a:ext cx="963731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20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8</a:t>
                  </a:r>
                  <a:endParaRPr kumimoji="1" lang="zh-CN" altLang="en-US" sz="20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cxnSp>
              <p:nvCxnSpPr>
                <p:cNvPr id="90" name="Straight Connector 27">
                  <a:extLst>
                    <a:ext uri="{FF2B5EF4-FFF2-40B4-BE49-F238E27FC236}">
                      <a16:creationId xmlns:a16="http://schemas.microsoft.com/office/drawing/2014/main" id="{6AACEA1E-A532-4A90-8600-7729B428E5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1730" y="1478168"/>
                  <a:ext cx="1008000" cy="0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27">
                  <a:extLst>
                    <a:ext uri="{FF2B5EF4-FFF2-40B4-BE49-F238E27FC236}">
                      <a16:creationId xmlns:a16="http://schemas.microsoft.com/office/drawing/2014/main" id="{1EF6FCAA-830C-47F3-91CC-E0AC3781B1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1730" y="1086964"/>
                  <a:ext cx="1008000" cy="0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Rectangle 30">
                  <a:extLst>
                    <a:ext uri="{FF2B5EF4-FFF2-40B4-BE49-F238E27FC236}">
                      <a16:creationId xmlns:a16="http://schemas.microsoft.com/office/drawing/2014/main" id="{B4284FA2-E93C-4B8B-B0BC-182B5C740905}"/>
                    </a:ext>
                  </a:extLst>
                </p:cNvPr>
                <p:cNvSpPr/>
                <p:nvPr/>
              </p:nvSpPr>
              <p:spPr>
                <a:xfrm>
                  <a:off x="5233865" y="668977"/>
                  <a:ext cx="963731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20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8</a:t>
                  </a:r>
                  <a:endParaRPr kumimoji="1" lang="zh-CN" altLang="en-US" sz="20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cxnSp>
              <p:nvCxnSpPr>
                <p:cNvPr id="93" name="Straight Connector 27">
                  <a:extLst>
                    <a:ext uri="{FF2B5EF4-FFF2-40B4-BE49-F238E27FC236}">
                      <a16:creationId xmlns:a16="http://schemas.microsoft.com/office/drawing/2014/main" id="{D1C505FE-4C48-499D-8384-BB707B0B6A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1730" y="690724"/>
                  <a:ext cx="1008000" cy="0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Rectangle 30">
                  <a:extLst>
                    <a:ext uri="{FF2B5EF4-FFF2-40B4-BE49-F238E27FC236}">
                      <a16:creationId xmlns:a16="http://schemas.microsoft.com/office/drawing/2014/main" id="{22E7BE04-7795-4ACB-B907-88DD1542B62F}"/>
                    </a:ext>
                  </a:extLst>
                </p:cNvPr>
                <p:cNvSpPr/>
                <p:nvPr/>
              </p:nvSpPr>
              <p:spPr>
                <a:xfrm>
                  <a:off x="5210417" y="121220"/>
                  <a:ext cx="963731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400" b="1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...</a:t>
                  </a:r>
                </a:p>
                <a:p>
                  <a:pPr algn="ctr"/>
                  <a:r>
                    <a:rPr kumimoji="1" lang="en-US" altLang="zh-CN" sz="1400" b="1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...</a:t>
                  </a:r>
                  <a:endParaRPr kumimoji="1" lang="zh-CN" altLang="en-US" sz="1400" b="1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0" name="文本占位符 197634">
              <a:extLst>
                <a:ext uri="{FF2B5EF4-FFF2-40B4-BE49-F238E27FC236}">
                  <a16:creationId xmlns:a16="http://schemas.microsoft.com/office/drawing/2014/main" id="{532C32C9-E6DB-4CE9-BF69-B622214968D9}"/>
                </a:ext>
              </a:extLst>
            </p:cNvPr>
            <p:cNvSpPr txBox="1">
              <a:spLocks/>
            </p:cNvSpPr>
            <p:nvPr/>
          </p:nvSpPr>
          <p:spPr>
            <a:xfrm>
              <a:off x="5979612" y="197502"/>
              <a:ext cx="6034588" cy="6219172"/>
            </a:xfrm>
            <a:prstGeom prst="rect">
              <a:avLst/>
            </a:prstGeom>
          </p:spPr>
          <p:txBody>
            <a:bodyPr/>
            <a:lstStyle>
              <a:lvl1pPr marL="269875" indent="-269875" algn="l" defTabSz="914400" rtl="0" eaLnBrk="1" latinLnBrk="0" hangingPunct="1">
                <a:lnSpc>
                  <a:spcPct val="90000"/>
                </a:lnSpc>
                <a:spcBef>
                  <a:spcPts val="1800"/>
                </a:spcBef>
                <a:buFont typeface="Wingdings" panose="05000000000000000000" pitchFamily="2" charset="2"/>
                <a:buChar char="n"/>
                <a:defRPr sz="20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rgbClr val="C00000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rgbClr val="C00000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rgbClr val="C00000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rgbClr val="C00000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C00000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C00000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C00000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C00000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9pPr>
            </a:lstStyle>
            <a:p>
              <a:pPr marL="0" indent="0" algn="ctr">
                <a:lnSpc>
                  <a:spcPct val="200000"/>
                </a:lnSpc>
                <a:spcBef>
                  <a:spcPts val="0"/>
                </a:spcBef>
                <a:buClr>
                  <a:srgbClr val="C00000"/>
                </a:buClr>
                <a:buNone/>
              </a:pPr>
              <a:r>
                <a:rPr lang="zh-CN" altLang="en-US" sz="2800" dirty="0">
                  <a:solidFill>
                    <a:schemeClr val="tx2"/>
                  </a:solidFill>
                </a:rPr>
                <a:t>实验四步骤提示</a:t>
              </a:r>
            </a:p>
            <a:p>
              <a:pPr marL="446088" indent="-446088">
                <a:lnSpc>
                  <a:spcPct val="150000"/>
                </a:lnSpc>
                <a:spcBef>
                  <a:spcPts val="0"/>
                </a:spcBef>
                <a:buClr>
                  <a:srgbClr val="C00000"/>
                </a:buClr>
              </a:pPr>
              <a:r>
                <a:rPr lang="zh-CN" altLang="en-US" sz="2800" dirty="0">
                  <a:solidFill>
                    <a:schemeClr val="tx2"/>
                  </a:solidFill>
                </a:rPr>
                <a:t>探测返回地址在栈</a:t>
              </a:r>
              <a:r>
                <a:rPr lang="zh-CN" altLang="en-US" sz="2800">
                  <a:solidFill>
                    <a:schemeClr val="tx2"/>
                  </a:solidFill>
                </a:rPr>
                <a:t>中的存放位置</a:t>
              </a:r>
              <a:endParaRPr lang="en-US" altLang="zh-CN" sz="2800" dirty="0">
                <a:solidFill>
                  <a:schemeClr val="tx2"/>
                </a:solidFill>
              </a:endParaRPr>
            </a:p>
            <a:p>
              <a:pPr marL="415925" lvl="1" indent="0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zh-CN" altLang="en-US" sz="2800" dirty="0">
                  <a:solidFill>
                    <a:schemeClr val="tx2"/>
                  </a:solidFill>
                </a:rPr>
                <a:t>（输入编码，查看报错地址）</a:t>
              </a:r>
              <a:endParaRPr lang="en-US" altLang="zh-CN" sz="2800" dirty="0">
                <a:solidFill>
                  <a:schemeClr val="tx2"/>
                </a:solidFill>
              </a:endParaRPr>
            </a:p>
            <a:p>
              <a:pPr marL="446088" indent="-446088">
                <a:lnSpc>
                  <a:spcPct val="150000"/>
                </a:lnSpc>
                <a:spcBef>
                  <a:spcPts val="0"/>
                </a:spcBef>
                <a:buClr>
                  <a:srgbClr val="C00000"/>
                </a:buClr>
              </a:pPr>
              <a:r>
                <a:rPr lang="zh-CN" altLang="en-US" sz="2800" dirty="0">
                  <a:solidFill>
                    <a:schemeClr val="tx2"/>
                  </a:solidFill>
                </a:rPr>
                <a:t>构造（找到）</a:t>
              </a:r>
              <a:r>
                <a:rPr lang="en-US" altLang="zh-CN" sz="2800" dirty="0">
                  <a:solidFill>
                    <a:schemeClr val="tx2"/>
                  </a:solidFill>
                </a:rPr>
                <a:t>ROP Chain</a:t>
              </a:r>
            </a:p>
            <a:p>
              <a:pPr marL="415925" lvl="1" indent="0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zh-CN" altLang="en-US" sz="2800" dirty="0">
                  <a:solidFill>
                    <a:schemeClr val="tx2"/>
                  </a:solidFill>
                </a:rPr>
                <a:t>（</a:t>
              </a:r>
              <a:r>
                <a:rPr lang="en-US" altLang="zh-CN" sz="2800" dirty="0" err="1">
                  <a:solidFill>
                    <a:schemeClr val="tx2"/>
                  </a:solidFill>
                </a:rPr>
                <a:t>mona</a:t>
              </a:r>
              <a:r>
                <a:rPr lang="zh-CN" altLang="en-US" sz="2800" dirty="0">
                  <a:solidFill>
                    <a:schemeClr val="tx2"/>
                  </a:solidFill>
                </a:rPr>
                <a:t>插件的用法）</a:t>
              </a:r>
              <a:endParaRPr lang="en-US" altLang="zh-CN" sz="2800" dirty="0">
                <a:solidFill>
                  <a:schemeClr val="tx2"/>
                </a:solidFill>
              </a:endParaRPr>
            </a:p>
            <a:p>
              <a:pPr marL="446088" indent="-446088">
                <a:lnSpc>
                  <a:spcPct val="150000"/>
                </a:lnSpc>
                <a:spcBef>
                  <a:spcPts val="0"/>
                </a:spcBef>
                <a:buClr>
                  <a:srgbClr val="C00000"/>
                </a:buClr>
              </a:pPr>
              <a:r>
                <a:rPr lang="zh-CN" altLang="en-US" sz="2800" dirty="0">
                  <a:solidFill>
                    <a:schemeClr val="tx2"/>
                  </a:solidFill>
                </a:rPr>
                <a:t>编写</a:t>
              </a:r>
              <a:r>
                <a:rPr lang="en-US" altLang="zh-CN" sz="2800" dirty="0">
                  <a:solidFill>
                    <a:schemeClr val="tx2"/>
                  </a:solidFill>
                </a:rPr>
                <a:t>shellcode</a:t>
              </a:r>
              <a:endParaRPr lang="zh-CN" altLang="en-US" sz="2800" dirty="0">
                <a:solidFill>
                  <a:srgbClr val="C00000"/>
                </a:solidFill>
              </a:endParaRPr>
            </a:p>
            <a:p>
              <a:pPr marL="446088" indent="-446088">
                <a:lnSpc>
                  <a:spcPct val="150000"/>
                </a:lnSpc>
                <a:spcBef>
                  <a:spcPts val="0"/>
                </a:spcBef>
                <a:buClr>
                  <a:srgbClr val="C00000"/>
                </a:buClr>
              </a:pPr>
              <a:r>
                <a:rPr lang="zh-CN" altLang="en-US" sz="2800" dirty="0">
                  <a:solidFill>
                    <a:schemeClr val="tx2"/>
                  </a:solidFill>
                </a:rPr>
                <a:t>生成完整的“恶意”文件</a:t>
              </a:r>
              <a:endParaRPr lang="en-US" altLang="zh-CN" sz="2800" dirty="0">
                <a:solidFill>
                  <a:schemeClr val="tx2"/>
                </a:solidFill>
              </a:endParaRPr>
            </a:p>
            <a:p>
              <a:pPr marL="415925" lvl="1" indent="0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zh-CN" altLang="en-US" sz="2800" dirty="0">
                  <a:solidFill>
                    <a:schemeClr val="tx2"/>
                  </a:solidFill>
                </a:rPr>
                <a:t>（文件内容要精心构造）</a:t>
              </a:r>
              <a:endParaRPr lang="en-US" altLang="zh-CN" sz="2800" dirty="0">
                <a:solidFill>
                  <a:schemeClr val="tx2"/>
                </a:solidFill>
              </a:endParaRPr>
            </a:p>
            <a:p>
              <a:pPr marL="446088" indent="-446088">
                <a:lnSpc>
                  <a:spcPct val="150000"/>
                </a:lnSpc>
                <a:spcBef>
                  <a:spcPts val="0"/>
                </a:spcBef>
                <a:buClr>
                  <a:srgbClr val="C00000"/>
                </a:buClr>
              </a:pPr>
              <a:r>
                <a:rPr lang="zh-CN" altLang="en-US" sz="2800" dirty="0">
                  <a:solidFill>
                    <a:schemeClr val="tx2"/>
                  </a:solidFill>
                </a:rPr>
                <a:t>调试</a:t>
              </a:r>
              <a:endParaRPr lang="en-US" altLang="zh-CN" sz="28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475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学术文献 16x9">
  <a:themeElements>
    <a:clrScheme name="网安学院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73B1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39_TF03431380_TF03431380" id="{9AE2BD50-F2AD-48C6-8A81-F7D7390F9E40}" vid="{822244C9-F44A-41EE-AAAB-DAE7A533DA6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86</Words>
  <Application>Microsoft Office PowerPoint</Application>
  <PresentationFormat>宽屏</PresentationFormat>
  <Paragraphs>40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Microsoft YaHei</vt:lpstr>
      <vt:lpstr>Microsoft YaHei</vt:lpstr>
      <vt:lpstr>Arial</vt:lpstr>
      <vt:lpstr>Calibri</vt:lpstr>
      <vt:lpstr>Calibri Light</vt:lpstr>
      <vt:lpstr>Euphemia</vt:lpstr>
      <vt:lpstr>Wingdings</vt:lpstr>
      <vt:lpstr>学术文献 16x9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2019-04-22T06:48:04Z</dcterms:created>
  <dcterms:modified xsi:type="dcterms:W3CDTF">2021-11-02T09:56:48Z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