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CD9D74C-079E-4C83-B028-795A0D53C9A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992E58-C33B-4CFC-984A-C80FF3B9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Blood donation </a:t>
            </a:r>
            <a:r>
              <a:rPr lang="en-US" dirty="0" err="1" smtClean="0"/>
              <a:t>sytem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Mhmmad</a:t>
            </a:r>
            <a:r>
              <a:rPr lang="en-US" dirty="0" smtClean="0"/>
              <a:t> Faizan Abid</a:t>
            </a:r>
          </a:p>
          <a:p>
            <a:r>
              <a:rPr lang="en-US" dirty="0" smtClean="0"/>
              <a:t>Hasnat Amir</a:t>
            </a:r>
          </a:p>
          <a:p>
            <a:r>
              <a:rPr lang="en-US" dirty="0" smtClean="0"/>
              <a:t>Muhammad Noman </a:t>
            </a:r>
            <a:r>
              <a:rPr lang="en-US" dirty="0" err="1" smtClean="0"/>
              <a:t>imran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181120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Main idea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849583"/>
            <a:ext cx="10972800" cy="4525963"/>
          </a:xfrm>
        </p:spPr>
        <p:txBody>
          <a:bodyPr/>
          <a:lstStyle/>
          <a:p>
            <a:r>
              <a:rPr lang="en-US" dirty="0" smtClean="0"/>
              <a:t>Our idea mainly consists on the problem of blood requirement and how its deliverability is done.</a:t>
            </a:r>
          </a:p>
          <a:p>
            <a:r>
              <a:rPr lang="en-US" dirty="0" smtClean="0"/>
              <a:t>We see that we get many emails </a:t>
            </a:r>
            <a:r>
              <a:rPr lang="en-US" dirty="0" err="1" smtClean="0"/>
              <a:t>etc</a:t>
            </a:r>
            <a:r>
              <a:rPr lang="en-US" dirty="0" smtClean="0"/>
              <a:t> on daily basis about how and where people need certain kind of blood.</a:t>
            </a:r>
          </a:p>
          <a:p>
            <a:r>
              <a:rPr lang="en-US" dirty="0" smtClean="0"/>
              <a:t>From these messages we concluded that there is a need for the Blood donating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8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otivation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3101"/>
            <a:ext cx="10972800" cy="4525963"/>
          </a:xfrm>
        </p:spPr>
        <p:txBody>
          <a:bodyPr/>
          <a:lstStyle/>
          <a:p>
            <a:r>
              <a:rPr lang="en-US" dirty="0" smtClean="0"/>
              <a:t>To help the community in finding an easier and more reliable source of info about blood availability.</a:t>
            </a:r>
          </a:p>
          <a:p>
            <a:r>
              <a:rPr lang="en-US" dirty="0" smtClean="0"/>
              <a:t>To make it easy for both volunteer and the person in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Problem statement	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7792"/>
            <a:ext cx="10972800" cy="4525963"/>
          </a:xfrm>
        </p:spPr>
        <p:txBody>
          <a:bodyPr/>
          <a:lstStyle/>
          <a:p>
            <a:r>
              <a:rPr lang="en-US" dirty="0" smtClean="0"/>
              <a:t>No such system exist in our city, which provides information related to instant blood requirements and </a:t>
            </a:r>
            <a:r>
              <a:rPr lang="en-US" dirty="0" err="1" smtClean="0"/>
              <a:t>deleiverance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32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ERD explanation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635" y="1932710"/>
            <a:ext cx="330272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96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Solution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2710"/>
            <a:ext cx="10972800" cy="4525963"/>
          </a:xfrm>
        </p:spPr>
        <p:txBody>
          <a:bodyPr/>
          <a:lstStyle/>
          <a:p>
            <a:r>
              <a:rPr lang="en-US" dirty="0" smtClean="0"/>
              <a:t>Using the concepts of data handling and database management we created a system to provide both donor and receiver the RIGHT information to provide an ease to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Conclusion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3492"/>
            <a:ext cx="10972800" cy="4525963"/>
          </a:xfrm>
        </p:spPr>
        <p:txBody>
          <a:bodyPr/>
          <a:lstStyle/>
          <a:p>
            <a:r>
              <a:rPr lang="en-US" dirty="0" smtClean="0"/>
              <a:t>How it will help the user?</a:t>
            </a:r>
          </a:p>
          <a:p>
            <a:pPr lvl="1"/>
            <a:r>
              <a:rPr lang="en-US" dirty="0"/>
              <a:t>By using this system, patient can get blood on urgent bases within time and with minimal effort</a:t>
            </a:r>
          </a:p>
          <a:p>
            <a:pPr lvl="1"/>
            <a:r>
              <a:rPr lang="en-US" dirty="0"/>
              <a:t>The donor also get the work done with by knowing where the blood is required and what amount is </a:t>
            </a:r>
            <a:r>
              <a:rPr lang="en-US" dirty="0" smtClean="0"/>
              <a:t>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750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2030</Template>
  <TotalTime>81</TotalTime>
  <Words>198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Diseño predeterminado</vt:lpstr>
      <vt:lpstr>Blood donation sytem</vt:lpstr>
      <vt:lpstr>Main idea</vt:lpstr>
      <vt:lpstr>Motivation</vt:lpstr>
      <vt:lpstr>Problem statement  </vt:lpstr>
      <vt:lpstr>ERD explanation</vt:lpstr>
      <vt:lpstr>Solution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sytem</dc:title>
  <dc:creator>hasnat amir</dc:creator>
  <cp:lastModifiedBy>Hasnat Amir</cp:lastModifiedBy>
  <cp:revision>9</cp:revision>
  <dcterms:created xsi:type="dcterms:W3CDTF">2018-12-20T19:53:31Z</dcterms:created>
  <dcterms:modified xsi:type="dcterms:W3CDTF">2018-12-21T06:16:39Z</dcterms:modified>
</cp:coreProperties>
</file>