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58" r:id="rId6"/>
    <p:sldId id="262" r:id="rId7"/>
    <p:sldId id="263" r:id="rId8"/>
    <p:sldId id="265" r:id="rId9"/>
    <p:sldId id="264" r:id="rId10"/>
    <p:sldId id="266" r:id="rId11"/>
    <p:sldId id="267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288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240">
          <p15:clr>
            <a:srgbClr val="A4A3A4"/>
          </p15:clr>
        </p15:guide>
        <p15:guide id="7" pos="3839">
          <p15:clr>
            <a:srgbClr val="A4A3A4"/>
          </p15:clr>
        </p15:guide>
        <p15:guide id="8" pos="527">
          <p15:clr>
            <a:srgbClr val="A4A3A4"/>
          </p15:clr>
        </p15:guide>
        <p15:guide id="9" pos="815">
          <p15:clr>
            <a:srgbClr val="A4A3A4"/>
          </p15:clr>
        </p15:guide>
        <p15:guide id="10" pos="6863">
          <p15:clr>
            <a:srgbClr val="A4A3A4"/>
          </p15:clr>
        </p15:guide>
        <p15:guide id="11" pos="6143">
          <p15:clr>
            <a:srgbClr val="A4A3A4"/>
          </p15:clr>
        </p15:guide>
        <p15:guide id="12" pos="47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86" d="100"/>
          <a:sy n="86" d="100"/>
        </p:scale>
        <p:origin x="138" y="84"/>
      </p:cViewPr>
      <p:guideLst>
        <p:guide orient="horz" pos="2160"/>
        <p:guide orient="horz" pos="2496"/>
        <p:guide orient="horz" pos="2880"/>
        <p:guide orient="horz" pos="1056"/>
        <p:guide orient="horz" pos="3888"/>
        <p:guide orient="horz" pos="240"/>
        <p:guide pos="3839"/>
        <p:guide pos="527"/>
        <p:guide pos="815"/>
        <p:guide pos="6863"/>
        <p:guide pos="6143"/>
        <p:guide pos="47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5/27/2018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5/27/2018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  <a:noFill/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A58A-F6A3-44B4-8553-CA3EAF252FB7}" type="datetime1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513F-1C7D-48A3-9E66-761794785CC6}" type="datetime1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3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C340-5827-402A-ABD7-86B6900F77A8}" type="datetime1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BD3E-AD23-4233-B7FD-BCC74AA741B1}" type="datetime1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9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  <a:noFill/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5C56-1C19-4454-A6D4-FDB294070137}" type="datetime1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EA3F-BC83-4494-8BB2-CF9729692A8C}" type="datetime1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5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CFC3-C38C-4973-9593-9C0AA203E374}" type="datetime1">
              <a:rPr lang="en-US" smtClean="0"/>
              <a:t>5/27/2018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8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E9B8-A638-47B9-8EAF-A06FB35BB403}" type="datetime1">
              <a:rPr lang="en-US" smtClean="0"/>
              <a:t>5/27/2018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8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4C0-40BC-46FB-ADE3-F7141007B5FB}" type="datetime1">
              <a:rPr lang="en-US" smtClean="0"/>
              <a:t>5/27/2018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BC97-2F5E-4770-AEEF-8F2730A3EA80}" type="datetime1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3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95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1B0D41C-F0D3-49F0-8041-67FC705A40C6}" type="datetime1">
              <a:rPr lang="en-US" smtClean="0"/>
              <a:pPr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3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 Parking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6127" y="5257800"/>
            <a:ext cx="8458200" cy="1371600"/>
          </a:xfrm>
        </p:spPr>
        <p:txBody>
          <a:bodyPr/>
          <a:lstStyle/>
          <a:p>
            <a:r>
              <a:rPr lang="en-US" dirty="0" smtClean="0"/>
              <a:t>Team Members:</a:t>
            </a:r>
          </a:p>
          <a:p>
            <a:r>
              <a:rPr lang="en-US" dirty="0" smtClean="0"/>
              <a:t>Muhammad </a:t>
            </a:r>
            <a:r>
              <a:rPr lang="en-US" dirty="0" err="1" smtClean="0"/>
              <a:t>Nauman</a:t>
            </a:r>
            <a:r>
              <a:rPr lang="en-US" dirty="0" smtClean="0"/>
              <a:t> Imran</a:t>
            </a:r>
          </a:p>
          <a:p>
            <a:r>
              <a:rPr lang="en-US" dirty="0" smtClean="0"/>
              <a:t>Unsha Aftab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80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litter pattern="hexagon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342900" indent="-342900"/>
            <a:r>
              <a:rPr lang="en-US" dirty="0" smtClean="0"/>
              <a:t>Car parking System :</a:t>
            </a:r>
          </a:p>
          <a:p>
            <a:pPr marL="0" lv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maintains the check for number of cars entering and leaving the barrier</a:t>
            </a:r>
            <a:endParaRPr lang="en-US" dirty="0" smtClean="0"/>
          </a:p>
          <a:p>
            <a:pPr lvl="3"/>
            <a:r>
              <a:rPr lang="en-US" dirty="0" smtClean="0"/>
              <a:t>Now</a:t>
            </a:r>
            <a:r>
              <a:rPr lang="en-US" dirty="0"/>
              <a:t>, problem of car parking in big cities has been resolved.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Arduino UNO</a:t>
            </a:r>
          </a:p>
          <a:p>
            <a:r>
              <a:rPr lang="en-US" dirty="0" smtClean="0"/>
              <a:t>Jumper Wires</a:t>
            </a:r>
          </a:p>
          <a:p>
            <a:r>
              <a:rPr lang="en-US" dirty="0" smtClean="0"/>
              <a:t>RGB Backlight LCD </a:t>
            </a:r>
            <a:r>
              <a:rPr lang="en-US" dirty="0"/>
              <a:t>16x2 </a:t>
            </a:r>
            <a:endParaRPr lang="en-US" dirty="0"/>
          </a:p>
          <a:p>
            <a:r>
              <a:rPr lang="en-US" dirty="0" smtClean="0"/>
              <a:t>16 MHz Crystal</a:t>
            </a:r>
          </a:p>
          <a:p>
            <a:r>
              <a:rPr lang="en-US" dirty="0" smtClean="0"/>
              <a:t>Linear Regulation(7805)</a:t>
            </a:r>
          </a:p>
          <a:p>
            <a:r>
              <a:rPr lang="en-US" dirty="0" smtClean="0"/>
              <a:t>Resistor 2.21K ohm</a:t>
            </a:r>
          </a:p>
          <a:p>
            <a:r>
              <a:rPr lang="en-US" dirty="0" smtClean="0"/>
              <a:t>Capacitor 10 micro Farad</a:t>
            </a:r>
          </a:p>
          <a:p>
            <a:r>
              <a:rPr lang="en-US" dirty="0" smtClean="0"/>
              <a:t>PIR motion Sensor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9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Arduino is platform open-source hardware, based on a simple board with inputs and outputs, analog and digital, in a development environment that is based on the programming language processing. It is a device that connects the physical world with the virtual world, or the analogue world with the digital. </a:t>
            </a:r>
            <a:endParaRPr lang="en-US" sz="1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981200"/>
            <a:ext cx="6172200" cy="3505200"/>
          </a:xfrm>
        </p:spPr>
      </p:pic>
      <p:sp>
        <p:nvSpPr>
          <p:cNvPr id="13" name="TextBox 12"/>
          <p:cNvSpPr txBox="1"/>
          <p:nvPr/>
        </p:nvSpPr>
        <p:spPr>
          <a:xfrm>
            <a:off x="1293813" y="996434"/>
            <a:ext cx="3200400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Circuit Diagra</a:t>
            </a:r>
            <a:r>
              <a:rPr lang="en-US" dirty="0"/>
              <a:t>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480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533400"/>
            <a:ext cx="7086600" cy="1143000"/>
          </a:xfrm>
        </p:spPr>
        <p:txBody>
          <a:bodyPr/>
          <a:lstStyle/>
          <a:p>
            <a:r>
              <a:rPr lang="en-US" dirty="0" smtClean="0"/>
              <a:t>Proteus based Result: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3" y="1894570"/>
            <a:ext cx="6172200" cy="306885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4612" y="2666999"/>
            <a:ext cx="3810000" cy="1524000"/>
          </a:xfrm>
        </p:spPr>
        <p:txBody>
          <a:bodyPr/>
          <a:lstStyle/>
          <a:p>
            <a:r>
              <a:rPr lang="en-US" dirty="0" smtClean="0"/>
              <a:t>Instead of 7 segment display, we have used LCD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0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1812" y="304801"/>
            <a:ext cx="8458201" cy="10668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31812" y="2438400"/>
            <a:ext cx="8458201" cy="3429000"/>
          </a:xfrm>
        </p:spPr>
        <p:txBody>
          <a:bodyPr/>
          <a:lstStyle/>
          <a:p>
            <a:r>
              <a:rPr lang="en-US" dirty="0"/>
              <a:t>The code is booted to Arduino board using Arduino IDE. Through this project we could find out the number of cars in a parking area, number of car entering and exiting simultaneously.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3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1600200"/>
            <a:ext cx="8458201" cy="1371599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88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724400"/>
            <a:ext cx="8458201" cy="990600"/>
          </a:xfrm>
        </p:spPr>
        <p:txBody>
          <a:bodyPr/>
          <a:lstStyle/>
          <a:p>
            <a:r>
              <a:rPr lang="en-US" dirty="0" smtClean="0"/>
              <a:t>Thanks!!!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39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Hexagonal design templat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al design slides.potx" id="{12658BD0-7259-4A0F-91D4-55B50BBE9BFD}" vid="{57622FE6-AF39-47E3-8976-1D25291C345B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E5ED73A5-C2D2-4D49-BB89-167E8E32C9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1D6E40-F509-498A-BF02-00C895783B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427FAC-CD3A-494C-985C-09E26C5EA507}">
  <ds:schemaRefs>
    <ds:schemaRef ds:uri="http://schemas.microsoft.com/office/2006/documentManagement/types"/>
    <ds:schemaRef ds:uri="http://purl.org/dc/elements/1.1/"/>
    <ds:schemaRef ds:uri="a4f35948-e619-41b3-aa29-22878b09cfd2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metadata/properties"/>
    <ds:schemaRef ds:uri="40262f94-9f35-4ac3-9a90-690165a166b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Hexagonal design slides</Template>
  <TotalTime>49</TotalTime>
  <Words>180</Words>
  <Application>Microsoft Office PowerPoint</Application>
  <PresentationFormat>Custom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Century Gothic</vt:lpstr>
      <vt:lpstr>Euphemia</vt:lpstr>
      <vt:lpstr>Palatino Linotype</vt:lpstr>
      <vt:lpstr>Tahoma</vt:lpstr>
      <vt:lpstr>Times New Roman</vt:lpstr>
      <vt:lpstr>Hexagonal design template</vt:lpstr>
      <vt:lpstr>Car Parking System</vt:lpstr>
      <vt:lpstr>Introduction</vt:lpstr>
      <vt:lpstr>Components:</vt:lpstr>
      <vt:lpstr>The Arduino is platform open-source hardware, based on a simple board with inputs and outputs, analog and digital, in a development environment that is based on the programming language processing. It is a device that connects the physical world with the virtual world, or the analogue world with the digital. </vt:lpstr>
      <vt:lpstr>Proteus based Result:</vt:lpstr>
      <vt:lpstr>Conclusion</vt:lpstr>
      <vt:lpstr>Questions?</vt:lpstr>
      <vt:lpstr>Thanks!!!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Parking System</dc:title>
  <dc:creator>unsha aftab</dc:creator>
  <cp:lastModifiedBy>unsha aftab</cp:lastModifiedBy>
  <cp:revision>5</cp:revision>
  <dcterms:created xsi:type="dcterms:W3CDTF">2018-05-27T00:21:24Z</dcterms:created>
  <dcterms:modified xsi:type="dcterms:W3CDTF">2018-05-27T01:10:45Z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74063900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