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28700" y="1089721"/>
            <a:ext cx="10305600" cy="27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7733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8067" y="2929019"/>
            <a:ext cx="12125397" cy="3929100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38067" y="4479971"/>
            <a:ext cx="12125397" cy="2378148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973317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2124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1"/>
          <p:cNvSpPr/>
          <p:nvPr/>
        </p:nvSpPr>
        <p:spPr>
          <a:xfrm>
            <a:off x="-33" y="5772000"/>
            <a:ext cx="12192000" cy="10860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4" name="Google Shape;664;p11"/>
          <p:cNvSpPr txBox="1">
            <a:spLocks noGrp="1"/>
          </p:cNvSpPr>
          <p:nvPr>
            <p:ph type="body" idx="1"/>
          </p:nvPr>
        </p:nvSpPr>
        <p:spPr>
          <a:xfrm>
            <a:off x="738200" y="5994936"/>
            <a:ext cx="107156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400"/>
              <a:buNone/>
              <a:defRPr sz="1867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65" name="Google Shape;665;p1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215A8F8-0593-46A5-B79A-C9358C04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215A8F8-0593-46A5-B79A-C9358C04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aphs">
  <p:cSld name="Blank with graphs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215A8F8-0593-46A5-B79A-C9358C048610}" type="slidenum">
              <a:rPr lang="en-US" smtClean="0"/>
              <a:t>‹#›</a:t>
            </a:fld>
            <a:endParaRPr lang="en-US"/>
          </a:p>
        </p:txBody>
      </p:sp>
      <p:grpSp>
        <p:nvGrpSpPr>
          <p:cNvPr id="670" name="Google Shape;670;p13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671" name="Google Shape;671;p1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2" name="Google Shape;672;p1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3" name="Google Shape;673;p1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1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5" name="Google Shape;675;p1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6" name="Google Shape;676;p1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1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8" name="Google Shape;678;p1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9" name="Google Shape;679;p1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4" name="Google Shape;704;p13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705" name="Google Shape;705;p1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3" name="Google Shape;763;p1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4" name="Google Shape;764;p1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6" name="Google Shape;766;p1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7" name="Google Shape;767;p1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1" name="Google Shape;771;p13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585546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rame">
  <p:cSld name="Blank with frame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4"/>
          <p:cNvSpPr/>
          <p:nvPr/>
        </p:nvSpPr>
        <p:spPr>
          <a:xfrm>
            <a:off x="-233" y="0"/>
            <a:ext cx="12192000" cy="6858000"/>
          </a:xfrm>
          <a:prstGeom prst="frame">
            <a:avLst>
              <a:gd name="adj1" fmla="val 5397"/>
            </a:avLst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4" name="Google Shape;774;p14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215A8F8-0593-46A5-B79A-C9358C04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2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597693" y="891923"/>
            <a:ext cx="10363200" cy="15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597693" y="2113513"/>
            <a:ext cx="10363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24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24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24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24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24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24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24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24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2400">
                <a:solidFill>
                  <a:srgbClr val="6E86B6"/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38067" y="2929019"/>
            <a:ext cx="12125397" cy="3929100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38067" y="4479971"/>
            <a:ext cx="12125397" cy="2378148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2252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 rot="10800000" flipH="1">
            <a:off x="-33" y="1439200"/>
            <a:ext cx="12192000" cy="54188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4"/>
          <p:cNvSpPr txBox="1">
            <a:spLocks noGrp="1"/>
          </p:cNvSpPr>
          <p:nvPr>
            <p:ph type="body" idx="1"/>
          </p:nvPr>
        </p:nvSpPr>
        <p:spPr>
          <a:xfrm>
            <a:off x="2226467" y="2476000"/>
            <a:ext cx="7739200" cy="365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 algn="ctr" rtl="0">
              <a:spcBef>
                <a:spcPts val="800"/>
              </a:spcBef>
              <a:spcAft>
                <a:spcPts val="0"/>
              </a:spcAft>
              <a:buSzPts val="3000"/>
              <a:buFont typeface="Titillium Web ExtraLight"/>
              <a:buChar char="▫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marL="1219170" lvl="1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marL="1828754" lvl="2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marL="2438339" lvl="3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marL="3047924" lvl="4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marL="3657509" lvl="5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-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marL="4267093" lvl="6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●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marL="4876678" lvl="7" indent="-558786" algn="ctr" rtl="0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○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marL="5486263" lvl="8" indent="-558786" algn="ctr">
              <a:spcBef>
                <a:spcPts val="0"/>
              </a:spcBef>
              <a:spcAft>
                <a:spcPts val="0"/>
              </a:spcAft>
              <a:buSzPts val="3000"/>
              <a:buFont typeface="Titillium Web ExtraLight"/>
              <a:buChar char="■"/>
              <a:defRPr sz="4000"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1" name="Google Shape;221;p4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215A8F8-0593-46A5-B79A-C9358C048610}" type="slidenum">
              <a:rPr lang="en-US" smtClean="0"/>
              <a:t>‹#›</a:t>
            </a:fld>
            <a:endParaRPr lang="en-US"/>
          </a:p>
        </p:txBody>
      </p:sp>
      <p:sp>
        <p:nvSpPr>
          <p:cNvPr id="222" name="Google Shape;222;p4"/>
          <p:cNvSpPr/>
          <p:nvPr/>
        </p:nvSpPr>
        <p:spPr>
          <a:xfrm>
            <a:off x="0" y="534917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9732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215A8F8-0593-46A5-B79A-C9358C048610}" type="slidenum">
              <a:rPr lang="en-US" smtClean="0"/>
              <a:t>‹#›</a:t>
            </a:fld>
            <a:endParaRPr lang="en-US"/>
          </a:p>
        </p:txBody>
      </p:sp>
      <p:grpSp>
        <p:nvGrpSpPr>
          <p:cNvPr id="226" name="Google Shape;226;p5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986240" y="1536704"/>
            <a:ext cx="10248000" cy="4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67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6646867" y="200"/>
            <a:ext cx="5545200" cy="68580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215A8F8-0593-46A5-B79A-C9358C048610}" type="slidenum">
              <a:rPr lang="en-US" smtClean="0"/>
              <a:t>‹#›</a:t>
            </a:fld>
            <a:endParaRPr lang="en-US"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603632" y="827893"/>
            <a:ext cx="53136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603636" y="1883571"/>
            <a:ext cx="5313600" cy="4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07987" rtl="0">
              <a:spcBef>
                <a:spcPts val="8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1219170" lvl="1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828754" lvl="2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2438339" lvl="3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3047924" lvl="4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3657509" lvl="5" indent="-507987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4267093" lvl="6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4876678" lvl="7" indent="-50798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5486263" lvl="8" indent="-507987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705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7" name="Google Shape;337;p7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986233" y="1624012"/>
            <a:ext cx="4974400" cy="3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6259996" y="1624012"/>
            <a:ext cx="4974400" cy="3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▫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-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215A8F8-0593-46A5-B79A-C9358C04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4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5" name="Google Shape;445;p8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446" name="Google Shape;446;p8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8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480" name="Google Shape;480;p8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46" name="Google Shape;546;p8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7" name="Google Shape;547;p8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8" name="Google Shape;548;p8"/>
          <p:cNvSpPr txBox="1">
            <a:spLocks noGrp="1"/>
          </p:cNvSpPr>
          <p:nvPr>
            <p:ph type="body" idx="1"/>
          </p:nvPr>
        </p:nvSpPr>
        <p:spPr>
          <a:xfrm>
            <a:off x="986233" y="1647831"/>
            <a:ext cx="33032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49" name="Google Shape;549;p8"/>
          <p:cNvSpPr txBox="1">
            <a:spLocks noGrp="1"/>
          </p:cNvSpPr>
          <p:nvPr>
            <p:ph type="body" idx="2"/>
          </p:nvPr>
        </p:nvSpPr>
        <p:spPr>
          <a:xfrm>
            <a:off x="4458717" y="1647831"/>
            <a:ext cx="33032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0" name="Google Shape;550;p8"/>
          <p:cNvSpPr txBox="1">
            <a:spLocks noGrp="1"/>
          </p:cNvSpPr>
          <p:nvPr>
            <p:ph type="body" idx="3"/>
          </p:nvPr>
        </p:nvSpPr>
        <p:spPr>
          <a:xfrm>
            <a:off x="7931203" y="1647831"/>
            <a:ext cx="3303200" cy="3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-"/>
              <a:defRPr sz="2400"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51" name="Google Shape;551;p8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215A8F8-0593-46A5-B79A-C9358C04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9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9"/>
          <p:cNvSpPr/>
          <p:nvPr/>
        </p:nvSpPr>
        <p:spPr>
          <a:xfrm>
            <a:off x="-33" y="0"/>
            <a:ext cx="12192000" cy="1451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4" name="Google Shape;554;p9"/>
          <p:cNvGrpSpPr/>
          <p:nvPr/>
        </p:nvGrpSpPr>
        <p:grpSpPr>
          <a:xfrm>
            <a:off x="38067" y="5134087"/>
            <a:ext cx="12125397" cy="1724139"/>
            <a:chOff x="28544" y="3514688"/>
            <a:chExt cx="9094048" cy="1628800"/>
          </a:xfrm>
        </p:grpSpPr>
        <p:sp>
          <p:nvSpPr>
            <p:cNvPr id="555" name="Google Shape;555;p9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8" name="Google Shape;588;p9"/>
          <p:cNvGrpSpPr/>
          <p:nvPr/>
        </p:nvGrpSpPr>
        <p:grpSpPr>
          <a:xfrm>
            <a:off x="38067" y="5814665"/>
            <a:ext cx="12125397" cy="1043561"/>
            <a:chOff x="28544" y="4157632"/>
            <a:chExt cx="9094048" cy="985856"/>
          </a:xfrm>
        </p:grpSpPr>
        <p:sp>
          <p:nvSpPr>
            <p:cNvPr id="589" name="Google Shape;589;p9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55" name="Google Shape;655;p9"/>
          <p:cNvSpPr/>
          <p:nvPr/>
        </p:nvSpPr>
        <p:spPr>
          <a:xfrm>
            <a:off x="0" y="4772000"/>
            <a:ext cx="12192000" cy="1724075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6" name="Google Shape;656;p9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57" name="Google Shape;657;p9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2215A8F8-0593-46A5-B79A-C9358C04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6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no graph">
  <p:cSld name="Title only no graph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0"/>
          <p:cNvSpPr/>
          <p:nvPr/>
        </p:nvSpPr>
        <p:spPr>
          <a:xfrm>
            <a:off x="-33" y="-15833"/>
            <a:ext cx="12192000" cy="10976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0" name="Google Shape;660;p10"/>
          <p:cNvSpPr txBox="1">
            <a:spLocks noGrp="1"/>
          </p:cNvSpPr>
          <p:nvPr>
            <p:ph type="title"/>
          </p:nvPr>
        </p:nvSpPr>
        <p:spPr>
          <a:xfrm>
            <a:off x="986233" y="-1"/>
            <a:ext cx="10248000" cy="955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61" name="Google Shape;661;p10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2215A8F8-0593-46A5-B79A-C9358C04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12192000" cy="6857984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986233" y="535000"/>
            <a:ext cx="102480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986240" y="1536704"/>
            <a:ext cx="10248000" cy="41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448767" y="-15833"/>
            <a:ext cx="743200" cy="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fld id="{2215A8F8-0593-46A5-B79A-C9358C048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713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Music Player</a:t>
            </a:r>
            <a:br>
              <a:rPr lang="en-US" dirty="0" smtClean="0"/>
            </a:br>
            <a:r>
              <a:rPr lang="en-US" sz="2800" dirty="0" smtClean="0"/>
              <a:t>Hasnat Amir 210752</a:t>
            </a:r>
            <a:br>
              <a:rPr lang="en-US" sz="2800" dirty="0" smtClean="0"/>
            </a:br>
            <a:r>
              <a:rPr lang="en-US" sz="2800" dirty="0" smtClean="0"/>
              <a:t>Faizan Abid 120415</a:t>
            </a:r>
            <a:br>
              <a:rPr lang="en-US" sz="2800" dirty="0" smtClean="0"/>
            </a:br>
            <a:r>
              <a:rPr lang="en-US" sz="2800" dirty="0" err="1" smtClean="0"/>
              <a:t>Nouman</a:t>
            </a:r>
            <a:r>
              <a:rPr lang="en-US" sz="2800" dirty="0" smtClean="0"/>
              <a:t> Imran 215192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BSCS-7-A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6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the concepts of data structure and algorithms, and a modern C++ framework we developed a basic music player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1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 such practice was made in our course time to use our concepts in user defined data types. And a music player is a best example to practice our concepts in data structure and algorithms on practical scale.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5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concept of doubly and singly linked list and sorting algorithms and with some help of </a:t>
            </a:r>
            <a:r>
              <a:rPr lang="en-US" dirty="0" err="1" smtClean="0"/>
              <a:t>Qt</a:t>
            </a:r>
            <a:r>
              <a:rPr lang="en-US" dirty="0" smtClean="0"/>
              <a:t> creator framework we are able to create this music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Important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3667" y="5694239"/>
            <a:ext cx="2478333" cy="10464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bg1">
                    <a:lumMod val="85000"/>
                  </a:schemeClr>
                </a:solidFill>
              </a:rPr>
              <a:t>Starting window</a:t>
            </a:r>
            <a:endParaRPr lang="en-US" sz="2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19" y="2113513"/>
            <a:ext cx="7868748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3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Playlist window with a song being played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46" y="2013069"/>
            <a:ext cx="7681016" cy="454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songs according to names in descending order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222" y="2106864"/>
            <a:ext cx="5864614" cy="422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8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 player menu sub-window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246" y="1902641"/>
            <a:ext cx="7369629" cy="479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9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tray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411" y="2364920"/>
            <a:ext cx="4426948" cy="36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aliard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Thaliard · SlidesCarnival</Template>
  <TotalTime>28</TotalTime>
  <Words>123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Titillium Web</vt:lpstr>
      <vt:lpstr>Titillium Web ExtraLight</vt:lpstr>
      <vt:lpstr>Thaliard template</vt:lpstr>
      <vt:lpstr>Music Player Hasnat Amir 210752 Faizan Abid 120415 Nouman Imran 215192 BSCS-7-A</vt:lpstr>
      <vt:lpstr>Introduction:</vt:lpstr>
      <vt:lpstr>Problem Statement </vt:lpstr>
      <vt:lpstr>Solution </vt:lpstr>
      <vt:lpstr>Important results</vt:lpstr>
      <vt:lpstr>Playlist window with a song being played</vt:lpstr>
      <vt:lpstr>Sorted songs according to names in descending order</vt:lpstr>
      <vt:lpstr>Music player menu sub-window</vt:lpstr>
      <vt:lpstr>System tray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Player</dc:title>
  <dc:creator>hasnat amir</dc:creator>
  <cp:lastModifiedBy>hasnat amir</cp:lastModifiedBy>
  <cp:revision>3</cp:revision>
  <dcterms:created xsi:type="dcterms:W3CDTF">2018-12-23T15:08:45Z</dcterms:created>
  <dcterms:modified xsi:type="dcterms:W3CDTF">2018-12-23T15:37:36Z</dcterms:modified>
</cp:coreProperties>
</file>