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70" r:id="rId19"/>
    <p:sldId id="273" r:id="rId20"/>
    <p:sldId id="275" r:id="rId21"/>
    <p:sldId id="274" r:id="rId22"/>
    <p:sldId id="276"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61AE7B-ED2F-4BDB-AFA6-31DF60A71223}" type="doc">
      <dgm:prSet loTypeId="urn:microsoft.com/office/officeart/2005/8/layout/vList5" loCatId="list" qsTypeId="urn:microsoft.com/office/officeart/2005/8/quickstyle/simple3" qsCatId="simple" csTypeId="urn:microsoft.com/office/officeart/2005/8/colors/colorful5" csCatId="colorful" phldr="1"/>
      <dgm:spPr/>
      <dgm:t>
        <a:bodyPr/>
        <a:lstStyle/>
        <a:p>
          <a:endParaRPr lang="en-US"/>
        </a:p>
      </dgm:t>
    </dgm:pt>
    <dgm:pt modelId="{A7B7178F-BCB1-4651-94B3-AF83494506E8}">
      <dgm:prSet/>
      <dgm:spPr/>
      <dgm:t>
        <a:bodyPr/>
        <a:lstStyle/>
        <a:p>
          <a:pPr rtl="0"/>
          <a:r>
            <a:rPr lang="en-US" dirty="0" smtClean="0"/>
            <a:t>C++ contains a feature that is related to the pointer called a reference. A reference is essentially an implicit pointer. </a:t>
          </a:r>
          <a:endParaRPr lang="en-US" dirty="0"/>
        </a:p>
      </dgm:t>
    </dgm:pt>
    <dgm:pt modelId="{EB704615-EDD7-41DD-8C21-78219F0F4A02}" type="parTrans" cxnId="{192744D7-CE2D-4F60-AFD9-45711CF26705}">
      <dgm:prSet/>
      <dgm:spPr/>
      <dgm:t>
        <a:bodyPr/>
        <a:lstStyle/>
        <a:p>
          <a:endParaRPr lang="en-US"/>
        </a:p>
      </dgm:t>
    </dgm:pt>
    <dgm:pt modelId="{8254ECA5-0850-450C-86C1-36B12132359D}" type="sibTrans" cxnId="{192744D7-CE2D-4F60-AFD9-45711CF26705}">
      <dgm:prSet/>
      <dgm:spPr/>
      <dgm:t>
        <a:bodyPr/>
        <a:lstStyle/>
        <a:p>
          <a:endParaRPr lang="en-US"/>
        </a:p>
      </dgm:t>
    </dgm:pt>
    <dgm:pt modelId="{E6A2D6E8-945F-4296-80BA-662F5DF3FA28}">
      <dgm:prSet/>
      <dgm:spPr/>
      <dgm:t>
        <a:bodyPr/>
        <a:lstStyle/>
        <a:p>
          <a:pPr rtl="0"/>
          <a:r>
            <a:rPr lang="en-US" smtClean="0"/>
            <a:t>There are three ways that a reference can be used: </a:t>
          </a:r>
          <a:endParaRPr lang="en-US"/>
        </a:p>
      </dgm:t>
    </dgm:pt>
    <dgm:pt modelId="{F8E98D51-C41A-43B9-BE3C-B6B2D387D038}" type="parTrans" cxnId="{D3C7A823-17CD-4FD7-8245-478FF888F4AD}">
      <dgm:prSet/>
      <dgm:spPr/>
      <dgm:t>
        <a:bodyPr/>
        <a:lstStyle/>
        <a:p>
          <a:endParaRPr lang="en-US"/>
        </a:p>
      </dgm:t>
    </dgm:pt>
    <dgm:pt modelId="{D632A9D7-C787-4D6E-93AA-68F0F1BFB458}" type="sibTrans" cxnId="{D3C7A823-17CD-4FD7-8245-478FF888F4AD}">
      <dgm:prSet/>
      <dgm:spPr/>
      <dgm:t>
        <a:bodyPr/>
        <a:lstStyle/>
        <a:p>
          <a:endParaRPr lang="en-US"/>
        </a:p>
      </dgm:t>
    </dgm:pt>
    <dgm:pt modelId="{8836152C-685E-4323-8787-3BE0A580A970}">
      <dgm:prSet/>
      <dgm:spPr/>
      <dgm:t>
        <a:bodyPr/>
        <a:lstStyle/>
        <a:p>
          <a:pPr rtl="0"/>
          <a:r>
            <a:rPr lang="en-US" dirty="0" smtClean="0"/>
            <a:t>As a function parameter, </a:t>
          </a:r>
          <a:endParaRPr lang="en-US" dirty="0"/>
        </a:p>
      </dgm:t>
    </dgm:pt>
    <dgm:pt modelId="{3E751309-6948-4396-8802-B68C482D6729}" type="parTrans" cxnId="{BE4969E0-49DA-4ABB-A551-CF3144546ED2}">
      <dgm:prSet/>
      <dgm:spPr/>
      <dgm:t>
        <a:bodyPr/>
        <a:lstStyle/>
        <a:p>
          <a:endParaRPr lang="en-US"/>
        </a:p>
      </dgm:t>
    </dgm:pt>
    <dgm:pt modelId="{D60350BB-77CA-4F83-A6B0-75C9504C0663}" type="sibTrans" cxnId="{BE4969E0-49DA-4ABB-A551-CF3144546ED2}">
      <dgm:prSet/>
      <dgm:spPr/>
      <dgm:t>
        <a:bodyPr/>
        <a:lstStyle/>
        <a:p>
          <a:endParaRPr lang="en-US"/>
        </a:p>
      </dgm:t>
    </dgm:pt>
    <dgm:pt modelId="{D33F518D-6C27-454E-89D3-54A8B4DE43AB}">
      <dgm:prSet/>
      <dgm:spPr/>
      <dgm:t>
        <a:bodyPr/>
        <a:lstStyle/>
        <a:p>
          <a:pPr rtl="0"/>
          <a:r>
            <a:rPr lang="en-US" dirty="0" smtClean="0"/>
            <a:t>As a function return value, or </a:t>
          </a:r>
          <a:endParaRPr lang="en-US" dirty="0"/>
        </a:p>
      </dgm:t>
    </dgm:pt>
    <dgm:pt modelId="{F91BD73B-7D3D-4B7F-874D-805729507893}" type="parTrans" cxnId="{0FF2004E-A4C9-4297-AB82-5DE970CAB2FC}">
      <dgm:prSet/>
      <dgm:spPr/>
      <dgm:t>
        <a:bodyPr/>
        <a:lstStyle/>
        <a:p>
          <a:endParaRPr lang="en-US"/>
        </a:p>
      </dgm:t>
    </dgm:pt>
    <dgm:pt modelId="{FFB9F8B0-26A7-43AA-84C0-0ACFD95BCD44}" type="sibTrans" cxnId="{0FF2004E-A4C9-4297-AB82-5DE970CAB2FC}">
      <dgm:prSet/>
      <dgm:spPr/>
      <dgm:t>
        <a:bodyPr/>
        <a:lstStyle/>
        <a:p>
          <a:endParaRPr lang="en-US"/>
        </a:p>
      </dgm:t>
    </dgm:pt>
    <dgm:pt modelId="{DC7C0945-F0B7-4A8A-9D1E-BBBB6FBEEB0C}">
      <dgm:prSet/>
      <dgm:spPr/>
      <dgm:t>
        <a:bodyPr/>
        <a:lstStyle/>
        <a:p>
          <a:pPr rtl="0"/>
          <a:r>
            <a:rPr lang="en-US" dirty="0" smtClean="0"/>
            <a:t>As a stand-alone reference</a:t>
          </a:r>
          <a:endParaRPr lang="en-US" dirty="0"/>
        </a:p>
      </dgm:t>
    </dgm:pt>
    <dgm:pt modelId="{CFE51E81-9391-46DD-9F5F-203BE0EBF6C2}" type="parTrans" cxnId="{38AA5FCE-B81D-4FF3-9C5A-44EEC41AF6F4}">
      <dgm:prSet/>
      <dgm:spPr/>
      <dgm:t>
        <a:bodyPr/>
        <a:lstStyle/>
        <a:p>
          <a:endParaRPr lang="en-US"/>
        </a:p>
      </dgm:t>
    </dgm:pt>
    <dgm:pt modelId="{17FD1249-B23C-4B86-9244-42C8D70A7F2D}" type="sibTrans" cxnId="{38AA5FCE-B81D-4FF3-9C5A-44EEC41AF6F4}">
      <dgm:prSet/>
      <dgm:spPr/>
      <dgm:t>
        <a:bodyPr/>
        <a:lstStyle/>
        <a:p>
          <a:endParaRPr lang="en-US"/>
        </a:p>
      </dgm:t>
    </dgm:pt>
    <dgm:pt modelId="{205A18EA-1AC5-4AAD-8E2B-0779625A2681}" type="pres">
      <dgm:prSet presAssocID="{CD61AE7B-ED2F-4BDB-AFA6-31DF60A71223}" presName="Name0" presStyleCnt="0">
        <dgm:presLayoutVars>
          <dgm:dir/>
          <dgm:animLvl val="lvl"/>
          <dgm:resizeHandles val="exact"/>
        </dgm:presLayoutVars>
      </dgm:prSet>
      <dgm:spPr/>
      <dgm:t>
        <a:bodyPr/>
        <a:lstStyle/>
        <a:p>
          <a:endParaRPr lang="en-US"/>
        </a:p>
      </dgm:t>
    </dgm:pt>
    <dgm:pt modelId="{B917A236-2E90-4153-9662-3D0270189B7B}" type="pres">
      <dgm:prSet presAssocID="{A7B7178F-BCB1-4651-94B3-AF83494506E8}" presName="linNode" presStyleCnt="0"/>
      <dgm:spPr/>
    </dgm:pt>
    <dgm:pt modelId="{562473C2-CA1F-42F6-9D62-B4177A7C20BF}" type="pres">
      <dgm:prSet presAssocID="{A7B7178F-BCB1-4651-94B3-AF83494506E8}" presName="parentText" presStyleLbl="node1" presStyleIdx="0" presStyleCnt="2" custScaleX="268640">
        <dgm:presLayoutVars>
          <dgm:chMax val="1"/>
          <dgm:bulletEnabled val="1"/>
        </dgm:presLayoutVars>
      </dgm:prSet>
      <dgm:spPr/>
      <dgm:t>
        <a:bodyPr/>
        <a:lstStyle/>
        <a:p>
          <a:endParaRPr lang="en-US"/>
        </a:p>
      </dgm:t>
    </dgm:pt>
    <dgm:pt modelId="{46C86586-03E4-4497-B9E0-F0D0BBBB8FF8}" type="pres">
      <dgm:prSet presAssocID="{8254ECA5-0850-450C-86C1-36B12132359D}" presName="sp" presStyleCnt="0"/>
      <dgm:spPr/>
    </dgm:pt>
    <dgm:pt modelId="{3B5D1808-F801-4680-85B7-AADD4C4F137E}" type="pres">
      <dgm:prSet presAssocID="{E6A2D6E8-945F-4296-80BA-662F5DF3FA28}" presName="linNode" presStyleCnt="0"/>
      <dgm:spPr/>
    </dgm:pt>
    <dgm:pt modelId="{1B71CE7A-88E8-4023-9AFA-4325165431F9}" type="pres">
      <dgm:prSet presAssocID="{E6A2D6E8-945F-4296-80BA-662F5DF3FA28}" presName="parentText" presStyleLbl="node1" presStyleIdx="1" presStyleCnt="2">
        <dgm:presLayoutVars>
          <dgm:chMax val="1"/>
          <dgm:bulletEnabled val="1"/>
        </dgm:presLayoutVars>
      </dgm:prSet>
      <dgm:spPr/>
      <dgm:t>
        <a:bodyPr/>
        <a:lstStyle/>
        <a:p>
          <a:endParaRPr lang="en-US"/>
        </a:p>
      </dgm:t>
    </dgm:pt>
    <dgm:pt modelId="{C6E6778F-F711-48AA-8BD3-86B498E03465}" type="pres">
      <dgm:prSet presAssocID="{E6A2D6E8-945F-4296-80BA-662F5DF3FA28}" presName="descendantText" presStyleLbl="alignAccFollowNode1" presStyleIdx="0" presStyleCnt="1">
        <dgm:presLayoutVars>
          <dgm:bulletEnabled val="1"/>
        </dgm:presLayoutVars>
      </dgm:prSet>
      <dgm:spPr/>
      <dgm:t>
        <a:bodyPr/>
        <a:lstStyle/>
        <a:p>
          <a:endParaRPr lang="en-US"/>
        </a:p>
      </dgm:t>
    </dgm:pt>
  </dgm:ptLst>
  <dgm:cxnLst>
    <dgm:cxn modelId="{30CFC895-FCCF-435D-9190-E43A22544202}" type="presOf" srcId="{DC7C0945-F0B7-4A8A-9D1E-BBBB6FBEEB0C}" destId="{C6E6778F-F711-48AA-8BD3-86B498E03465}" srcOrd="0" destOrd="2" presId="urn:microsoft.com/office/officeart/2005/8/layout/vList5"/>
    <dgm:cxn modelId="{CF724B3E-DC92-4815-B922-9C774F0947B0}" type="presOf" srcId="{CD61AE7B-ED2F-4BDB-AFA6-31DF60A71223}" destId="{205A18EA-1AC5-4AAD-8E2B-0779625A2681}" srcOrd="0" destOrd="0" presId="urn:microsoft.com/office/officeart/2005/8/layout/vList5"/>
    <dgm:cxn modelId="{D3C7A823-17CD-4FD7-8245-478FF888F4AD}" srcId="{CD61AE7B-ED2F-4BDB-AFA6-31DF60A71223}" destId="{E6A2D6E8-945F-4296-80BA-662F5DF3FA28}" srcOrd="1" destOrd="0" parTransId="{F8E98D51-C41A-43B9-BE3C-B6B2D387D038}" sibTransId="{D632A9D7-C787-4D6E-93AA-68F0F1BFB458}"/>
    <dgm:cxn modelId="{81768481-7A73-4997-81F7-3989AE02BDF2}" type="presOf" srcId="{D33F518D-6C27-454E-89D3-54A8B4DE43AB}" destId="{C6E6778F-F711-48AA-8BD3-86B498E03465}" srcOrd="0" destOrd="1" presId="urn:microsoft.com/office/officeart/2005/8/layout/vList5"/>
    <dgm:cxn modelId="{192744D7-CE2D-4F60-AFD9-45711CF26705}" srcId="{CD61AE7B-ED2F-4BDB-AFA6-31DF60A71223}" destId="{A7B7178F-BCB1-4651-94B3-AF83494506E8}" srcOrd="0" destOrd="0" parTransId="{EB704615-EDD7-41DD-8C21-78219F0F4A02}" sibTransId="{8254ECA5-0850-450C-86C1-36B12132359D}"/>
    <dgm:cxn modelId="{BE4969E0-49DA-4ABB-A551-CF3144546ED2}" srcId="{E6A2D6E8-945F-4296-80BA-662F5DF3FA28}" destId="{8836152C-685E-4323-8787-3BE0A580A970}" srcOrd="0" destOrd="0" parTransId="{3E751309-6948-4396-8802-B68C482D6729}" sibTransId="{D60350BB-77CA-4F83-A6B0-75C9504C0663}"/>
    <dgm:cxn modelId="{0FF2004E-A4C9-4297-AB82-5DE970CAB2FC}" srcId="{E6A2D6E8-945F-4296-80BA-662F5DF3FA28}" destId="{D33F518D-6C27-454E-89D3-54A8B4DE43AB}" srcOrd="1" destOrd="0" parTransId="{F91BD73B-7D3D-4B7F-874D-805729507893}" sibTransId="{FFB9F8B0-26A7-43AA-84C0-0ACFD95BCD44}"/>
    <dgm:cxn modelId="{C7CF10E3-51C9-4500-8E78-449E4B280752}" type="presOf" srcId="{A7B7178F-BCB1-4651-94B3-AF83494506E8}" destId="{562473C2-CA1F-42F6-9D62-B4177A7C20BF}" srcOrd="0" destOrd="0" presId="urn:microsoft.com/office/officeart/2005/8/layout/vList5"/>
    <dgm:cxn modelId="{51F16CE2-4EC2-4913-B41D-17465FAD1BB3}" type="presOf" srcId="{8836152C-685E-4323-8787-3BE0A580A970}" destId="{C6E6778F-F711-48AA-8BD3-86B498E03465}" srcOrd="0" destOrd="0" presId="urn:microsoft.com/office/officeart/2005/8/layout/vList5"/>
    <dgm:cxn modelId="{38AA5FCE-B81D-4FF3-9C5A-44EEC41AF6F4}" srcId="{E6A2D6E8-945F-4296-80BA-662F5DF3FA28}" destId="{DC7C0945-F0B7-4A8A-9D1E-BBBB6FBEEB0C}" srcOrd="2" destOrd="0" parTransId="{CFE51E81-9391-46DD-9F5F-203BE0EBF6C2}" sibTransId="{17FD1249-B23C-4B86-9244-42C8D70A7F2D}"/>
    <dgm:cxn modelId="{305541FE-A82E-48B0-94D3-A7A71FFB2C4A}" type="presOf" srcId="{E6A2D6E8-945F-4296-80BA-662F5DF3FA28}" destId="{1B71CE7A-88E8-4023-9AFA-4325165431F9}" srcOrd="0" destOrd="0" presId="urn:microsoft.com/office/officeart/2005/8/layout/vList5"/>
    <dgm:cxn modelId="{E72C00DF-A5D6-45B2-9C74-75AB77B38CAC}" type="presParOf" srcId="{205A18EA-1AC5-4AAD-8E2B-0779625A2681}" destId="{B917A236-2E90-4153-9662-3D0270189B7B}" srcOrd="0" destOrd="0" presId="urn:microsoft.com/office/officeart/2005/8/layout/vList5"/>
    <dgm:cxn modelId="{5638D290-7F9B-4C39-A86F-5108053C207A}" type="presParOf" srcId="{B917A236-2E90-4153-9662-3D0270189B7B}" destId="{562473C2-CA1F-42F6-9D62-B4177A7C20BF}" srcOrd="0" destOrd="0" presId="urn:microsoft.com/office/officeart/2005/8/layout/vList5"/>
    <dgm:cxn modelId="{37178D3A-81FC-4FB4-AB23-035D8EB7D032}" type="presParOf" srcId="{205A18EA-1AC5-4AAD-8E2B-0779625A2681}" destId="{46C86586-03E4-4497-B9E0-F0D0BBBB8FF8}" srcOrd="1" destOrd="0" presId="urn:microsoft.com/office/officeart/2005/8/layout/vList5"/>
    <dgm:cxn modelId="{9AB3B76A-9E50-4FBB-B9CB-F493B7BC45D8}" type="presParOf" srcId="{205A18EA-1AC5-4AAD-8E2B-0779625A2681}" destId="{3B5D1808-F801-4680-85B7-AADD4C4F137E}" srcOrd="2" destOrd="0" presId="urn:microsoft.com/office/officeart/2005/8/layout/vList5"/>
    <dgm:cxn modelId="{E3CF9E67-02BB-45F2-BE19-A36CD089510F}" type="presParOf" srcId="{3B5D1808-F801-4680-85B7-AADD4C4F137E}" destId="{1B71CE7A-88E8-4023-9AFA-4325165431F9}" srcOrd="0" destOrd="0" presId="urn:microsoft.com/office/officeart/2005/8/layout/vList5"/>
    <dgm:cxn modelId="{2A99BBC9-227A-46BB-BEE9-71338865EE57}" type="presParOf" srcId="{3B5D1808-F801-4680-85B7-AADD4C4F137E}" destId="{C6E6778F-F711-48AA-8BD3-86B498E0346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95B3228-4FE7-4936-A3F2-60BC283E55EE}" type="doc">
      <dgm:prSet loTypeId="urn:microsoft.com/office/officeart/2009/layout/ReverseList" loCatId="relationship" qsTypeId="urn:microsoft.com/office/officeart/2005/8/quickstyle/simple1" qsCatId="simple" csTypeId="urn:microsoft.com/office/officeart/2005/8/colors/accent1_2" csCatId="accent1" phldr="1"/>
      <dgm:spPr/>
      <dgm:t>
        <a:bodyPr/>
        <a:lstStyle/>
        <a:p>
          <a:endParaRPr lang="en-US"/>
        </a:p>
      </dgm:t>
    </dgm:pt>
    <dgm:pt modelId="{B7A0A12C-BD37-4A06-BC86-95263B993191}">
      <dgm:prSet/>
      <dgm:spPr/>
      <dgm:t>
        <a:bodyPr/>
        <a:lstStyle/>
        <a:p>
          <a:pPr rtl="0"/>
          <a:r>
            <a:rPr lang="en-US" dirty="0" smtClean="0"/>
            <a:t>C++ provides two dynamic allocation operators: </a:t>
          </a:r>
        </a:p>
        <a:p>
          <a:pPr rtl="0"/>
          <a:r>
            <a:rPr lang="en-US" dirty="0" smtClean="0"/>
            <a:t>new and delete. These operators are used to allocate and free memory at run time. Dynamic allocation is an important part of almost all real-world programs. As explained in Part One, C++ also supports dynamic memory allocation functions, called </a:t>
          </a:r>
          <a:r>
            <a:rPr lang="en-US" dirty="0" err="1" smtClean="0"/>
            <a:t>malloc</a:t>
          </a:r>
          <a:r>
            <a:rPr lang="en-US" dirty="0" smtClean="0"/>
            <a:t>() and free().  These are included for the sake of compatibility with C. However, for C++ code, you should use the new and delete operators because they have several advantages.</a:t>
          </a:r>
          <a:endParaRPr lang="en-US" dirty="0"/>
        </a:p>
      </dgm:t>
    </dgm:pt>
    <dgm:pt modelId="{170371C7-5AC0-498A-9FD9-BDE46958BDA6}" type="parTrans" cxnId="{1EE5C4B8-C437-47A9-A5E6-510AB8D9EC34}">
      <dgm:prSet/>
      <dgm:spPr/>
      <dgm:t>
        <a:bodyPr/>
        <a:lstStyle/>
        <a:p>
          <a:endParaRPr lang="en-US"/>
        </a:p>
      </dgm:t>
    </dgm:pt>
    <dgm:pt modelId="{1F89CBE2-3EBC-401F-94C2-73CB764C0E21}" type="sibTrans" cxnId="{1EE5C4B8-C437-47A9-A5E6-510AB8D9EC34}">
      <dgm:prSet/>
      <dgm:spPr/>
      <dgm:t>
        <a:bodyPr/>
        <a:lstStyle/>
        <a:p>
          <a:endParaRPr lang="en-US"/>
        </a:p>
      </dgm:t>
    </dgm:pt>
    <dgm:pt modelId="{63EA05F3-7C67-4B57-B361-EB4015A60635}" type="pres">
      <dgm:prSet presAssocID="{F95B3228-4FE7-4936-A3F2-60BC283E55EE}" presName="Name0" presStyleCnt="0">
        <dgm:presLayoutVars>
          <dgm:chMax val="2"/>
          <dgm:chPref val="2"/>
          <dgm:animLvl val="lvl"/>
        </dgm:presLayoutVars>
      </dgm:prSet>
      <dgm:spPr/>
      <dgm:t>
        <a:bodyPr/>
        <a:lstStyle/>
        <a:p>
          <a:endParaRPr lang="en-US"/>
        </a:p>
      </dgm:t>
    </dgm:pt>
    <dgm:pt modelId="{9ECDB177-2257-410C-8B8B-4C8E3B9AEB00}" type="pres">
      <dgm:prSet presAssocID="{F95B3228-4FE7-4936-A3F2-60BC283E55EE}" presName="LeftText" presStyleLbl="revTx" presStyleIdx="0" presStyleCnt="0">
        <dgm:presLayoutVars>
          <dgm:bulletEnabled val="1"/>
        </dgm:presLayoutVars>
      </dgm:prSet>
      <dgm:spPr/>
      <dgm:t>
        <a:bodyPr/>
        <a:lstStyle/>
        <a:p>
          <a:endParaRPr lang="en-US"/>
        </a:p>
      </dgm:t>
    </dgm:pt>
    <dgm:pt modelId="{B559BA20-7BA0-4B2A-BEB7-F1B319D68900}" type="pres">
      <dgm:prSet presAssocID="{F95B3228-4FE7-4936-A3F2-60BC283E55EE}" presName="LeftNode" presStyleLbl="bgImgPlace1" presStyleIdx="0" presStyleCnt="1" custScaleX="493028" custLinFactNeighborX="5560" custLinFactNeighborY="36111">
        <dgm:presLayoutVars>
          <dgm:chMax val="2"/>
          <dgm:chPref val="2"/>
        </dgm:presLayoutVars>
      </dgm:prSet>
      <dgm:spPr/>
      <dgm:t>
        <a:bodyPr/>
        <a:lstStyle/>
        <a:p>
          <a:endParaRPr lang="en-US"/>
        </a:p>
      </dgm:t>
    </dgm:pt>
  </dgm:ptLst>
  <dgm:cxnLst>
    <dgm:cxn modelId="{1EE5C4B8-C437-47A9-A5E6-510AB8D9EC34}" srcId="{F95B3228-4FE7-4936-A3F2-60BC283E55EE}" destId="{B7A0A12C-BD37-4A06-BC86-95263B993191}" srcOrd="0" destOrd="0" parTransId="{170371C7-5AC0-498A-9FD9-BDE46958BDA6}" sibTransId="{1F89CBE2-3EBC-401F-94C2-73CB764C0E21}"/>
    <dgm:cxn modelId="{3FE6327D-66CA-4121-A68E-1AD6F8949552}" type="presOf" srcId="{F95B3228-4FE7-4936-A3F2-60BC283E55EE}" destId="{63EA05F3-7C67-4B57-B361-EB4015A60635}" srcOrd="0" destOrd="0" presId="urn:microsoft.com/office/officeart/2009/layout/ReverseList"/>
    <dgm:cxn modelId="{2C9F1B78-D787-4D85-80BA-6BF65EEF3F11}" type="presOf" srcId="{B7A0A12C-BD37-4A06-BC86-95263B993191}" destId="{B559BA20-7BA0-4B2A-BEB7-F1B319D68900}" srcOrd="1" destOrd="0" presId="urn:microsoft.com/office/officeart/2009/layout/ReverseList"/>
    <dgm:cxn modelId="{025A5369-0F7E-49BD-85A3-5509B5692247}" type="presOf" srcId="{B7A0A12C-BD37-4A06-BC86-95263B993191}" destId="{9ECDB177-2257-410C-8B8B-4C8E3B9AEB00}" srcOrd="0" destOrd="0" presId="urn:microsoft.com/office/officeart/2009/layout/ReverseList"/>
    <dgm:cxn modelId="{2890B9E7-676D-45A6-9B1D-DF4CCEB99B98}" type="presParOf" srcId="{63EA05F3-7C67-4B57-B361-EB4015A60635}" destId="{9ECDB177-2257-410C-8B8B-4C8E3B9AEB00}" srcOrd="0" destOrd="0" presId="urn:microsoft.com/office/officeart/2009/layout/ReverseList"/>
    <dgm:cxn modelId="{70B51A05-A93E-46A4-8153-B2DB0C449A89}" type="presParOf" srcId="{63EA05F3-7C67-4B57-B361-EB4015A60635}" destId="{B559BA20-7BA0-4B2A-BEB7-F1B319D68900}" srcOrd="1" destOrd="0" presId="urn:microsoft.com/office/officeart/2009/layout/Reverse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A9EB85C-9215-4546-8F2A-2943082AF4ED}"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n-US"/>
        </a:p>
      </dgm:t>
    </dgm:pt>
    <dgm:pt modelId="{5DBD055A-649F-42DA-98D1-B1643CDBEE5F}">
      <dgm:prSet custT="1"/>
      <dgm:spPr/>
      <dgm:t>
        <a:bodyPr/>
        <a:lstStyle/>
        <a:p>
          <a:r>
            <a:rPr lang="en-US" sz="3200" b="1" u="sng" dirty="0" smtClean="0"/>
            <a:t>C++'s Dynamic Allocation Operators</a:t>
          </a:r>
          <a:endParaRPr lang="en-US" sz="3200" dirty="0"/>
        </a:p>
      </dgm:t>
    </dgm:pt>
    <dgm:pt modelId="{37DB8666-0429-4028-8295-0694B4D213E1}" type="parTrans" cxnId="{385E4AC2-DC30-4369-8C67-D84D10CEAC50}">
      <dgm:prSet/>
      <dgm:spPr/>
      <dgm:t>
        <a:bodyPr/>
        <a:lstStyle/>
        <a:p>
          <a:endParaRPr lang="en-US"/>
        </a:p>
      </dgm:t>
    </dgm:pt>
    <dgm:pt modelId="{D64A3C0F-A164-496A-8E00-283C51BFF9C0}" type="sibTrans" cxnId="{385E4AC2-DC30-4369-8C67-D84D10CEAC50}">
      <dgm:prSet/>
      <dgm:spPr/>
      <dgm:t>
        <a:bodyPr/>
        <a:lstStyle/>
        <a:p>
          <a:endParaRPr lang="en-US"/>
        </a:p>
      </dgm:t>
    </dgm:pt>
    <dgm:pt modelId="{A2BBD6EA-AAB2-432F-ACE7-C00449C728C2}" type="pres">
      <dgm:prSet presAssocID="{6A9EB85C-9215-4546-8F2A-2943082AF4ED}" presName="diagram" presStyleCnt="0">
        <dgm:presLayoutVars>
          <dgm:chPref val="1"/>
          <dgm:dir/>
          <dgm:animOne val="branch"/>
          <dgm:animLvl val="lvl"/>
          <dgm:resizeHandles/>
        </dgm:presLayoutVars>
      </dgm:prSet>
      <dgm:spPr/>
      <dgm:t>
        <a:bodyPr/>
        <a:lstStyle/>
        <a:p>
          <a:endParaRPr lang="en-US"/>
        </a:p>
      </dgm:t>
    </dgm:pt>
    <dgm:pt modelId="{A8323D3D-9835-4C57-A1F6-D8F6596750AE}" type="pres">
      <dgm:prSet presAssocID="{5DBD055A-649F-42DA-98D1-B1643CDBEE5F}" presName="root" presStyleCnt="0"/>
      <dgm:spPr/>
    </dgm:pt>
    <dgm:pt modelId="{592A8351-4454-4F66-ACA2-79E3D979CE46}" type="pres">
      <dgm:prSet presAssocID="{5DBD055A-649F-42DA-98D1-B1643CDBEE5F}" presName="rootComposite" presStyleCnt="0"/>
      <dgm:spPr/>
    </dgm:pt>
    <dgm:pt modelId="{FF2313B2-AB89-4529-BEB6-1BB6CF21E5AF}" type="pres">
      <dgm:prSet presAssocID="{5DBD055A-649F-42DA-98D1-B1643CDBEE5F}" presName="rootText" presStyleLbl="node1" presStyleIdx="0" presStyleCnt="1" custScaleX="1040709"/>
      <dgm:spPr/>
      <dgm:t>
        <a:bodyPr/>
        <a:lstStyle/>
        <a:p>
          <a:endParaRPr lang="en-US"/>
        </a:p>
      </dgm:t>
    </dgm:pt>
    <dgm:pt modelId="{419D7408-71F7-4148-995E-F27DEEB91F6D}" type="pres">
      <dgm:prSet presAssocID="{5DBD055A-649F-42DA-98D1-B1643CDBEE5F}" presName="rootConnector" presStyleLbl="node1" presStyleIdx="0" presStyleCnt="1"/>
      <dgm:spPr/>
      <dgm:t>
        <a:bodyPr/>
        <a:lstStyle/>
        <a:p>
          <a:endParaRPr lang="en-US"/>
        </a:p>
      </dgm:t>
    </dgm:pt>
    <dgm:pt modelId="{D938EE04-6D91-4B44-9AE2-A3213CF76463}" type="pres">
      <dgm:prSet presAssocID="{5DBD055A-649F-42DA-98D1-B1643CDBEE5F}" presName="childShape" presStyleCnt="0"/>
      <dgm:spPr/>
    </dgm:pt>
  </dgm:ptLst>
  <dgm:cxnLst>
    <dgm:cxn modelId="{2EB10180-E718-401A-9F4D-AFE075034703}" type="presOf" srcId="{5DBD055A-649F-42DA-98D1-B1643CDBEE5F}" destId="{419D7408-71F7-4148-995E-F27DEEB91F6D}" srcOrd="1" destOrd="0" presId="urn:microsoft.com/office/officeart/2005/8/layout/hierarchy3"/>
    <dgm:cxn modelId="{D7A04BCD-742A-40D2-B72B-7AC6CDCC0979}" type="presOf" srcId="{6A9EB85C-9215-4546-8F2A-2943082AF4ED}" destId="{A2BBD6EA-AAB2-432F-ACE7-C00449C728C2}" srcOrd="0" destOrd="0" presId="urn:microsoft.com/office/officeart/2005/8/layout/hierarchy3"/>
    <dgm:cxn modelId="{385E4AC2-DC30-4369-8C67-D84D10CEAC50}" srcId="{6A9EB85C-9215-4546-8F2A-2943082AF4ED}" destId="{5DBD055A-649F-42DA-98D1-B1643CDBEE5F}" srcOrd="0" destOrd="0" parTransId="{37DB8666-0429-4028-8295-0694B4D213E1}" sibTransId="{D64A3C0F-A164-496A-8E00-283C51BFF9C0}"/>
    <dgm:cxn modelId="{E30DCEBD-7BE2-433A-98A5-540D41DC13EB}" type="presOf" srcId="{5DBD055A-649F-42DA-98D1-B1643CDBEE5F}" destId="{FF2313B2-AB89-4529-BEB6-1BB6CF21E5AF}" srcOrd="0" destOrd="0" presId="urn:microsoft.com/office/officeart/2005/8/layout/hierarchy3"/>
    <dgm:cxn modelId="{98C2BC6D-A423-4ACA-B735-D28A308CF870}" type="presParOf" srcId="{A2BBD6EA-AAB2-432F-ACE7-C00449C728C2}" destId="{A8323D3D-9835-4C57-A1F6-D8F6596750AE}" srcOrd="0" destOrd="0" presId="urn:microsoft.com/office/officeart/2005/8/layout/hierarchy3"/>
    <dgm:cxn modelId="{5064F4E4-BE2A-4FED-B172-D5179D29BA59}" type="presParOf" srcId="{A8323D3D-9835-4C57-A1F6-D8F6596750AE}" destId="{592A8351-4454-4F66-ACA2-79E3D979CE46}" srcOrd="0" destOrd="0" presId="urn:microsoft.com/office/officeart/2005/8/layout/hierarchy3"/>
    <dgm:cxn modelId="{B12252AB-881D-4881-BDBB-8F0B971A5902}" type="presParOf" srcId="{592A8351-4454-4F66-ACA2-79E3D979CE46}" destId="{FF2313B2-AB89-4529-BEB6-1BB6CF21E5AF}" srcOrd="0" destOrd="0" presId="urn:microsoft.com/office/officeart/2005/8/layout/hierarchy3"/>
    <dgm:cxn modelId="{788AE35B-4F5A-4F14-AFAF-61DB007E0B52}" type="presParOf" srcId="{592A8351-4454-4F66-ACA2-79E3D979CE46}" destId="{419D7408-71F7-4148-995E-F27DEEB91F6D}" srcOrd="1" destOrd="0" presId="urn:microsoft.com/office/officeart/2005/8/layout/hierarchy3"/>
    <dgm:cxn modelId="{81253B9A-ED57-4C40-BAAA-31960E29F8B3}" type="presParOf" srcId="{A8323D3D-9835-4C57-A1F6-D8F6596750AE}" destId="{D938EE04-6D91-4B44-9AE2-A3213CF76463}"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61AE7B-ED2F-4BDB-AFA6-31DF60A71223}"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US"/>
        </a:p>
      </dgm:t>
    </dgm:pt>
    <dgm:pt modelId="{A7B7178F-BCB1-4651-94B3-AF83494506E8}">
      <dgm:prSet/>
      <dgm:spPr/>
      <dgm:t>
        <a:bodyPr/>
        <a:lstStyle/>
        <a:p>
          <a:pPr rtl="0"/>
          <a:r>
            <a:rPr lang="en-US" dirty="0" smtClean="0"/>
            <a:t>The most important use for a reference is to allow you to create functions that Automatically use call-by-reference parameter passing</a:t>
          </a:r>
          <a:endParaRPr lang="en-US" dirty="0"/>
        </a:p>
      </dgm:t>
    </dgm:pt>
    <dgm:pt modelId="{EB704615-EDD7-41DD-8C21-78219F0F4A02}" type="parTrans" cxnId="{192744D7-CE2D-4F60-AFD9-45711CF26705}">
      <dgm:prSet/>
      <dgm:spPr/>
      <dgm:t>
        <a:bodyPr/>
        <a:lstStyle/>
        <a:p>
          <a:endParaRPr lang="en-US"/>
        </a:p>
      </dgm:t>
    </dgm:pt>
    <dgm:pt modelId="{8254ECA5-0850-450C-86C1-36B12132359D}" type="sibTrans" cxnId="{192744D7-CE2D-4F60-AFD9-45711CF26705}">
      <dgm:prSet/>
      <dgm:spPr/>
      <dgm:t>
        <a:bodyPr/>
        <a:lstStyle/>
        <a:p>
          <a:endParaRPr lang="en-US"/>
        </a:p>
      </dgm:t>
    </dgm:pt>
    <dgm:pt modelId="{E6A2D6E8-945F-4296-80BA-662F5DF3FA28}">
      <dgm:prSet/>
      <dgm:spPr/>
      <dgm:t>
        <a:bodyPr/>
        <a:lstStyle/>
        <a:p>
          <a:pPr rtl="0"/>
          <a:r>
            <a:rPr lang="en-US" dirty="0" smtClean="0"/>
            <a:t>Arguments can be passed to functions in one of two ways:.</a:t>
          </a:r>
          <a:endParaRPr lang="en-US" dirty="0"/>
        </a:p>
      </dgm:t>
    </dgm:pt>
    <dgm:pt modelId="{F8E98D51-C41A-43B9-BE3C-B6B2D387D038}" type="parTrans" cxnId="{D3C7A823-17CD-4FD7-8245-478FF888F4AD}">
      <dgm:prSet/>
      <dgm:spPr/>
      <dgm:t>
        <a:bodyPr/>
        <a:lstStyle/>
        <a:p>
          <a:endParaRPr lang="en-US"/>
        </a:p>
      </dgm:t>
    </dgm:pt>
    <dgm:pt modelId="{D632A9D7-C787-4D6E-93AA-68F0F1BFB458}" type="sibTrans" cxnId="{D3C7A823-17CD-4FD7-8245-478FF888F4AD}">
      <dgm:prSet/>
      <dgm:spPr/>
      <dgm:t>
        <a:bodyPr/>
        <a:lstStyle/>
        <a:p>
          <a:endParaRPr lang="en-US"/>
        </a:p>
      </dgm:t>
    </dgm:pt>
    <dgm:pt modelId="{8836152C-685E-4323-8787-3BE0A580A970}">
      <dgm:prSet/>
      <dgm:spPr/>
      <dgm:t>
        <a:bodyPr/>
        <a:lstStyle/>
        <a:p>
          <a:pPr rtl="0"/>
          <a:r>
            <a:rPr lang="en-US" dirty="0" smtClean="0"/>
            <a:t>Call-by-value or call-by-reference</a:t>
          </a:r>
          <a:endParaRPr lang="en-US" dirty="0"/>
        </a:p>
      </dgm:t>
    </dgm:pt>
    <dgm:pt modelId="{3E751309-6948-4396-8802-B68C482D6729}" type="parTrans" cxnId="{BE4969E0-49DA-4ABB-A551-CF3144546ED2}">
      <dgm:prSet/>
      <dgm:spPr/>
      <dgm:t>
        <a:bodyPr/>
        <a:lstStyle/>
        <a:p>
          <a:endParaRPr lang="en-US"/>
        </a:p>
      </dgm:t>
    </dgm:pt>
    <dgm:pt modelId="{D60350BB-77CA-4F83-A6B0-75C9504C0663}" type="sibTrans" cxnId="{BE4969E0-49DA-4ABB-A551-CF3144546ED2}">
      <dgm:prSet/>
      <dgm:spPr/>
      <dgm:t>
        <a:bodyPr/>
        <a:lstStyle/>
        <a:p>
          <a:endParaRPr lang="en-US"/>
        </a:p>
      </dgm:t>
    </dgm:pt>
    <dgm:pt modelId="{205A18EA-1AC5-4AAD-8E2B-0779625A2681}" type="pres">
      <dgm:prSet presAssocID="{CD61AE7B-ED2F-4BDB-AFA6-31DF60A71223}" presName="Name0" presStyleCnt="0">
        <dgm:presLayoutVars>
          <dgm:dir/>
          <dgm:animLvl val="lvl"/>
          <dgm:resizeHandles val="exact"/>
        </dgm:presLayoutVars>
      </dgm:prSet>
      <dgm:spPr/>
      <dgm:t>
        <a:bodyPr/>
        <a:lstStyle/>
        <a:p>
          <a:endParaRPr lang="en-US"/>
        </a:p>
      </dgm:t>
    </dgm:pt>
    <dgm:pt modelId="{B917A236-2E90-4153-9662-3D0270189B7B}" type="pres">
      <dgm:prSet presAssocID="{A7B7178F-BCB1-4651-94B3-AF83494506E8}" presName="linNode" presStyleCnt="0"/>
      <dgm:spPr/>
    </dgm:pt>
    <dgm:pt modelId="{562473C2-CA1F-42F6-9D62-B4177A7C20BF}" type="pres">
      <dgm:prSet presAssocID="{A7B7178F-BCB1-4651-94B3-AF83494506E8}" presName="parentText" presStyleLbl="node1" presStyleIdx="0" presStyleCnt="2" custScaleX="277778">
        <dgm:presLayoutVars>
          <dgm:chMax val="1"/>
          <dgm:bulletEnabled val="1"/>
        </dgm:presLayoutVars>
      </dgm:prSet>
      <dgm:spPr/>
      <dgm:t>
        <a:bodyPr/>
        <a:lstStyle/>
        <a:p>
          <a:endParaRPr lang="en-US"/>
        </a:p>
      </dgm:t>
    </dgm:pt>
    <dgm:pt modelId="{46C86586-03E4-4497-B9E0-F0D0BBBB8FF8}" type="pres">
      <dgm:prSet presAssocID="{8254ECA5-0850-450C-86C1-36B12132359D}" presName="sp" presStyleCnt="0"/>
      <dgm:spPr/>
    </dgm:pt>
    <dgm:pt modelId="{3B5D1808-F801-4680-85B7-AADD4C4F137E}" type="pres">
      <dgm:prSet presAssocID="{E6A2D6E8-945F-4296-80BA-662F5DF3FA28}" presName="linNode" presStyleCnt="0"/>
      <dgm:spPr/>
    </dgm:pt>
    <dgm:pt modelId="{1B71CE7A-88E8-4023-9AFA-4325165431F9}" type="pres">
      <dgm:prSet presAssocID="{E6A2D6E8-945F-4296-80BA-662F5DF3FA28}" presName="parentText" presStyleLbl="node1" presStyleIdx="1" presStyleCnt="2">
        <dgm:presLayoutVars>
          <dgm:chMax val="1"/>
          <dgm:bulletEnabled val="1"/>
        </dgm:presLayoutVars>
      </dgm:prSet>
      <dgm:spPr/>
      <dgm:t>
        <a:bodyPr/>
        <a:lstStyle/>
        <a:p>
          <a:endParaRPr lang="en-US"/>
        </a:p>
      </dgm:t>
    </dgm:pt>
    <dgm:pt modelId="{C6E6778F-F711-48AA-8BD3-86B498E03465}" type="pres">
      <dgm:prSet presAssocID="{E6A2D6E8-945F-4296-80BA-662F5DF3FA28}" presName="descendantText" presStyleLbl="alignAccFollowNode1" presStyleIdx="0" presStyleCnt="1">
        <dgm:presLayoutVars>
          <dgm:bulletEnabled val="1"/>
        </dgm:presLayoutVars>
      </dgm:prSet>
      <dgm:spPr/>
      <dgm:t>
        <a:bodyPr/>
        <a:lstStyle/>
        <a:p>
          <a:endParaRPr lang="en-US"/>
        </a:p>
      </dgm:t>
    </dgm:pt>
  </dgm:ptLst>
  <dgm:cxnLst>
    <dgm:cxn modelId="{D3C7A823-17CD-4FD7-8245-478FF888F4AD}" srcId="{CD61AE7B-ED2F-4BDB-AFA6-31DF60A71223}" destId="{E6A2D6E8-945F-4296-80BA-662F5DF3FA28}" srcOrd="1" destOrd="0" parTransId="{F8E98D51-C41A-43B9-BE3C-B6B2D387D038}" sibTransId="{D632A9D7-C787-4D6E-93AA-68F0F1BFB458}"/>
    <dgm:cxn modelId="{2223705C-BAD7-445C-8AF0-F90212398034}" type="presOf" srcId="{CD61AE7B-ED2F-4BDB-AFA6-31DF60A71223}" destId="{205A18EA-1AC5-4AAD-8E2B-0779625A2681}" srcOrd="0" destOrd="0" presId="urn:microsoft.com/office/officeart/2005/8/layout/vList5"/>
    <dgm:cxn modelId="{832D2329-CB37-4C2B-B88E-37E3B91749B6}" type="presOf" srcId="{A7B7178F-BCB1-4651-94B3-AF83494506E8}" destId="{562473C2-CA1F-42F6-9D62-B4177A7C20BF}" srcOrd="0" destOrd="0" presId="urn:microsoft.com/office/officeart/2005/8/layout/vList5"/>
    <dgm:cxn modelId="{192744D7-CE2D-4F60-AFD9-45711CF26705}" srcId="{CD61AE7B-ED2F-4BDB-AFA6-31DF60A71223}" destId="{A7B7178F-BCB1-4651-94B3-AF83494506E8}" srcOrd="0" destOrd="0" parTransId="{EB704615-EDD7-41DD-8C21-78219F0F4A02}" sibTransId="{8254ECA5-0850-450C-86C1-36B12132359D}"/>
    <dgm:cxn modelId="{BE4969E0-49DA-4ABB-A551-CF3144546ED2}" srcId="{E6A2D6E8-945F-4296-80BA-662F5DF3FA28}" destId="{8836152C-685E-4323-8787-3BE0A580A970}" srcOrd="0" destOrd="0" parTransId="{3E751309-6948-4396-8802-B68C482D6729}" sibTransId="{D60350BB-77CA-4F83-A6B0-75C9504C0663}"/>
    <dgm:cxn modelId="{0DD2FFDE-E990-4B32-A02F-C1B1385FF43A}" type="presOf" srcId="{E6A2D6E8-945F-4296-80BA-662F5DF3FA28}" destId="{1B71CE7A-88E8-4023-9AFA-4325165431F9}" srcOrd="0" destOrd="0" presId="urn:microsoft.com/office/officeart/2005/8/layout/vList5"/>
    <dgm:cxn modelId="{C43C8843-B664-4660-94FB-0ABB3968884E}" type="presOf" srcId="{8836152C-685E-4323-8787-3BE0A580A970}" destId="{C6E6778F-F711-48AA-8BD3-86B498E03465}" srcOrd="0" destOrd="0" presId="urn:microsoft.com/office/officeart/2005/8/layout/vList5"/>
    <dgm:cxn modelId="{3DC41AA8-BDEB-4DAA-8525-2CAD25347968}" type="presParOf" srcId="{205A18EA-1AC5-4AAD-8E2B-0779625A2681}" destId="{B917A236-2E90-4153-9662-3D0270189B7B}" srcOrd="0" destOrd="0" presId="urn:microsoft.com/office/officeart/2005/8/layout/vList5"/>
    <dgm:cxn modelId="{351BB193-4442-4780-8F5D-3D705C473E47}" type="presParOf" srcId="{B917A236-2E90-4153-9662-3D0270189B7B}" destId="{562473C2-CA1F-42F6-9D62-B4177A7C20BF}" srcOrd="0" destOrd="0" presId="urn:microsoft.com/office/officeart/2005/8/layout/vList5"/>
    <dgm:cxn modelId="{1B94AD0E-A88A-4284-91FB-E2461BB72DDF}" type="presParOf" srcId="{205A18EA-1AC5-4AAD-8E2B-0779625A2681}" destId="{46C86586-03E4-4497-B9E0-F0D0BBBB8FF8}" srcOrd="1" destOrd="0" presId="urn:microsoft.com/office/officeart/2005/8/layout/vList5"/>
    <dgm:cxn modelId="{CDBD7F94-B90A-4D52-A3B9-209840FA3674}" type="presParOf" srcId="{205A18EA-1AC5-4AAD-8E2B-0779625A2681}" destId="{3B5D1808-F801-4680-85B7-AADD4C4F137E}" srcOrd="2" destOrd="0" presId="urn:microsoft.com/office/officeart/2005/8/layout/vList5"/>
    <dgm:cxn modelId="{2E1E7F0F-F341-4465-A969-63B7474D59AD}" type="presParOf" srcId="{3B5D1808-F801-4680-85B7-AADD4C4F137E}" destId="{1B71CE7A-88E8-4023-9AFA-4325165431F9}" srcOrd="0" destOrd="0" presId="urn:microsoft.com/office/officeart/2005/8/layout/vList5"/>
    <dgm:cxn modelId="{BCBE6C09-484F-43F4-8A34-E58EADEA0008}" type="presParOf" srcId="{3B5D1808-F801-4680-85B7-AADD4C4F137E}" destId="{C6E6778F-F711-48AA-8BD3-86B498E0346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B13BDB-56C3-426F-81CA-E6B2E0427BFD}"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B5C2D166-C7B2-4695-BC18-1A07758EE081}">
      <dgm:prSet/>
      <dgm:spPr/>
      <dgm:t>
        <a:bodyPr/>
        <a:lstStyle/>
        <a:p>
          <a:pPr rtl="0"/>
          <a:r>
            <a:rPr lang="en-US" b="1" u="sng" dirty="0" smtClean="0"/>
            <a:t>Passing References to Objects:</a:t>
          </a:r>
          <a:endParaRPr lang="en-US" dirty="0"/>
        </a:p>
      </dgm:t>
    </dgm:pt>
    <dgm:pt modelId="{8563DF14-9BBB-41E9-8CCB-4BEC54F0F059}" type="parTrans" cxnId="{2C6C7615-E55A-4BA3-B937-E8E8782F08E0}">
      <dgm:prSet/>
      <dgm:spPr/>
      <dgm:t>
        <a:bodyPr/>
        <a:lstStyle/>
        <a:p>
          <a:endParaRPr lang="en-US"/>
        </a:p>
      </dgm:t>
    </dgm:pt>
    <dgm:pt modelId="{181F9D4A-8D1D-4E15-9D02-2EFA7D96055B}" type="sibTrans" cxnId="{2C6C7615-E55A-4BA3-B937-E8E8782F08E0}">
      <dgm:prSet/>
      <dgm:spPr/>
      <dgm:t>
        <a:bodyPr/>
        <a:lstStyle/>
        <a:p>
          <a:endParaRPr lang="en-US"/>
        </a:p>
      </dgm:t>
    </dgm:pt>
    <dgm:pt modelId="{C1F2AC1E-E663-4F95-B700-9CDC4E13E7AF}" type="pres">
      <dgm:prSet presAssocID="{40B13BDB-56C3-426F-81CA-E6B2E0427BFD}" presName="Name0" presStyleCnt="0">
        <dgm:presLayoutVars>
          <dgm:chMax val="7"/>
          <dgm:dir/>
          <dgm:animLvl val="lvl"/>
          <dgm:resizeHandles val="exact"/>
        </dgm:presLayoutVars>
      </dgm:prSet>
      <dgm:spPr/>
      <dgm:t>
        <a:bodyPr/>
        <a:lstStyle/>
        <a:p>
          <a:endParaRPr lang="en-US"/>
        </a:p>
      </dgm:t>
    </dgm:pt>
    <dgm:pt modelId="{43F53B29-40B7-49B7-A37D-8831C9FD83D3}" type="pres">
      <dgm:prSet presAssocID="{B5C2D166-C7B2-4695-BC18-1A07758EE081}" presName="circle1" presStyleLbl="node1" presStyleIdx="0" presStyleCnt="1"/>
      <dgm:spPr/>
    </dgm:pt>
    <dgm:pt modelId="{99076364-8124-4DF5-BFAB-8167DF5617EE}" type="pres">
      <dgm:prSet presAssocID="{B5C2D166-C7B2-4695-BC18-1A07758EE081}" presName="space" presStyleCnt="0"/>
      <dgm:spPr/>
    </dgm:pt>
    <dgm:pt modelId="{CBB1479E-330C-409D-8792-091449B61D27}" type="pres">
      <dgm:prSet presAssocID="{B5C2D166-C7B2-4695-BC18-1A07758EE081}" presName="rect1" presStyleLbl="alignAcc1" presStyleIdx="0" presStyleCnt="1"/>
      <dgm:spPr/>
      <dgm:t>
        <a:bodyPr/>
        <a:lstStyle/>
        <a:p>
          <a:endParaRPr lang="en-US"/>
        </a:p>
      </dgm:t>
    </dgm:pt>
    <dgm:pt modelId="{24A52D9B-432B-4655-AF19-B644892A5754}" type="pres">
      <dgm:prSet presAssocID="{B5C2D166-C7B2-4695-BC18-1A07758EE081}" presName="rect1ParTxNoCh" presStyleLbl="alignAcc1" presStyleIdx="0" presStyleCnt="1">
        <dgm:presLayoutVars>
          <dgm:chMax val="1"/>
          <dgm:bulletEnabled val="1"/>
        </dgm:presLayoutVars>
      </dgm:prSet>
      <dgm:spPr/>
      <dgm:t>
        <a:bodyPr/>
        <a:lstStyle/>
        <a:p>
          <a:endParaRPr lang="en-US"/>
        </a:p>
      </dgm:t>
    </dgm:pt>
  </dgm:ptLst>
  <dgm:cxnLst>
    <dgm:cxn modelId="{A3FF6979-D142-4680-8BFE-FDEF1412D745}" type="presOf" srcId="{40B13BDB-56C3-426F-81CA-E6B2E0427BFD}" destId="{C1F2AC1E-E663-4F95-B700-9CDC4E13E7AF}" srcOrd="0" destOrd="0" presId="urn:microsoft.com/office/officeart/2005/8/layout/target3"/>
    <dgm:cxn modelId="{2C6C7615-E55A-4BA3-B937-E8E8782F08E0}" srcId="{40B13BDB-56C3-426F-81CA-E6B2E0427BFD}" destId="{B5C2D166-C7B2-4695-BC18-1A07758EE081}" srcOrd="0" destOrd="0" parTransId="{8563DF14-9BBB-41E9-8CCB-4BEC54F0F059}" sibTransId="{181F9D4A-8D1D-4E15-9D02-2EFA7D96055B}"/>
    <dgm:cxn modelId="{782F0B7D-FD36-485E-AE08-CDDEA4A63BC9}" type="presOf" srcId="{B5C2D166-C7B2-4695-BC18-1A07758EE081}" destId="{24A52D9B-432B-4655-AF19-B644892A5754}" srcOrd="1" destOrd="0" presId="urn:microsoft.com/office/officeart/2005/8/layout/target3"/>
    <dgm:cxn modelId="{A8B231EE-841F-4C86-85BE-3C127AF1E8D3}" type="presOf" srcId="{B5C2D166-C7B2-4695-BC18-1A07758EE081}" destId="{CBB1479E-330C-409D-8792-091449B61D27}" srcOrd="0" destOrd="0" presId="urn:microsoft.com/office/officeart/2005/8/layout/target3"/>
    <dgm:cxn modelId="{8BC03859-E74F-4909-BE8C-937945179631}" type="presParOf" srcId="{C1F2AC1E-E663-4F95-B700-9CDC4E13E7AF}" destId="{43F53B29-40B7-49B7-A37D-8831C9FD83D3}" srcOrd="0" destOrd="0" presId="urn:microsoft.com/office/officeart/2005/8/layout/target3"/>
    <dgm:cxn modelId="{DCB8B227-896C-406D-8A61-C809FE5F2C5A}" type="presParOf" srcId="{C1F2AC1E-E663-4F95-B700-9CDC4E13E7AF}" destId="{99076364-8124-4DF5-BFAB-8167DF5617EE}" srcOrd="1" destOrd="0" presId="urn:microsoft.com/office/officeart/2005/8/layout/target3"/>
    <dgm:cxn modelId="{F572C2A2-5EB3-490A-8F5A-A6783A2FF947}" type="presParOf" srcId="{C1F2AC1E-E663-4F95-B700-9CDC4E13E7AF}" destId="{CBB1479E-330C-409D-8792-091449B61D27}" srcOrd="2" destOrd="0" presId="urn:microsoft.com/office/officeart/2005/8/layout/target3"/>
    <dgm:cxn modelId="{0322FC74-3BCC-4568-B567-499EF8606DCC}" type="presParOf" srcId="{C1F2AC1E-E663-4F95-B700-9CDC4E13E7AF}" destId="{24A52D9B-432B-4655-AF19-B644892A5754}"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13A639-AF78-4DE6-AD46-74457EBAB1EC}"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93314B7D-EEEF-42C3-B18C-96BEB86BCAA5}">
      <dgm:prSet/>
      <dgm:spPr/>
      <dgm:t>
        <a:bodyPr/>
        <a:lstStyle/>
        <a:p>
          <a:pPr rtl="0"/>
          <a:r>
            <a:rPr lang="en-US" dirty="0" smtClean="0"/>
            <a:t>When an object is passed as an argument to a function, a copy of that object is made. When the function terminates, the copy's destructor is called. If for some reason you do not want the destructor function to be called, simply pass the object by reference.</a:t>
          </a:r>
          <a:endParaRPr lang="en-US" dirty="0"/>
        </a:p>
      </dgm:t>
    </dgm:pt>
    <dgm:pt modelId="{FDEA6ED3-24E5-4076-AE51-92954BEECC4E}" type="parTrans" cxnId="{4995EC70-5FA2-4967-8CF6-4D4DD89A3DD6}">
      <dgm:prSet/>
      <dgm:spPr/>
      <dgm:t>
        <a:bodyPr/>
        <a:lstStyle/>
        <a:p>
          <a:endParaRPr lang="en-US"/>
        </a:p>
      </dgm:t>
    </dgm:pt>
    <dgm:pt modelId="{6325BDD2-02EE-4531-B740-85C1AE960CF3}" type="sibTrans" cxnId="{4995EC70-5FA2-4967-8CF6-4D4DD89A3DD6}">
      <dgm:prSet/>
      <dgm:spPr/>
      <dgm:t>
        <a:bodyPr/>
        <a:lstStyle/>
        <a:p>
          <a:endParaRPr lang="en-US"/>
        </a:p>
      </dgm:t>
    </dgm:pt>
    <dgm:pt modelId="{1A470EF6-DAAB-4C2C-870F-0F9323B3844F}" type="pres">
      <dgm:prSet presAssocID="{7E13A639-AF78-4DE6-AD46-74457EBAB1EC}" presName="Name0" presStyleCnt="0">
        <dgm:presLayoutVars>
          <dgm:chMax val="7"/>
          <dgm:dir/>
          <dgm:animLvl val="lvl"/>
          <dgm:resizeHandles val="exact"/>
        </dgm:presLayoutVars>
      </dgm:prSet>
      <dgm:spPr/>
      <dgm:t>
        <a:bodyPr/>
        <a:lstStyle/>
        <a:p>
          <a:endParaRPr lang="en-US"/>
        </a:p>
      </dgm:t>
    </dgm:pt>
    <dgm:pt modelId="{FD681670-6D09-4621-81A7-B00334D70285}" type="pres">
      <dgm:prSet presAssocID="{93314B7D-EEEF-42C3-B18C-96BEB86BCAA5}" presName="circle1" presStyleLbl="node1" presStyleIdx="0" presStyleCnt="1"/>
      <dgm:spPr/>
    </dgm:pt>
    <dgm:pt modelId="{66A02C9D-F68B-40AD-BD9E-DCD2986C36D5}" type="pres">
      <dgm:prSet presAssocID="{93314B7D-EEEF-42C3-B18C-96BEB86BCAA5}" presName="space" presStyleCnt="0"/>
      <dgm:spPr/>
    </dgm:pt>
    <dgm:pt modelId="{EB1D3651-78DE-460E-870D-0056B5BFE230}" type="pres">
      <dgm:prSet presAssocID="{93314B7D-EEEF-42C3-B18C-96BEB86BCAA5}" presName="rect1" presStyleLbl="alignAcc1" presStyleIdx="0" presStyleCnt="1"/>
      <dgm:spPr/>
      <dgm:t>
        <a:bodyPr/>
        <a:lstStyle/>
        <a:p>
          <a:endParaRPr lang="en-US"/>
        </a:p>
      </dgm:t>
    </dgm:pt>
    <dgm:pt modelId="{30DD5713-2CDA-482A-9EF5-F4275AD448C5}" type="pres">
      <dgm:prSet presAssocID="{93314B7D-EEEF-42C3-B18C-96BEB86BCAA5}" presName="rect1ParTxNoCh" presStyleLbl="alignAcc1" presStyleIdx="0" presStyleCnt="1">
        <dgm:presLayoutVars>
          <dgm:chMax val="1"/>
          <dgm:bulletEnabled val="1"/>
        </dgm:presLayoutVars>
      </dgm:prSet>
      <dgm:spPr/>
      <dgm:t>
        <a:bodyPr/>
        <a:lstStyle/>
        <a:p>
          <a:endParaRPr lang="en-US"/>
        </a:p>
      </dgm:t>
    </dgm:pt>
  </dgm:ptLst>
  <dgm:cxnLst>
    <dgm:cxn modelId="{188D5D78-E9D2-490C-AEE6-9D83CD27A3CC}" type="presOf" srcId="{93314B7D-EEEF-42C3-B18C-96BEB86BCAA5}" destId="{30DD5713-2CDA-482A-9EF5-F4275AD448C5}" srcOrd="1" destOrd="0" presId="urn:microsoft.com/office/officeart/2005/8/layout/target3"/>
    <dgm:cxn modelId="{0E093932-89D5-4E07-8915-5CCCB74892EB}" type="presOf" srcId="{7E13A639-AF78-4DE6-AD46-74457EBAB1EC}" destId="{1A470EF6-DAAB-4C2C-870F-0F9323B3844F}" srcOrd="0" destOrd="0" presId="urn:microsoft.com/office/officeart/2005/8/layout/target3"/>
    <dgm:cxn modelId="{9AA179D5-FC17-4348-BD63-ECEB737DC084}" type="presOf" srcId="{93314B7D-EEEF-42C3-B18C-96BEB86BCAA5}" destId="{EB1D3651-78DE-460E-870D-0056B5BFE230}" srcOrd="0" destOrd="0" presId="urn:microsoft.com/office/officeart/2005/8/layout/target3"/>
    <dgm:cxn modelId="{4995EC70-5FA2-4967-8CF6-4D4DD89A3DD6}" srcId="{7E13A639-AF78-4DE6-AD46-74457EBAB1EC}" destId="{93314B7D-EEEF-42C3-B18C-96BEB86BCAA5}" srcOrd="0" destOrd="0" parTransId="{FDEA6ED3-24E5-4076-AE51-92954BEECC4E}" sibTransId="{6325BDD2-02EE-4531-B740-85C1AE960CF3}"/>
    <dgm:cxn modelId="{7EC6E190-CAF1-4058-9C81-7D1D95AFA43F}" type="presParOf" srcId="{1A470EF6-DAAB-4C2C-870F-0F9323B3844F}" destId="{FD681670-6D09-4621-81A7-B00334D70285}" srcOrd="0" destOrd="0" presId="urn:microsoft.com/office/officeart/2005/8/layout/target3"/>
    <dgm:cxn modelId="{70476326-137A-4E8F-BF19-27E3C41B11D9}" type="presParOf" srcId="{1A470EF6-DAAB-4C2C-870F-0F9323B3844F}" destId="{66A02C9D-F68B-40AD-BD9E-DCD2986C36D5}" srcOrd="1" destOrd="0" presId="urn:microsoft.com/office/officeart/2005/8/layout/target3"/>
    <dgm:cxn modelId="{9FDFE511-4AD3-40FF-8655-CB0492E5A889}" type="presParOf" srcId="{1A470EF6-DAAB-4C2C-870F-0F9323B3844F}" destId="{EB1D3651-78DE-460E-870D-0056B5BFE230}" srcOrd="2" destOrd="0" presId="urn:microsoft.com/office/officeart/2005/8/layout/target3"/>
    <dgm:cxn modelId="{B64D597D-33BB-40CB-9A11-E215CF6403E0}" type="presParOf" srcId="{1A470EF6-DAAB-4C2C-870F-0F9323B3844F}" destId="{30DD5713-2CDA-482A-9EF5-F4275AD448C5}" srcOrd="3"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A9EB85C-9215-4546-8F2A-2943082AF4ED}"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n-US"/>
        </a:p>
      </dgm:t>
    </dgm:pt>
    <dgm:pt modelId="{5DBD055A-649F-42DA-98D1-B1643CDBEE5F}">
      <dgm:prSet custT="1"/>
      <dgm:spPr/>
      <dgm:t>
        <a:bodyPr/>
        <a:lstStyle/>
        <a:p>
          <a:r>
            <a:rPr lang="en-US" sz="3200" b="1" u="sng" dirty="0" smtClean="0"/>
            <a:t>References to Derived Types</a:t>
          </a:r>
          <a:endParaRPr lang="en-US" sz="3200" dirty="0"/>
        </a:p>
      </dgm:t>
    </dgm:pt>
    <dgm:pt modelId="{37DB8666-0429-4028-8295-0694B4D213E1}" type="parTrans" cxnId="{385E4AC2-DC30-4369-8C67-D84D10CEAC50}">
      <dgm:prSet/>
      <dgm:spPr/>
      <dgm:t>
        <a:bodyPr/>
        <a:lstStyle/>
        <a:p>
          <a:endParaRPr lang="en-US"/>
        </a:p>
      </dgm:t>
    </dgm:pt>
    <dgm:pt modelId="{D64A3C0F-A164-496A-8E00-283C51BFF9C0}" type="sibTrans" cxnId="{385E4AC2-DC30-4369-8C67-D84D10CEAC50}">
      <dgm:prSet/>
      <dgm:spPr/>
      <dgm:t>
        <a:bodyPr/>
        <a:lstStyle/>
        <a:p>
          <a:endParaRPr lang="en-US"/>
        </a:p>
      </dgm:t>
    </dgm:pt>
    <dgm:pt modelId="{A2BBD6EA-AAB2-432F-ACE7-C00449C728C2}" type="pres">
      <dgm:prSet presAssocID="{6A9EB85C-9215-4546-8F2A-2943082AF4ED}" presName="diagram" presStyleCnt="0">
        <dgm:presLayoutVars>
          <dgm:chPref val="1"/>
          <dgm:dir/>
          <dgm:animOne val="branch"/>
          <dgm:animLvl val="lvl"/>
          <dgm:resizeHandles/>
        </dgm:presLayoutVars>
      </dgm:prSet>
      <dgm:spPr/>
      <dgm:t>
        <a:bodyPr/>
        <a:lstStyle/>
        <a:p>
          <a:endParaRPr lang="en-US"/>
        </a:p>
      </dgm:t>
    </dgm:pt>
    <dgm:pt modelId="{A8323D3D-9835-4C57-A1F6-D8F6596750AE}" type="pres">
      <dgm:prSet presAssocID="{5DBD055A-649F-42DA-98D1-B1643CDBEE5F}" presName="root" presStyleCnt="0"/>
      <dgm:spPr/>
    </dgm:pt>
    <dgm:pt modelId="{592A8351-4454-4F66-ACA2-79E3D979CE46}" type="pres">
      <dgm:prSet presAssocID="{5DBD055A-649F-42DA-98D1-B1643CDBEE5F}" presName="rootComposite" presStyleCnt="0"/>
      <dgm:spPr/>
    </dgm:pt>
    <dgm:pt modelId="{FF2313B2-AB89-4529-BEB6-1BB6CF21E5AF}" type="pres">
      <dgm:prSet presAssocID="{5DBD055A-649F-42DA-98D1-B1643CDBEE5F}" presName="rootText" presStyleLbl="node1" presStyleIdx="0" presStyleCnt="1" custScaleX="1040709"/>
      <dgm:spPr/>
      <dgm:t>
        <a:bodyPr/>
        <a:lstStyle/>
        <a:p>
          <a:endParaRPr lang="en-US"/>
        </a:p>
      </dgm:t>
    </dgm:pt>
    <dgm:pt modelId="{419D7408-71F7-4148-995E-F27DEEB91F6D}" type="pres">
      <dgm:prSet presAssocID="{5DBD055A-649F-42DA-98D1-B1643CDBEE5F}" presName="rootConnector" presStyleLbl="node1" presStyleIdx="0" presStyleCnt="1"/>
      <dgm:spPr/>
      <dgm:t>
        <a:bodyPr/>
        <a:lstStyle/>
        <a:p>
          <a:endParaRPr lang="en-US"/>
        </a:p>
      </dgm:t>
    </dgm:pt>
    <dgm:pt modelId="{D938EE04-6D91-4B44-9AE2-A3213CF76463}" type="pres">
      <dgm:prSet presAssocID="{5DBD055A-649F-42DA-98D1-B1643CDBEE5F}" presName="childShape" presStyleCnt="0"/>
      <dgm:spPr/>
    </dgm:pt>
  </dgm:ptLst>
  <dgm:cxnLst>
    <dgm:cxn modelId="{C5E9C847-F0A1-48EC-AD4C-CA3877DE5371}" type="presOf" srcId="{6A9EB85C-9215-4546-8F2A-2943082AF4ED}" destId="{A2BBD6EA-AAB2-432F-ACE7-C00449C728C2}" srcOrd="0" destOrd="0" presId="urn:microsoft.com/office/officeart/2005/8/layout/hierarchy3"/>
    <dgm:cxn modelId="{07E5298E-C53E-4300-A92D-5E8B553D3784}" type="presOf" srcId="{5DBD055A-649F-42DA-98D1-B1643CDBEE5F}" destId="{FF2313B2-AB89-4529-BEB6-1BB6CF21E5AF}" srcOrd="0" destOrd="0" presId="urn:microsoft.com/office/officeart/2005/8/layout/hierarchy3"/>
    <dgm:cxn modelId="{385E4AC2-DC30-4369-8C67-D84D10CEAC50}" srcId="{6A9EB85C-9215-4546-8F2A-2943082AF4ED}" destId="{5DBD055A-649F-42DA-98D1-B1643CDBEE5F}" srcOrd="0" destOrd="0" parTransId="{37DB8666-0429-4028-8295-0694B4D213E1}" sibTransId="{D64A3C0F-A164-496A-8E00-283C51BFF9C0}"/>
    <dgm:cxn modelId="{0E654137-D08E-423D-8101-ADF52BCE2BCF}" type="presOf" srcId="{5DBD055A-649F-42DA-98D1-B1643CDBEE5F}" destId="{419D7408-71F7-4148-995E-F27DEEB91F6D}" srcOrd="1" destOrd="0" presId="urn:microsoft.com/office/officeart/2005/8/layout/hierarchy3"/>
    <dgm:cxn modelId="{BC1A5089-4A97-4BC5-84B8-CA67AB86C6FD}" type="presParOf" srcId="{A2BBD6EA-AAB2-432F-ACE7-C00449C728C2}" destId="{A8323D3D-9835-4C57-A1F6-D8F6596750AE}" srcOrd="0" destOrd="0" presId="urn:microsoft.com/office/officeart/2005/8/layout/hierarchy3"/>
    <dgm:cxn modelId="{07E22EA7-1AB3-4CFF-BA47-9E5E88D704D4}" type="presParOf" srcId="{A8323D3D-9835-4C57-A1F6-D8F6596750AE}" destId="{592A8351-4454-4F66-ACA2-79E3D979CE46}" srcOrd="0" destOrd="0" presId="urn:microsoft.com/office/officeart/2005/8/layout/hierarchy3"/>
    <dgm:cxn modelId="{852DDFF4-A808-4D78-8944-4E36D30B16EB}" type="presParOf" srcId="{592A8351-4454-4F66-ACA2-79E3D979CE46}" destId="{FF2313B2-AB89-4529-BEB6-1BB6CF21E5AF}" srcOrd="0" destOrd="0" presId="urn:microsoft.com/office/officeart/2005/8/layout/hierarchy3"/>
    <dgm:cxn modelId="{4AE083D1-E991-4458-ADE7-DDEF234576F9}" type="presParOf" srcId="{592A8351-4454-4F66-ACA2-79E3D979CE46}" destId="{419D7408-71F7-4148-995E-F27DEEB91F6D}" srcOrd="1" destOrd="0" presId="urn:microsoft.com/office/officeart/2005/8/layout/hierarchy3"/>
    <dgm:cxn modelId="{5B231A8D-02C9-4AB2-BB30-3F3D9500F797}" type="presParOf" srcId="{A8323D3D-9835-4C57-A1F6-D8F6596750AE}" destId="{D938EE04-6D91-4B44-9AE2-A3213CF76463}"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95B3228-4FE7-4936-A3F2-60BC283E55EE}" type="doc">
      <dgm:prSet loTypeId="urn:microsoft.com/office/officeart/2009/layout/ReverseList" loCatId="relationship" qsTypeId="urn:microsoft.com/office/officeart/2005/8/quickstyle/simple1" qsCatId="simple" csTypeId="urn:microsoft.com/office/officeart/2005/8/colors/accent1_2" csCatId="accent1" phldr="1"/>
      <dgm:spPr/>
      <dgm:t>
        <a:bodyPr/>
        <a:lstStyle/>
        <a:p>
          <a:endParaRPr lang="en-US"/>
        </a:p>
      </dgm:t>
    </dgm:pt>
    <dgm:pt modelId="{B7A0A12C-BD37-4A06-BC86-95263B993191}">
      <dgm:prSet/>
      <dgm:spPr/>
      <dgm:t>
        <a:bodyPr/>
        <a:lstStyle/>
        <a:p>
          <a:pPr rtl="0"/>
          <a:r>
            <a:rPr lang="en-US" dirty="0" smtClean="0"/>
            <a:t>Similar to the situation as described for pointers earlier, </a:t>
          </a:r>
          <a:r>
            <a:rPr lang="en-US" b="1" dirty="0" smtClean="0"/>
            <a:t>a base class reference can be used to refer to an object of a derived class. </a:t>
          </a:r>
          <a:r>
            <a:rPr lang="en-US" dirty="0" smtClean="0"/>
            <a:t>The most common application of this is found in function parameters. A base class reference parameter can receive objects of the base class as well as any other type derived from that base.</a:t>
          </a:r>
          <a:endParaRPr lang="en-US" dirty="0"/>
        </a:p>
      </dgm:t>
    </dgm:pt>
    <dgm:pt modelId="{170371C7-5AC0-498A-9FD9-BDE46958BDA6}" type="parTrans" cxnId="{1EE5C4B8-C437-47A9-A5E6-510AB8D9EC34}">
      <dgm:prSet/>
      <dgm:spPr/>
      <dgm:t>
        <a:bodyPr/>
        <a:lstStyle/>
        <a:p>
          <a:endParaRPr lang="en-US"/>
        </a:p>
      </dgm:t>
    </dgm:pt>
    <dgm:pt modelId="{1F89CBE2-3EBC-401F-94C2-73CB764C0E21}" type="sibTrans" cxnId="{1EE5C4B8-C437-47A9-A5E6-510AB8D9EC34}">
      <dgm:prSet/>
      <dgm:spPr/>
      <dgm:t>
        <a:bodyPr/>
        <a:lstStyle/>
        <a:p>
          <a:endParaRPr lang="en-US"/>
        </a:p>
      </dgm:t>
    </dgm:pt>
    <dgm:pt modelId="{63EA05F3-7C67-4B57-B361-EB4015A60635}" type="pres">
      <dgm:prSet presAssocID="{F95B3228-4FE7-4936-A3F2-60BC283E55EE}" presName="Name0" presStyleCnt="0">
        <dgm:presLayoutVars>
          <dgm:chMax val="2"/>
          <dgm:chPref val="2"/>
          <dgm:animLvl val="lvl"/>
        </dgm:presLayoutVars>
      </dgm:prSet>
      <dgm:spPr/>
      <dgm:t>
        <a:bodyPr/>
        <a:lstStyle/>
        <a:p>
          <a:endParaRPr lang="en-US"/>
        </a:p>
      </dgm:t>
    </dgm:pt>
    <dgm:pt modelId="{9ECDB177-2257-410C-8B8B-4C8E3B9AEB00}" type="pres">
      <dgm:prSet presAssocID="{F95B3228-4FE7-4936-A3F2-60BC283E55EE}" presName="LeftText" presStyleLbl="revTx" presStyleIdx="0" presStyleCnt="0">
        <dgm:presLayoutVars>
          <dgm:bulletEnabled val="1"/>
        </dgm:presLayoutVars>
      </dgm:prSet>
      <dgm:spPr/>
      <dgm:t>
        <a:bodyPr/>
        <a:lstStyle/>
        <a:p>
          <a:endParaRPr lang="en-US"/>
        </a:p>
      </dgm:t>
    </dgm:pt>
    <dgm:pt modelId="{B559BA20-7BA0-4B2A-BEB7-F1B319D68900}" type="pres">
      <dgm:prSet presAssocID="{F95B3228-4FE7-4936-A3F2-60BC283E55EE}" presName="LeftNode" presStyleLbl="bgImgPlace1" presStyleIdx="0" presStyleCnt="1" custScaleX="310987" custLinFactNeighborX="12130">
        <dgm:presLayoutVars>
          <dgm:chMax val="2"/>
          <dgm:chPref val="2"/>
        </dgm:presLayoutVars>
      </dgm:prSet>
      <dgm:spPr/>
      <dgm:t>
        <a:bodyPr/>
        <a:lstStyle/>
        <a:p>
          <a:endParaRPr lang="en-US"/>
        </a:p>
      </dgm:t>
    </dgm:pt>
  </dgm:ptLst>
  <dgm:cxnLst>
    <dgm:cxn modelId="{1EE5C4B8-C437-47A9-A5E6-510AB8D9EC34}" srcId="{F95B3228-4FE7-4936-A3F2-60BC283E55EE}" destId="{B7A0A12C-BD37-4A06-BC86-95263B993191}" srcOrd="0" destOrd="0" parTransId="{170371C7-5AC0-498A-9FD9-BDE46958BDA6}" sibTransId="{1F89CBE2-3EBC-401F-94C2-73CB764C0E21}"/>
    <dgm:cxn modelId="{9CFAD486-E33D-4226-A3A8-B07685A549EF}" type="presOf" srcId="{B7A0A12C-BD37-4A06-BC86-95263B993191}" destId="{9ECDB177-2257-410C-8B8B-4C8E3B9AEB00}" srcOrd="0" destOrd="0" presId="urn:microsoft.com/office/officeart/2009/layout/ReverseList"/>
    <dgm:cxn modelId="{1C778100-6EE4-4DC6-8558-0F4008608593}" type="presOf" srcId="{B7A0A12C-BD37-4A06-BC86-95263B993191}" destId="{B559BA20-7BA0-4B2A-BEB7-F1B319D68900}" srcOrd="1" destOrd="0" presId="urn:microsoft.com/office/officeart/2009/layout/ReverseList"/>
    <dgm:cxn modelId="{153EB296-457A-4C5B-A62D-9FD3AFE343CD}" type="presOf" srcId="{F95B3228-4FE7-4936-A3F2-60BC283E55EE}" destId="{63EA05F3-7C67-4B57-B361-EB4015A60635}" srcOrd="0" destOrd="0" presId="urn:microsoft.com/office/officeart/2009/layout/ReverseList"/>
    <dgm:cxn modelId="{83092DC7-E8E2-4073-8929-6CFD4CCC040E}" type="presParOf" srcId="{63EA05F3-7C67-4B57-B361-EB4015A60635}" destId="{9ECDB177-2257-410C-8B8B-4C8E3B9AEB00}" srcOrd="0" destOrd="0" presId="urn:microsoft.com/office/officeart/2009/layout/ReverseList"/>
    <dgm:cxn modelId="{AE031BE8-C547-46E2-8196-CA405ACBF8E0}" type="presParOf" srcId="{63EA05F3-7C67-4B57-B361-EB4015A60635}" destId="{B559BA20-7BA0-4B2A-BEB7-F1B319D68900}" srcOrd="1" destOrd="0" presId="urn:microsoft.com/office/officeart/2009/layout/Reverse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A9EB85C-9215-4546-8F2A-2943082AF4ED}"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n-US"/>
        </a:p>
      </dgm:t>
    </dgm:pt>
    <dgm:pt modelId="{5DBD055A-649F-42DA-98D1-B1643CDBEE5F}">
      <dgm:prSet custT="1"/>
      <dgm:spPr/>
      <dgm:t>
        <a:bodyPr/>
        <a:lstStyle/>
        <a:p>
          <a:r>
            <a:rPr lang="en-US" sz="3200" b="1" u="sng" dirty="0" smtClean="0"/>
            <a:t>Restrictions to References</a:t>
          </a:r>
          <a:endParaRPr lang="en-US" sz="3200" dirty="0"/>
        </a:p>
      </dgm:t>
    </dgm:pt>
    <dgm:pt modelId="{37DB8666-0429-4028-8295-0694B4D213E1}" type="parTrans" cxnId="{385E4AC2-DC30-4369-8C67-D84D10CEAC50}">
      <dgm:prSet/>
      <dgm:spPr/>
      <dgm:t>
        <a:bodyPr/>
        <a:lstStyle/>
        <a:p>
          <a:endParaRPr lang="en-US"/>
        </a:p>
      </dgm:t>
    </dgm:pt>
    <dgm:pt modelId="{D64A3C0F-A164-496A-8E00-283C51BFF9C0}" type="sibTrans" cxnId="{385E4AC2-DC30-4369-8C67-D84D10CEAC50}">
      <dgm:prSet/>
      <dgm:spPr/>
      <dgm:t>
        <a:bodyPr/>
        <a:lstStyle/>
        <a:p>
          <a:endParaRPr lang="en-US"/>
        </a:p>
      </dgm:t>
    </dgm:pt>
    <dgm:pt modelId="{A2BBD6EA-AAB2-432F-ACE7-C00449C728C2}" type="pres">
      <dgm:prSet presAssocID="{6A9EB85C-9215-4546-8F2A-2943082AF4ED}" presName="diagram" presStyleCnt="0">
        <dgm:presLayoutVars>
          <dgm:chPref val="1"/>
          <dgm:dir/>
          <dgm:animOne val="branch"/>
          <dgm:animLvl val="lvl"/>
          <dgm:resizeHandles/>
        </dgm:presLayoutVars>
      </dgm:prSet>
      <dgm:spPr/>
      <dgm:t>
        <a:bodyPr/>
        <a:lstStyle/>
        <a:p>
          <a:endParaRPr lang="en-US"/>
        </a:p>
      </dgm:t>
    </dgm:pt>
    <dgm:pt modelId="{A8323D3D-9835-4C57-A1F6-D8F6596750AE}" type="pres">
      <dgm:prSet presAssocID="{5DBD055A-649F-42DA-98D1-B1643CDBEE5F}" presName="root" presStyleCnt="0"/>
      <dgm:spPr/>
    </dgm:pt>
    <dgm:pt modelId="{592A8351-4454-4F66-ACA2-79E3D979CE46}" type="pres">
      <dgm:prSet presAssocID="{5DBD055A-649F-42DA-98D1-B1643CDBEE5F}" presName="rootComposite" presStyleCnt="0"/>
      <dgm:spPr/>
    </dgm:pt>
    <dgm:pt modelId="{FF2313B2-AB89-4529-BEB6-1BB6CF21E5AF}" type="pres">
      <dgm:prSet presAssocID="{5DBD055A-649F-42DA-98D1-B1643CDBEE5F}" presName="rootText" presStyleLbl="node1" presStyleIdx="0" presStyleCnt="1" custScaleX="1040709"/>
      <dgm:spPr/>
      <dgm:t>
        <a:bodyPr/>
        <a:lstStyle/>
        <a:p>
          <a:endParaRPr lang="en-US"/>
        </a:p>
      </dgm:t>
    </dgm:pt>
    <dgm:pt modelId="{419D7408-71F7-4148-995E-F27DEEB91F6D}" type="pres">
      <dgm:prSet presAssocID="{5DBD055A-649F-42DA-98D1-B1643CDBEE5F}" presName="rootConnector" presStyleLbl="node1" presStyleIdx="0" presStyleCnt="1"/>
      <dgm:spPr/>
      <dgm:t>
        <a:bodyPr/>
        <a:lstStyle/>
        <a:p>
          <a:endParaRPr lang="en-US"/>
        </a:p>
      </dgm:t>
    </dgm:pt>
    <dgm:pt modelId="{D938EE04-6D91-4B44-9AE2-A3213CF76463}" type="pres">
      <dgm:prSet presAssocID="{5DBD055A-649F-42DA-98D1-B1643CDBEE5F}" presName="childShape" presStyleCnt="0"/>
      <dgm:spPr/>
    </dgm:pt>
  </dgm:ptLst>
  <dgm:cxnLst>
    <dgm:cxn modelId="{04CFE2E8-A729-45C6-8AC3-D15DAB7BA19A}" type="presOf" srcId="{6A9EB85C-9215-4546-8F2A-2943082AF4ED}" destId="{A2BBD6EA-AAB2-432F-ACE7-C00449C728C2}" srcOrd="0" destOrd="0" presId="urn:microsoft.com/office/officeart/2005/8/layout/hierarchy3"/>
    <dgm:cxn modelId="{84CB4E5F-6D6A-4199-9D70-B35B51215CB8}" type="presOf" srcId="{5DBD055A-649F-42DA-98D1-B1643CDBEE5F}" destId="{419D7408-71F7-4148-995E-F27DEEB91F6D}" srcOrd="1" destOrd="0" presId="urn:microsoft.com/office/officeart/2005/8/layout/hierarchy3"/>
    <dgm:cxn modelId="{DF9CDE3B-6669-4A2B-943D-592855C03201}" type="presOf" srcId="{5DBD055A-649F-42DA-98D1-B1643CDBEE5F}" destId="{FF2313B2-AB89-4529-BEB6-1BB6CF21E5AF}" srcOrd="0" destOrd="0" presId="urn:microsoft.com/office/officeart/2005/8/layout/hierarchy3"/>
    <dgm:cxn modelId="{385E4AC2-DC30-4369-8C67-D84D10CEAC50}" srcId="{6A9EB85C-9215-4546-8F2A-2943082AF4ED}" destId="{5DBD055A-649F-42DA-98D1-B1643CDBEE5F}" srcOrd="0" destOrd="0" parTransId="{37DB8666-0429-4028-8295-0694B4D213E1}" sibTransId="{D64A3C0F-A164-496A-8E00-283C51BFF9C0}"/>
    <dgm:cxn modelId="{794C27BE-234F-46B5-B9F4-725783464EEB}" type="presParOf" srcId="{A2BBD6EA-AAB2-432F-ACE7-C00449C728C2}" destId="{A8323D3D-9835-4C57-A1F6-D8F6596750AE}" srcOrd="0" destOrd="0" presId="urn:microsoft.com/office/officeart/2005/8/layout/hierarchy3"/>
    <dgm:cxn modelId="{4C60D6BF-269B-4AB9-9162-2BEB41AAB879}" type="presParOf" srcId="{A8323D3D-9835-4C57-A1F6-D8F6596750AE}" destId="{592A8351-4454-4F66-ACA2-79E3D979CE46}" srcOrd="0" destOrd="0" presId="urn:microsoft.com/office/officeart/2005/8/layout/hierarchy3"/>
    <dgm:cxn modelId="{DF64EBB1-5F71-4A91-9B3F-F801989E14FC}" type="presParOf" srcId="{592A8351-4454-4F66-ACA2-79E3D979CE46}" destId="{FF2313B2-AB89-4529-BEB6-1BB6CF21E5AF}" srcOrd="0" destOrd="0" presId="urn:microsoft.com/office/officeart/2005/8/layout/hierarchy3"/>
    <dgm:cxn modelId="{6F9C9FDE-D5C6-4651-BC1A-676465D918F7}" type="presParOf" srcId="{592A8351-4454-4F66-ACA2-79E3D979CE46}" destId="{419D7408-71F7-4148-995E-F27DEEB91F6D}" srcOrd="1" destOrd="0" presId="urn:microsoft.com/office/officeart/2005/8/layout/hierarchy3"/>
    <dgm:cxn modelId="{B0D0B6EC-C259-4E5D-8FC6-AB2F429B56C1}" type="presParOf" srcId="{A8323D3D-9835-4C57-A1F6-D8F6596750AE}" destId="{D938EE04-6D91-4B44-9AE2-A3213CF76463}"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95B3228-4FE7-4936-A3F2-60BC283E55EE}" type="doc">
      <dgm:prSet loTypeId="urn:microsoft.com/office/officeart/2009/layout/ReverseList" loCatId="relationship" qsTypeId="urn:microsoft.com/office/officeart/2005/8/quickstyle/simple1" qsCatId="simple" csTypeId="urn:microsoft.com/office/officeart/2005/8/colors/accent1_2" csCatId="accent1" phldr="1"/>
      <dgm:spPr/>
      <dgm:t>
        <a:bodyPr/>
        <a:lstStyle/>
        <a:p>
          <a:endParaRPr lang="en-US"/>
        </a:p>
      </dgm:t>
    </dgm:pt>
    <dgm:pt modelId="{B7A0A12C-BD37-4A06-BC86-95263B993191}">
      <dgm:prSet custT="1"/>
      <dgm:spPr/>
      <dgm:t>
        <a:bodyPr/>
        <a:lstStyle/>
        <a:p>
          <a:pPr rtl="0"/>
          <a:r>
            <a:rPr lang="en-US" sz="2200" b="1" dirty="0" smtClean="0"/>
            <a:t>There are a number of restrictions that apply to references</a:t>
          </a:r>
          <a:r>
            <a:rPr lang="en-US" sz="2200" dirty="0" smtClean="0"/>
            <a:t>. </a:t>
          </a:r>
        </a:p>
        <a:p>
          <a:pPr rtl="0"/>
          <a:r>
            <a:rPr lang="en-US" sz="2800" dirty="0" smtClean="0"/>
            <a:t>You cannot reference another reference. Put differently, </a:t>
          </a:r>
        </a:p>
        <a:p>
          <a:pPr rtl="0"/>
          <a:r>
            <a:rPr lang="en-US" sz="2800" dirty="0" smtClean="0"/>
            <a:t>you cannot obtain the address of a reference. </a:t>
          </a:r>
        </a:p>
        <a:p>
          <a:pPr rtl="0"/>
          <a:r>
            <a:rPr lang="en-US" sz="2800" dirty="0" smtClean="0"/>
            <a:t>You cannot create arrays of references. </a:t>
          </a:r>
        </a:p>
        <a:p>
          <a:pPr rtl="0"/>
          <a:r>
            <a:rPr lang="en-US" sz="2800" dirty="0" smtClean="0"/>
            <a:t>You cannot create a pointer to a reference. </a:t>
          </a:r>
        </a:p>
        <a:p>
          <a:pPr rtl="0"/>
          <a:r>
            <a:rPr lang="en-US" sz="2800" dirty="0" smtClean="0"/>
            <a:t>You cannot reference a bit-field. </a:t>
          </a:r>
        </a:p>
        <a:p>
          <a:pPr rtl="0"/>
          <a:r>
            <a:rPr lang="en-US" sz="2800" dirty="0" smtClean="0"/>
            <a:t>A reference variable must be initialized when it is declared unless it is a member of a class, a function parameter, or a return value. </a:t>
          </a:r>
        </a:p>
        <a:p>
          <a:pPr rtl="0"/>
          <a:r>
            <a:rPr lang="en-US" sz="2800" dirty="0" smtClean="0"/>
            <a:t>Null references are prohibited.</a:t>
          </a:r>
          <a:endParaRPr lang="en-US" sz="2800" dirty="0"/>
        </a:p>
      </dgm:t>
    </dgm:pt>
    <dgm:pt modelId="{170371C7-5AC0-498A-9FD9-BDE46958BDA6}" type="parTrans" cxnId="{1EE5C4B8-C437-47A9-A5E6-510AB8D9EC34}">
      <dgm:prSet/>
      <dgm:spPr/>
      <dgm:t>
        <a:bodyPr/>
        <a:lstStyle/>
        <a:p>
          <a:endParaRPr lang="en-US"/>
        </a:p>
      </dgm:t>
    </dgm:pt>
    <dgm:pt modelId="{1F89CBE2-3EBC-401F-94C2-73CB764C0E21}" type="sibTrans" cxnId="{1EE5C4B8-C437-47A9-A5E6-510AB8D9EC34}">
      <dgm:prSet/>
      <dgm:spPr/>
      <dgm:t>
        <a:bodyPr/>
        <a:lstStyle/>
        <a:p>
          <a:endParaRPr lang="en-US"/>
        </a:p>
      </dgm:t>
    </dgm:pt>
    <dgm:pt modelId="{63EA05F3-7C67-4B57-B361-EB4015A60635}" type="pres">
      <dgm:prSet presAssocID="{F95B3228-4FE7-4936-A3F2-60BC283E55EE}" presName="Name0" presStyleCnt="0">
        <dgm:presLayoutVars>
          <dgm:chMax val="2"/>
          <dgm:chPref val="2"/>
          <dgm:animLvl val="lvl"/>
        </dgm:presLayoutVars>
      </dgm:prSet>
      <dgm:spPr/>
      <dgm:t>
        <a:bodyPr/>
        <a:lstStyle/>
        <a:p>
          <a:endParaRPr lang="en-US"/>
        </a:p>
      </dgm:t>
    </dgm:pt>
    <dgm:pt modelId="{9ECDB177-2257-410C-8B8B-4C8E3B9AEB00}" type="pres">
      <dgm:prSet presAssocID="{F95B3228-4FE7-4936-A3F2-60BC283E55EE}" presName="LeftText" presStyleLbl="revTx" presStyleIdx="0" presStyleCnt="0">
        <dgm:presLayoutVars>
          <dgm:bulletEnabled val="1"/>
        </dgm:presLayoutVars>
      </dgm:prSet>
      <dgm:spPr/>
      <dgm:t>
        <a:bodyPr/>
        <a:lstStyle/>
        <a:p>
          <a:endParaRPr lang="en-US"/>
        </a:p>
      </dgm:t>
    </dgm:pt>
    <dgm:pt modelId="{B559BA20-7BA0-4B2A-BEB7-F1B319D68900}" type="pres">
      <dgm:prSet presAssocID="{F95B3228-4FE7-4936-A3F2-60BC283E55EE}" presName="LeftNode" presStyleLbl="bgImgPlace1" presStyleIdx="0" presStyleCnt="1" custScaleX="336744" custLinFactNeighborX="1877" custLinFactNeighborY="-7143">
        <dgm:presLayoutVars>
          <dgm:chMax val="2"/>
          <dgm:chPref val="2"/>
        </dgm:presLayoutVars>
      </dgm:prSet>
      <dgm:spPr/>
      <dgm:t>
        <a:bodyPr/>
        <a:lstStyle/>
        <a:p>
          <a:endParaRPr lang="en-US"/>
        </a:p>
      </dgm:t>
    </dgm:pt>
  </dgm:ptLst>
  <dgm:cxnLst>
    <dgm:cxn modelId="{1EE5C4B8-C437-47A9-A5E6-510AB8D9EC34}" srcId="{F95B3228-4FE7-4936-A3F2-60BC283E55EE}" destId="{B7A0A12C-BD37-4A06-BC86-95263B993191}" srcOrd="0" destOrd="0" parTransId="{170371C7-5AC0-498A-9FD9-BDE46958BDA6}" sibTransId="{1F89CBE2-3EBC-401F-94C2-73CB764C0E21}"/>
    <dgm:cxn modelId="{E769F5D2-7730-4B5C-A5A4-C9A7C3592759}" type="presOf" srcId="{B7A0A12C-BD37-4A06-BC86-95263B993191}" destId="{9ECDB177-2257-410C-8B8B-4C8E3B9AEB00}" srcOrd="0" destOrd="0" presId="urn:microsoft.com/office/officeart/2009/layout/ReverseList"/>
    <dgm:cxn modelId="{A08CE87E-D676-476A-8BBE-9C029FCC5A1B}" type="presOf" srcId="{B7A0A12C-BD37-4A06-BC86-95263B993191}" destId="{B559BA20-7BA0-4B2A-BEB7-F1B319D68900}" srcOrd="1" destOrd="0" presId="urn:microsoft.com/office/officeart/2009/layout/ReverseList"/>
    <dgm:cxn modelId="{23096B06-A0B0-4DDC-BFA8-C1043C68497E}" type="presOf" srcId="{F95B3228-4FE7-4936-A3F2-60BC283E55EE}" destId="{63EA05F3-7C67-4B57-B361-EB4015A60635}" srcOrd="0" destOrd="0" presId="urn:microsoft.com/office/officeart/2009/layout/ReverseList"/>
    <dgm:cxn modelId="{2D966B57-ABD4-4A79-BB29-494900146D43}" type="presParOf" srcId="{63EA05F3-7C67-4B57-B361-EB4015A60635}" destId="{9ECDB177-2257-410C-8B8B-4C8E3B9AEB00}" srcOrd="0" destOrd="0" presId="urn:microsoft.com/office/officeart/2009/layout/ReverseList"/>
    <dgm:cxn modelId="{B482AB2C-23BC-47B9-A327-5F9BA70EDF30}" type="presParOf" srcId="{63EA05F3-7C67-4B57-B361-EB4015A60635}" destId="{B559BA20-7BA0-4B2A-BEB7-F1B319D68900}" srcOrd="1" destOrd="0" presId="urn:microsoft.com/office/officeart/2009/layout/Reverse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A9EB85C-9215-4546-8F2A-2943082AF4ED}"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n-US"/>
        </a:p>
      </dgm:t>
    </dgm:pt>
    <dgm:pt modelId="{5DBD055A-649F-42DA-98D1-B1643CDBEE5F}">
      <dgm:prSet custT="1"/>
      <dgm:spPr/>
      <dgm:t>
        <a:bodyPr/>
        <a:lstStyle/>
        <a:p>
          <a:r>
            <a:rPr lang="en-US" sz="3200" b="1" u="sng" dirty="0" smtClean="0"/>
            <a:t>C++'s Dynamic Allocation Operators</a:t>
          </a:r>
          <a:endParaRPr lang="en-US" sz="3200" dirty="0"/>
        </a:p>
      </dgm:t>
    </dgm:pt>
    <dgm:pt modelId="{37DB8666-0429-4028-8295-0694B4D213E1}" type="parTrans" cxnId="{385E4AC2-DC30-4369-8C67-D84D10CEAC50}">
      <dgm:prSet/>
      <dgm:spPr/>
      <dgm:t>
        <a:bodyPr/>
        <a:lstStyle/>
        <a:p>
          <a:endParaRPr lang="en-US"/>
        </a:p>
      </dgm:t>
    </dgm:pt>
    <dgm:pt modelId="{D64A3C0F-A164-496A-8E00-283C51BFF9C0}" type="sibTrans" cxnId="{385E4AC2-DC30-4369-8C67-D84D10CEAC50}">
      <dgm:prSet/>
      <dgm:spPr/>
      <dgm:t>
        <a:bodyPr/>
        <a:lstStyle/>
        <a:p>
          <a:endParaRPr lang="en-US"/>
        </a:p>
      </dgm:t>
    </dgm:pt>
    <dgm:pt modelId="{A2BBD6EA-AAB2-432F-ACE7-C00449C728C2}" type="pres">
      <dgm:prSet presAssocID="{6A9EB85C-9215-4546-8F2A-2943082AF4ED}" presName="diagram" presStyleCnt="0">
        <dgm:presLayoutVars>
          <dgm:chPref val="1"/>
          <dgm:dir/>
          <dgm:animOne val="branch"/>
          <dgm:animLvl val="lvl"/>
          <dgm:resizeHandles/>
        </dgm:presLayoutVars>
      </dgm:prSet>
      <dgm:spPr/>
      <dgm:t>
        <a:bodyPr/>
        <a:lstStyle/>
        <a:p>
          <a:endParaRPr lang="en-US"/>
        </a:p>
      </dgm:t>
    </dgm:pt>
    <dgm:pt modelId="{A8323D3D-9835-4C57-A1F6-D8F6596750AE}" type="pres">
      <dgm:prSet presAssocID="{5DBD055A-649F-42DA-98D1-B1643CDBEE5F}" presName="root" presStyleCnt="0"/>
      <dgm:spPr/>
    </dgm:pt>
    <dgm:pt modelId="{592A8351-4454-4F66-ACA2-79E3D979CE46}" type="pres">
      <dgm:prSet presAssocID="{5DBD055A-649F-42DA-98D1-B1643CDBEE5F}" presName="rootComposite" presStyleCnt="0"/>
      <dgm:spPr/>
    </dgm:pt>
    <dgm:pt modelId="{FF2313B2-AB89-4529-BEB6-1BB6CF21E5AF}" type="pres">
      <dgm:prSet presAssocID="{5DBD055A-649F-42DA-98D1-B1643CDBEE5F}" presName="rootText" presStyleLbl="node1" presStyleIdx="0" presStyleCnt="1" custScaleX="1040709"/>
      <dgm:spPr/>
      <dgm:t>
        <a:bodyPr/>
        <a:lstStyle/>
        <a:p>
          <a:endParaRPr lang="en-US"/>
        </a:p>
      </dgm:t>
    </dgm:pt>
    <dgm:pt modelId="{419D7408-71F7-4148-995E-F27DEEB91F6D}" type="pres">
      <dgm:prSet presAssocID="{5DBD055A-649F-42DA-98D1-B1643CDBEE5F}" presName="rootConnector" presStyleLbl="node1" presStyleIdx="0" presStyleCnt="1"/>
      <dgm:spPr/>
      <dgm:t>
        <a:bodyPr/>
        <a:lstStyle/>
        <a:p>
          <a:endParaRPr lang="en-US"/>
        </a:p>
      </dgm:t>
    </dgm:pt>
    <dgm:pt modelId="{D938EE04-6D91-4B44-9AE2-A3213CF76463}" type="pres">
      <dgm:prSet presAssocID="{5DBD055A-649F-42DA-98D1-B1643CDBEE5F}" presName="childShape" presStyleCnt="0"/>
      <dgm:spPr/>
    </dgm:pt>
  </dgm:ptLst>
  <dgm:cxnLst>
    <dgm:cxn modelId="{2F86B10D-D191-4B59-ABA7-168D8BF1DFF3}" type="presOf" srcId="{5DBD055A-649F-42DA-98D1-B1643CDBEE5F}" destId="{FF2313B2-AB89-4529-BEB6-1BB6CF21E5AF}" srcOrd="0" destOrd="0" presId="urn:microsoft.com/office/officeart/2005/8/layout/hierarchy3"/>
    <dgm:cxn modelId="{0D836785-0AE0-452F-8F92-89BCA836351A}" type="presOf" srcId="{5DBD055A-649F-42DA-98D1-B1643CDBEE5F}" destId="{419D7408-71F7-4148-995E-F27DEEB91F6D}" srcOrd="1" destOrd="0" presId="urn:microsoft.com/office/officeart/2005/8/layout/hierarchy3"/>
    <dgm:cxn modelId="{385E4AC2-DC30-4369-8C67-D84D10CEAC50}" srcId="{6A9EB85C-9215-4546-8F2A-2943082AF4ED}" destId="{5DBD055A-649F-42DA-98D1-B1643CDBEE5F}" srcOrd="0" destOrd="0" parTransId="{37DB8666-0429-4028-8295-0694B4D213E1}" sibTransId="{D64A3C0F-A164-496A-8E00-283C51BFF9C0}"/>
    <dgm:cxn modelId="{61D8A0CA-D9E5-4DA5-B4E0-FC4DCFE77A10}" type="presOf" srcId="{6A9EB85C-9215-4546-8F2A-2943082AF4ED}" destId="{A2BBD6EA-AAB2-432F-ACE7-C00449C728C2}" srcOrd="0" destOrd="0" presId="urn:microsoft.com/office/officeart/2005/8/layout/hierarchy3"/>
    <dgm:cxn modelId="{3840B6B8-0825-4AC1-9715-C3B88A95F66E}" type="presParOf" srcId="{A2BBD6EA-AAB2-432F-ACE7-C00449C728C2}" destId="{A8323D3D-9835-4C57-A1F6-D8F6596750AE}" srcOrd="0" destOrd="0" presId="urn:microsoft.com/office/officeart/2005/8/layout/hierarchy3"/>
    <dgm:cxn modelId="{58C895B7-72CF-44C6-95F5-8BC06584FF71}" type="presParOf" srcId="{A8323D3D-9835-4C57-A1F6-D8F6596750AE}" destId="{592A8351-4454-4F66-ACA2-79E3D979CE46}" srcOrd="0" destOrd="0" presId="urn:microsoft.com/office/officeart/2005/8/layout/hierarchy3"/>
    <dgm:cxn modelId="{669F3F2C-9848-4E95-A1EF-C104E36A09C7}" type="presParOf" srcId="{592A8351-4454-4F66-ACA2-79E3D979CE46}" destId="{FF2313B2-AB89-4529-BEB6-1BB6CF21E5AF}" srcOrd="0" destOrd="0" presId="urn:microsoft.com/office/officeart/2005/8/layout/hierarchy3"/>
    <dgm:cxn modelId="{CE76C275-CBB4-40ED-86ED-34CB330EB904}" type="presParOf" srcId="{592A8351-4454-4F66-ACA2-79E3D979CE46}" destId="{419D7408-71F7-4148-995E-F27DEEB91F6D}" srcOrd="1" destOrd="0" presId="urn:microsoft.com/office/officeart/2005/8/layout/hierarchy3"/>
    <dgm:cxn modelId="{3B21E620-B091-4642-94F1-030361BB8617}" type="presParOf" srcId="{A8323D3D-9835-4C57-A1F6-D8F6596750AE}" destId="{D938EE04-6D91-4B44-9AE2-A3213CF76463}"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2473C2-CA1F-42F6-9D62-B4177A7C20BF}">
      <dsp:nvSpPr>
        <dsp:cNvPr id="0" name=""/>
        <dsp:cNvSpPr/>
      </dsp:nvSpPr>
      <dsp:spPr>
        <a:xfrm>
          <a:off x="0" y="53"/>
          <a:ext cx="7885185" cy="2155849"/>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dirty="0" smtClean="0"/>
            <a:t>C++ contains a feature that is related to the pointer called a reference. A reference is essentially an implicit pointer. </a:t>
          </a:r>
          <a:endParaRPr lang="en-US" sz="2900" kern="1200" dirty="0"/>
        </a:p>
      </dsp:txBody>
      <dsp:txXfrm>
        <a:off x="105240" y="105293"/>
        <a:ext cx="7674705" cy="1945369"/>
      </dsp:txXfrm>
    </dsp:sp>
    <dsp:sp modelId="{C6E6778F-F711-48AA-8BD3-86B498E03465}">
      <dsp:nvSpPr>
        <dsp:cNvPr id="0" name=""/>
        <dsp:cNvSpPr/>
      </dsp:nvSpPr>
      <dsp:spPr>
        <a:xfrm rot="5400000">
          <a:off x="4681972" y="732533"/>
          <a:ext cx="1724679" cy="5218176"/>
        </a:xfrm>
        <a:prstGeom prst="round2Same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rtl="0">
            <a:lnSpc>
              <a:spcPct val="90000"/>
            </a:lnSpc>
            <a:spcBef>
              <a:spcPct val="0"/>
            </a:spcBef>
            <a:spcAft>
              <a:spcPct val="15000"/>
            </a:spcAft>
            <a:buChar char="••"/>
          </a:pPr>
          <a:r>
            <a:rPr lang="en-US" sz="2800" kern="1200" dirty="0" smtClean="0"/>
            <a:t>As a function parameter, </a:t>
          </a:r>
          <a:endParaRPr lang="en-US" sz="2800" kern="1200" dirty="0"/>
        </a:p>
        <a:p>
          <a:pPr marL="285750" lvl="1" indent="-285750" algn="l" defTabSz="1244600" rtl="0">
            <a:lnSpc>
              <a:spcPct val="90000"/>
            </a:lnSpc>
            <a:spcBef>
              <a:spcPct val="0"/>
            </a:spcBef>
            <a:spcAft>
              <a:spcPct val="15000"/>
            </a:spcAft>
            <a:buChar char="••"/>
          </a:pPr>
          <a:r>
            <a:rPr lang="en-US" sz="2800" kern="1200" dirty="0" smtClean="0"/>
            <a:t>As a function return value, or </a:t>
          </a:r>
          <a:endParaRPr lang="en-US" sz="2800" kern="1200" dirty="0"/>
        </a:p>
        <a:p>
          <a:pPr marL="285750" lvl="1" indent="-285750" algn="l" defTabSz="1244600" rtl="0">
            <a:lnSpc>
              <a:spcPct val="90000"/>
            </a:lnSpc>
            <a:spcBef>
              <a:spcPct val="0"/>
            </a:spcBef>
            <a:spcAft>
              <a:spcPct val="15000"/>
            </a:spcAft>
            <a:buChar char="••"/>
          </a:pPr>
          <a:r>
            <a:rPr lang="en-US" sz="2800" kern="1200" dirty="0" smtClean="0"/>
            <a:t>As a stand-alone reference</a:t>
          </a:r>
          <a:endParaRPr lang="en-US" sz="2800" kern="1200" dirty="0"/>
        </a:p>
      </dsp:txBody>
      <dsp:txXfrm rot="-5400000">
        <a:off x="2935224" y="2563473"/>
        <a:ext cx="5133984" cy="1556295"/>
      </dsp:txXfrm>
    </dsp:sp>
    <dsp:sp modelId="{1B71CE7A-88E8-4023-9AFA-4325165431F9}">
      <dsp:nvSpPr>
        <dsp:cNvPr id="0" name=""/>
        <dsp:cNvSpPr/>
      </dsp:nvSpPr>
      <dsp:spPr>
        <a:xfrm>
          <a:off x="0" y="2263696"/>
          <a:ext cx="2935224" cy="2155849"/>
        </a:xfrm>
        <a:prstGeom prst="roundRect">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smtClean="0"/>
            <a:t>There are three ways that a reference can be used: </a:t>
          </a:r>
          <a:endParaRPr lang="en-US" sz="2900" kern="1200"/>
        </a:p>
      </dsp:txBody>
      <dsp:txXfrm>
        <a:off x="105240" y="2368936"/>
        <a:ext cx="2724744" cy="194536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59BA20-7BA0-4B2A-BEB7-F1B319D68900}">
      <dsp:nvSpPr>
        <dsp:cNvPr id="0" name=""/>
        <dsp:cNvSpPr/>
      </dsp:nvSpPr>
      <dsp:spPr>
        <a:xfrm>
          <a:off x="277292" y="0"/>
          <a:ext cx="7696199" cy="3124200"/>
        </a:xfrm>
        <a:prstGeom prst="roundRect">
          <a:avLst>
            <a:gd name="adj" fmla="val 1667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127000" rIns="76200" bIns="127000" numCol="1" spcCol="1270" anchor="t" anchorCtr="0">
          <a:noAutofit/>
        </a:bodyPr>
        <a:lstStyle/>
        <a:p>
          <a:pPr lvl="0" algn="l" defTabSz="889000" rtl="0">
            <a:lnSpc>
              <a:spcPct val="90000"/>
            </a:lnSpc>
            <a:spcBef>
              <a:spcPct val="0"/>
            </a:spcBef>
            <a:spcAft>
              <a:spcPct val="35000"/>
            </a:spcAft>
          </a:pPr>
          <a:r>
            <a:rPr lang="en-US" sz="2000" kern="1200" dirty="0" smtClean="0"/>
            <a:t>C++ provides two dynamic allocation operators: </a:t>
          </a:r>
        </a:p>
        <a:p>
          <a:pPr lvl="0" algn="l" defTabSz="889000" rtl="0">
            <a:lnSpc>
              <a:spcPct val="90000"/>
            </a:lnSpc>
            <a:spcBef>
              <a:spcPct val="0"/>
            </a:spcBef>
            <a:spcAft>
              <a:spcPct val="35000"/>
            </a:spcAft>
          </a:pPr>
          <a:r>
            <a:rPr lang="en-US" sz="2000" kern="1200" dirty="0" smtClean="0"/>
            <a:t>new and delete. These operators are used to allocate and free memory at run time. Dynamic allocation is an important part of almost all real-world programs. As explained in Part One, C++ also supports dynamic memory allocation functions, called </a:t>
          </a:r>
          <a:r>
            <a:rPr lang="en-US" sz="2000" kern="1200" dirty="0" err="1" smtClean="0"/>
            <a:t>malloc</a:t>
          </a:r>
          <a:r>
            <a:rPr lang="en-US" sz="2000" kern="1200" dirty="0" smtClean="0"/>
            <a:t>() and free().  These are included for the sake of compatibility with C. However, for C++ code, you should use the new and delete operators because they have several advantages.</a:t>
          </a:r>
          <a:endParaRPr lang="en-US" sz="2000" kern="1200" dirty="0"/>
        </a:p>
      </dsp:txBody>
      <dsp:txXfrm>
        <a:off x="429830" y="152538"/>
        <a:ext cx="7391123" cy="281912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2313B2-AB89-4529-BEB6-1BB6CF21E5AF}">
      <dsp:nvSpPr>
        <dsp:cNvPr id="0" name=""/>
        <dsp:cNvSpPr/>
      </dsp:nvSpPr>
      <dsp:spPr>
        <a:xfrm>
          <a:off x="813" y="30955"/>
          <a:ext cx="8227612" cy="39528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sz="3200" b="1" u="sng" kern="1200" dirty="0" smtClean="0"/>
            <a:t>C++'s Dynamic Allocation Operators</a:t>
          </a:r>
          <a:endParaRPr lang="en-US" sz="3200" kern="1200" dirty="0"/>
        </a:p>
      </dsp:txBody>
      <dsp:txXfrm>
        <a:off x="12391" y="42533"/>
        <a:ext cx="8204456" cy="3721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2473C2-CA1F-42F6-9D62-B4177A7C20BF}">
      <dsp:nvSpPr>
        <dsp:cNvPr id="0" name=""/>
        <dsp:cNvSpPr/>
      </dsp:nvSpPr>
      <dsp:spPr>
        <a:xfrm>
          <a:off x="0" y="53"/>
          <a:ext cx="8145444" cy="215584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kern="1200" dirty="0" smtClean="0"/>
            <a:t>The most important use for a reference is to allow you to create functions that Automatically use call-by-reference parameter passing</a:t>
          </a:r>
          <a:endParaRPr lang="en-US" sz="2800" kern="1200" dirty="0"/>
        </a:p>
      </dsp:txBody>
      <dsp:txXfrm>
        <a:off x="105240" y="105293"/>
        <a:ext cx="7934964" cy="1945369"/>
      </dsp:txXfrm>
    </dsp:sp>
    <dsp:sp modelId="{C6E6778F-F711-48AA-8BD3-86B498E03465}">
      <dsp:nvSpPr>
        <dsp:cNvPr id="0" name=""/>
        <dsp:cNvSpPr/>
      </dsp:nvSpPr>
      <dsp:spPr>
        <a:xfrm rot="5400000">
          <a:off x="4681972" y="732533"/>
          <a:ext cx="1724679" cy="521817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9070" tIns="89535" rIns="179070" bIns="89535" numCol="1" spcCol="1270" anchor="ctr" anchorCtr="0">
          <a:noAutofit/>
        </a:bodyPr>
        <a:lstStyle/>
        <a:p>
          <a:pPr marL="285750" lvl="1" indent="-285750" algn="l" defTabSz="2089150" rtl="0">
            <a:lnSpc>
              <a:spcPct val="90000"/>
            </a:lnSpc>
            <a:spcBef>
              <a:spcPct val="0"/>
            </a:spcBef>
            <a:spcAft>
              <a:spcPct val="15000"/>
            </a:spcAft>
            <a:buChar char="••"/>
          </a:pPr>
          <a:r>
            <a:rPr lang="en-US" sz="4700" kern="1200" dirty="0" smtClean="0"/>
            <a:t>Call-by-value or call-by-reference</a:t>
          </a:r>
          <a:endParaRPr lang="en-US" sz="4700" kern="1200" dirty="0"/>
        </a:p>
      </dsp:txBody>
      <dsp:txXfrm rot="-5400000">
        <a:off x="2935224" y="2563473"/>
        <a:ext cx="5133984" cy="1556295"/>
      </dsp:txXfrm>
    </dsp:sp>
    <dsp:sp modelId="{1B71CE7A-88E8-4023-9AFA-4325165431F9}">
      <dsp:nvSpPr>
        <dsp:cNvPr id="0" name=""/>
        <dsp:cNvSpPr/>
      </dsp:nvSpPr>
      <dsp:spPr>
        <a:xfrm>
          <a:off x="0" y="2263696"/>
          <a:ext cx="2935224" cy="215584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kern="1200" dirty="0" smtClean="0"/>
            <a:t>Arguments can be passed to functions in one of two ways:.</a:t>
          </a:r>
          <a:endParaRPr lang="en-US" sz="2800" kern="1200" dirty="0"/>
        </a:p>
      </dsp:txBody>
      <dsp:txXfrm>
        <a:off x="105240" y="2368936"/>
        <a:ext cx="2724744" cy="19453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F53B29-40B7-49B7-A37D-8831C9FD83D3}">
      <dsp:nvSpPr>
        <dsp:cNvPr id="0" name=""/>
        <dsp:cNvSpPr/>
      </dsp:nvSpPr>
      <dsp:spPr>
        <a:xfrm>
          <a:off x="0" y="0"/>
          <a:ext cx="769441" cy="769441"/>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B1479E-330C-409D-8792-091449B61D27}">
      <dsp:nvSpPr>
        <dsp:cNvPr id="0" name=""/>
        <dsp:cNvSpPr/>
      </dsp:nvSpPr>
      <dsp:spPr>
        <a:xfrm>
          <a:off x="384720" y="0"/>
          <a:ext cx="8378279" cy="769441"/>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rtl="0">
            <a:lnSpc>
              <a:spcPct val="90000"/>
            </a:lnSpc>
            <a:spcBef>
              <a:spcPct val="0"/>
            </a:spcBef>
            <a:spcAft>
              <a:spcPct val="35000"/>
            </a:spcAft>
          </a:pPr>
          <a:r>
            <a:rPr lang="en-US" sz="3700" b="1" u="sng" kern="1200" dirty="0" smtClean="0"/>
            <a:t>Passing References to Objects:</a:t>
          </a:r>
          <a:endParaRPr lang="en-US" sz="3700" kern="1200" dirty="0"/>
        </a:p>
      </dsp:txBody>
      <dsp:txXfrm>
        <a:off x="384720" y="0"/>
        <a:ext cx="8378279" cy="7694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681670-6D09-4621-81A7-B00334D70285}">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1D3651-78DE-460E-870D-0056B5BFE230}">
      <dsp:nvSpPr>
        <dsp:cNvPr id="0" name=""/>
        <dsp:cNvSpPr/>
      </dsp:nvSpPr>
      <dsp:spPr>
        <a:xfrm>
          <a:off x="600164" y="0"/>
          <a:ext cx="8239035" cy="1200329"/>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t>When an object is passed as an argument to a function, a copy of that object is made. When the function terminates, the copy's destructor is called. If for some reason you do not want the destructor function to be called, simply pass the object by reference.</a:t>
          </a:r>
          <a:endParaRPr lang="en-US" sz="1900" kern="1200" dirty="0"/>
        </a:p>
      </dsp:txBody>
      <dsp:txXfrm>
        <a:off x="600164" y="0"/>
        <a:ext cx="8239035" cy="12003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2313B2-AB89-4529-BEB6-1BB6CF21E5AF}">
      <dsp:nvSpPr>
        <dsp:cNvPr id="0" name=""/>
        <dsp:cNvSpPr/>
      </dsp:nvSpPr>
      <dsp:spPr>
        <a:xfrm>
          <a:off x="813" y="30955"/>
          <a:ext cx="8227612" cy="39528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sz="3200" b="1" u="sng" kern="1200" dirty="0" smtClean="0"/>
            <a:t>References to Derived Types</a:t>
          </a:r>
          <a:endParaRPr lang="en-US" sz="3200" kern="1200" dirty="0"/>
        </a:p>
      </dsp:txBody>
      <dsp:txXfrm>
        <a:off x="12391" y="42533"/>
        <a:ext cx="8204456" cy="37213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59BA20-7BA0-4B2A-BEB7-F1B319D68900}">
      <dsp:nvSpPr>
        <dsp:cNvPr id="0" name=""/>
        <dsp:cNvSpPr/>
      </dsp:nvSpPr>
      <dsp:spPr>
        <a:xfrm>
          <a:off x="0" y="0"/>
          <a:ext cx="7696201" cy="4953000"/>
        </a:xfrm>
        <a:prstGeom prst="roundRect">
          <a:avLst>
            <a:gd name="adj" fmla="val 1667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203200" rIns="121920" bIns="203200" numCol="1" spcCol="1270" anchor="t" anchorCtr="0">
          <a:noAutofit/>
        </a:bodyPr>
        <a:lstStyle/>
        <a:p>
          <a:pPr lvl="0" algn="l" defTabSz="1422400" rtl="0">
            <a:lnSpc>
              <a:spcPct val="90000"/>
            </a:lnSpc>
            <a:spcBef>
              <a:spcPct val="0"/>
            </a:spcBef>
            <a:spcAft>
              <a:spcPct val="35000"/>
            </a:spcAft>
          </a:pPr>
          <a:r>
            <a:rPr lang="en-US" sz="3200" kern="1200" dirty="0" smtClean="0"/>
            <a:t>Similar to the situation as described for pointers earlier, </a:t>
          </a:r>
          <a:r>
            <a:rPr lang="en-US" sz="3200" b="1" kern="1200" dirty="0" smtClean="0"/>
            <a:t>a base class reference can be used to refer to an object of a derived class. </a:t>
          </a:r>
          <a:r>
            <a:rPr lang="en-US" sz="3200" kern="1200" dirty="0" smtClean="0"/>
            <a:t>The most common application of this is found in function parameters. A base class reference parameter can receive objects of the base class as well as any other type derived from that base.</a:t>
          </a:r>
          <a:endParaRPr lang="en-US" sz="3200" kern="1200" dirty="0"/>
        </a:p>
      </dsp:txBody>
      <dsp:txXfrm>
        <a:off x="241829" y="241829"/>
        <a:ext cx="7212543" cy="44693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2313B2-AB89-4529-BEB6-1BB6CF21E5AF}">
      <dsp:nvSpPr>
        <dsp:cNvPr id="0" name=""/>
        <dsp:cNvSpPr/>
      </dsp:nvSpPr>
      <dsp:spPr>
        <a:xfrm>
          <a:off x="813" y="30955"/>
          <a:ext cx="8227612" cy="39528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sz="3200" b="1" u="sng" kern="1200" dirty="0" smtClean="0"/>
            <a:t>Restrictions to References</a:t>
          </a:r>
          <a:endParaRPr lang="en-US" sz="3200" kern="1200" dirty="0"/>
        </a:p>
      </dsp:txBody>
      <dsp:txXfrm>
        <a:off x="12391" y="42533"/>
        <a:ext cx="8204456" cy="37213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59BA20-7BA0-4B2A-BEB7-F1B319D68900}">
      <dsp:nvSpPr>
        <dsp:cNvPr id="0" name=""/>
        <dsp:cNvSpPr/>
      </dsp:nvSpPr>
      <dsp:spPr>
        <a:xfrm>
          <a:off x="-448737" y="0"/>
          <a:ext cx="8974675" cy="5334000"/>
        </a:xfrm>
        <a:prstGeom prst="roundRect">
          <a:avLst>
            <a:gd name="adj" fmla="val 1667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139700" rIns="83820" bIns="139700" numCol="1" spcCol="1270" anchor="t" anchorCtr="0">
          <a:noAutofit/>
        </a:bodyPr>
        <a:lstStyle/>
        <a:p>
          <a:pPr lvl="0" algn="l" defTabSz="977900" rtl="0">
            <a:lnSpc>
              <a:spcPct val="90000"/>
            </a:lnSpc>
            <a:spcBef>
              <a:spcPct val="0"/>
            </a:spcBef>
            <a:spcAft>
              <a:spcPct val="35000"/>
            </a:spcAft>
          </a:pPr>
          <a:r>
            <a:rPr lang="en-US" sz="2200" b="1" kern="1200" dirty="0" smtClean="0"/>
            <a:t>There are a number of restrictions that apply to references</a:t>
          </a:r>
          <a:r>
            <a:rPr lang="en-US" sz="2200" kern="1200" dirty="0" smtClean="0"/>
            <a:t>. </a:t>
          </a:r>
        </a:p>
        <a:p>
          <a:pPr lvl="0" algn="l" defTabSz="977900" rtl="0">
            <a:lnSpc>
              <a:spcPct val="90000"/>
            </a:lnSpc>
            <a:spcBef>
              <a:spcPct val="0"/>
            </a:spcBef>
            <a:spcAft>
              <a:spcPct val="35000"/>
            </a:spcAft>
          </a:pPr>
          <a:r>
            <a:rPr lang="en-US" sz="2800" kern="1200" dirty="0" smtClean="0"/>
            <a:t>You cannot reference another reference. Put differently, </a:t>
          </a:r>
        </a:p>
        <a:p>
          <a:pPr lvl="0" algn="l" defTabSz="977900" rtl="0">
            <a:lnSpc>
              <a:spcPct val="90000"/>
            </a:lnSpc>
            <a:spcBef>
              <a:spcPct val="0"/>
            </a:spcBef>
            <a:spcAft>
              <a:spcPct val="35000"/>
            </a:spcAft>
          </a:pPr>
          <a:r>
            <a:rPr lang="en-US" sz="2800" kern="1200" dirty="0" smtClean="0"/>
            <a:t>you cannot obtain the address of a reference. </a:t>
          </a:r>
        </a:p>
        <a:p>
          <a:pPr lvl="0" algn="l" defTabSz="977900" rtl="0">
            <a:lnSpc>
              <a:spcPct val="90000"/>
            </a:lnSpc>
            <a:spcBef>
              <a:spcPct val="0"/>
            </a:spcBef>
            <a:spcAft>
              <a:spcPct val="35000"/>
            </a:spcAft>
          </a:pPr>
          <a:r>
            <a:rPr lang="en-US" sz="2800" kern="1200" dirty="0" smtClean="0"/>
            <a:t>You cannot create arrays of references. </a:t>
          </a:r>
        </a:p>
        <a:p>
          <a:pPr lvl="0" algn="l" defTabSz="977900" rtl="0">
            <a:lnSpc>
              <a:spcPct val="90000"/>
            </a:lnSpc>
            <a:spcBef>
              <a:spcPct val="0"/>
            </a:spcBef>
            <a:spcAft>
              <a:spcPct val="35000"/>
            </a:spcAft>
          </a:pPr>
          <a:r>
            <a:rPr lang="en-US" sz="2800" kern="1200" dirty="0" smtClean="0"/>
            <a:t>You cannot create a pointer to a reference. </a:t>
          </a:r>
        </a:p>
        <a:p>
          <a:pPr lvl="0" algn="l" defTabSz="977900" rtl="0">
            <a:lnSpc>
              <a:spcPct val="90000"/>
            </a:lnSpc>
            <a:spcBef>
              <a:spcPct val="0"/>
            </a:spcBef>
            <a:spcAft>
              <a:spcPct val="35000"/>
            </a:spcAft>
          </a:pPr>
          <a:r>
            <a:rPr lang="en-US" sz="2800" kern="1200" dirty="0" smtClean="0"/>
            <a:t>You cannot reference a bit-field. </a:t>
          </a:r>
        </a:p>
        <a:p>
          <a:pPr lvl="0" algn="l" defTabSz="977900" rtl="0">
            <a:lnSpc>
              <a:spcPct val="90000"/>
            </a:lnSpc>
            <a:spcBef>
              <a:spcPct val="0"/>
            </a:spcBef>
            <a:spcAft>
              <a:spcPct val="35000"/>
            </a:spcAft>
          </a:pPr>
          <a:r>
            <a:rPr lang="en-US" sz="2800" kern="1200" dirty="0" smtClean="0"/>
            <a:t>A reference variable must be initialized when it is declared unless it is a member of a class, a function parameter, or a return value. </a:t>
          </a:r>
        </a:p>
        <a:p>
          <a:pPr lvl="0" algn="l" defTabSz="977900" rtl="0">
            <a:lnSpc>
              <a:spcPct val="90000"/>
            </a:lnSpc>
            <a:spcBef>
              <a:spcPct val="0"/>
            </a:spcBef>
            <a:spcAft>
              <a:spcPct val="35000"/>
            </a:spcAft>
          </a:pPr>
          <a:r>
            <a:rPr lang="en-US" sz="2800" kern="1200" dirty="0" smtClean="0"/>
            <a:t>Null references are prohibited.</a:t>
          </a:r>
          <a:endParaRPr lang="en-US" sz="2800" kern="1200" dirty="0"/>
        </a:p>
      </dsp:txBody>
      <dsp:txXfrm>
        <a:off x="-188306" y="260431"/>
        <a:ext cx="8453813" cy="481313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2313B2-AB89-4529-BEB6-1BB6CF21E5AF}">
      <dsp:nvSpPr>
        <dsp:cNvPr id="0" name=""/>
        <dsp:cNvSpPr/>
      </dsp:nvSpPr>
      <dsp:spPr>
        <a:xfrm>
          <a:off x="813" y="30955"/>
          <a:ext cx="8227612" cy="39528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sz="3200" b="1" u="sng" kern="1200" dirty="0" smtClean="0"/>
            <a:t>C++'s Dynamic Allocation Operators</a:t>
          </a:r>
          <a:endParaRPr lang="en-US" sz="3200" kern="1200" dirty="0"/>
        </a:p>
      </dsp:txBody>
      <dsp:txXfrm>
        <a:off x="12391" y="42533"/>
        <a:ext cx="8204456" cy="37213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PlaceHolder 1"/>
          <p:cNvSpPr>
            <a:spLocks noGrp="1"/>
          </p:cNvSpPr>
          <p:nvPr>
            <p:ph type="body"/>
          </p:nvPr>
        </p:nvSpPr>
        <p:spPr>
          <a:xfrm>
            <a:off x="777240" y="4777560"/>
            <a:ext cx="6217560" cy="4525920"/>
          </a:xfrm>
          <a:prstGeom prst="rect">
            <a:avLst/>
          </a:prstGeom>
        </p:spPr>
        <p:txBody>
          <a:bodyPr wrap="none" lIns="0" tIns="0" rIns="0" bIns="0"/>
          <a:lstStyle/>
          <a:p>
            <a:r>
              <a:rPr lang="en-US"/>
              <a:t>Click to edit the notes format</a:t>
            </a:r>
            <a:endParaRPr/>
          </a:p>
        </p:txBody>
      </p:sp>
      <p:sp>
        <p:nvSpPr>
          <p:cNvPr id="107" name="PlaceHolder 2"/>
          <p:cNvSpPr>
            <a:spLocks noGrp="1"/>
          </p:cNvSpPr>
          <p:nvPr>
            <p:ph type="hdr"/>
          </p:nvPr>
        </p:nvSpPr>
        <p:spPr>
          <a:xfrm>
            <a:off x="0" y="0"/>
            <a:ext cx="3372840" cy="502560"/>
          </a:xfrm>
          <a:prstGeom prst="rect">
            <a:avLst/>
          </a:prstGeom>
        </p:spPr>
        <p:txBody>
          <a:bodyPr wrap="none" lIns="0" tIns="0" rIns="0" bIns="0"/>
          <a:lstStyle/>
          <a:p>
            <a:r>
              <a:rPr lang="en-US"/>
              <a:t>&lt;header&gt;</a:t>
            </a:r>
            <a:endParaRPr/>
          </a:p>
        </p:txBody>
      </p:sp>
      <p:sp>
        <p:nvSpPr>
          <p:cNvPr id="108" name="PlaceHolder 3"/>
          <p:cNvSpPr>
            <a:spLocks noGrp="1"/>
          </p:cNvSpPr>
          <p:nvPr>
            <p:ph type="dt"/>
          </p:nvPr>
        </p:nvSpPr>
        <p:spPr>
          <a:xfrm>
            <a:off x="4399200" y="0"/>
            <a:ext cx="3372840" cy="502560"/>
          </a:xfrm>
          <a:prstGeom prst="rect">
            <a:avLst/>
          </a:prstGeom>
        </p:spPr>
        <p:txBody>
          <a:bodyPr wrap="none" lIns="0" tIns="0" rIns="0" bIns="0"/>
          <a:lstStyle/>
          <a:p>
            <a:pPr algn="r"/>
            <a:r>
              <a:rPr lang="en-US"/>
              <a:t>&lt;date/time&gt;</a:t>
            </a:r>
            <a:endParaRPr/>
          </a:p>
        </p:txBody>
      </p:sp>
      <p:sp>
        <p:nvSpPr>
          <p:cNvPr id="109" name="PlaceHolder 4"/>
          <p:cNvSpPr>
            <a:spLocks noGrp="1"/>
          </p:cNvSpPr>
          <p:nvPr>
            <p:ph type="ftr"/>
          </p:nvPr>
        </p:nvSpPr>
        <p:spPr>
          <a:xfrm>
            <a:off x="0" y="9555480"/>
            <a:ext cx="3372840" cy="502560"/>
          </a:xfrm>
          <a:prstGeom prst="rect">
            <a:avLst/>
          </a:prstGeom>
        </p:spPr>
        <p:txBody>
          <a:bodyPr wrap="none" lIns="0" tIns="0" rIns="0" bIns="0" anchor="b"/>
          <a:lstStyle/>
          <a:p>
            <a:r>
              <a:rPr lang="en-US"/>
              <a:t>&lt;footer&gt;</a:t>
            </a:r>
            <a:endParaRPr/>
          </a:p>
        </p:txBody>
      </p:sp>
      <p:sp>
        <p:nvSpPr>
          <p:cNvPr id="110" name="PlaceHolder 5"/>
          <p:cNvSpPr>
            <a:spLocks noGrp="1"/>
          </p:cNvSpPr>
          <p:nvPr>
            <p:ph type="sldNum"/>
          </p:nvPr>
        </p:nvSpPr>
        <p:spPr>
          <a:xfrm>
            <a:off x="4399200" y="9555480"/>
            <a:ext cx="3372840" cy="502560"/>
          </a:xfrm>
          <a:prstGeom prst="rect">
            <a:avLst/>
          </a:prstGeom>
        </p:spPr>
        <p:txBody>
          <a:bodyPr wrap="none" lIns="0" tIns="0" rIns="0" bIns="0" anchor="b"/>
          <a:lstStyle/>
          <a:p>
            <a:pPr algn="r"/>
            <a:fld id="{09317B2C-F87E-4CA9-9E51-79AED3BD1CD2}" type="slidenum">
              <a:rPr lang="en-US"/>
              <a:t>‹#›</a:t>
            </a:fld>
            <a:endParaRPr/>
          </a:p>
        </p:txBody>
      </p:sp>
    </p:spTree>
    <p:extLst>
      <p:ext uri="{BB962C8B-B14F-4D97-AF65-F5344CB8AC3E}">
        <p14:creationId xmlns:p14="http://schemas.microsoft.com/office/powerpoint/2010/main" val="3758724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type="body"/>
          </p:nvPr>
        </p:nvSpPr>
        <p:spPr>
          <a:xfrm>
            <a:off x="685800" y="4343400"/>
            <a:ext cx="5486040" cy="4114440"/>
          </a:xfrm>
          <a:prstGeom prst="rect">
            <a:avLst/>
          </a:prstGeom>
        </p:spPr>
        <p:txBody>
          <a:bodyPr/>
          <a:lstStyle/>
          <a:p>
            <a:endParaRPr/>
          </a:p>
        </p:txBody>
      </p:sp>
      <p:sp>
        <p:nvSpPr>
          <p:cNvPr id="152" name="TextShape 2"/>
          <p:cNvSpPr txBox="1"/>
          <p:nvPr/>
        </p:nvSpPr>
        <p:spPr>
          <a:xfrm>
            <a:off x="3884760" y="8685360"/>
            <a:ext cx="2971440" cy="456840"/>
          </a:xfrm>
          <a:prstGeom prst="rect">
            <a:avLst/>
          </a:prstGeom>
        </p:spPr>
        <p:txBody>
          <a:bodyPr anchor="b"/>
          <a:lstStyle/>
          <a:p>
            <a:pPr algn="r">
              <a:lnSpc>
                <a:spcPct val="100000"/>
              </a:lnSpc>
            </a:pPr>
            <a:fld id="{49FFA894-24B9-48E0-98CB-2C843F6E0038}" type="slidenum">
              <a:rPr lang="en-US" sz="1200">
                <a:solidFill>
                  <a:srgbClr val="000000"/>
                </a:solidFill>
                <a:latin typeface="+mn-lt"/>
                <a:ea typeface="+mn-ea"/>
              </a:rPr>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286000" y="3124080"/>
            <a:ext cx="6171840" cy="1894320"/>
          </a:xfrm>
          <a:prstGeom prst="rect">
            <a:avLst/>
          </a:prstGeom>
        </p:spPr>
        <p:txBody>
          <a:bodyPr wrap="none" lIns="0" tIns="0" rIns="0" bIns="0" anchor="ctr"/>
          <a:lstStyle/>
          <a:p>
            <a:endParaRPr/>
          </a:p>
        </p:txBody>
      </p:sp>
      <p:sp>
        <p:nvSpPr>
          <p:cNvPr id="33" name="PlaceHolder 2"/>
          <p:cNvSpPr>
            <a:spLocks noGrp="1"/>
          </p:cNvSpPr>
          <p:nvPr>
            <p:ph type="body"/>
          </p:nvPr>
        </p:nvSpPr>
        <p:spPr>
          <a:xfrm>
            <a:off x="457200" y="1604520"/>
            <a:ext cx="8229240" cy="1896840"/>
          </a:xfrm>
          <a:prstGeom prst="rect">
            <a:avLst/>
          </a:prstGeom>
        </p:spPr>
        <p:txBody>
          <a:bodyPr wrap="none" lIns="0" tIns="0" rIns="0" bIns="0"/>
          <a:lstStyle/>
          <a:p>
            <a:endParaRPr/>
          </a:p>
        </p:txBody>
      </p:sp>
      <p:sp>
        <p:nvSpPr>
          <p:cNvPr id="34" name="PlaceHolder 3"/>
          <p:cNvSpPr>
            <a:spLocks noGrp="1"/>
          </p:cNvSpPr>
          <p:nvPr>
            <p:ph type="body"/>
          </p:nvPr>
        </p:nvSpPr>
        <p:spPr>
          <a:xfrm>
            <a:off x="457200" y="3682080"/>
            <a:ext cx="8229240" cy="18968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286000" y="3124080"/>
            <a:ext cx="6171840" cy="1894320"/>
          </a:xfrm>
          <a:prstGeom prst="rect">
            <a:avLst/>
          </a:prstGeom>
        </p:spPr>
        <p:txBody>
          <a:bodyPr wrap="none" lIns="0" tIns="0" rIns="0" bIns="0" anchor="ctr"/>
          <a:lstStyle/>
          <a:p>
            <a:endParaRPr/>
          </a:p>
        </p:txBody>
      </p:sp>
      <p:sp>
        <p:nvSpPr>
          <p:cNvPr id="36" name="PlaceHolder 2"/>
          <p:cNvSpPr>
            <a:spLocks noGrp="1"/>
          </p:cNvSpPr>
          <p:nvPr>
            <p:ph type="body"/>
          </p:nvPr>
        </p:nvSpPr>
        <p:spPr>
          <a:xfrm>
            <a:off x="457200" y="1604520"/>
            <a:ext cx="4015800" cy="1896840"/>
          </a:xfrm>
          <a:prstGeom prst="rect">
            <a:avLst/>
          </a:prstGeom>
        </p:spPr>
        <p:txBody>
          <a:bodyPr wrap="none" lIns="0" tIns="0" rIns="0" bIns="0"/>
          <a:lstStyle/>
          <a:p>
            <a:endParaRPr/>
          </a:p>
        </p:txBody>
      </p:sp>
      <p:sp>
        <p:nvSpPr>
          <p:cNvPr id="37" name="PlaceHolder 3"/>
          <p:cNvSpPr>
            <a:spLocks noGrp="1"/>
          </p:cNvSpPr>
          <p:nvPr>
            <p:ph type="body"/>
          </p:nvPr>
        </p:nvSpPr>
        <p:spPr>
          <a:xfrm>
            <a:off x="4674240" y="1604520"/>
            <a:ext cx="4015800" cy="1896840"/>
          </a:xfrm>
          <a:prstGeom prst="rect">
            <a:avLst/>
          </a:prstGeom>
        </p:spPr>
        <p:txBody>
          <a:bodyPr wrap="none" lIns="0" tIns="0" rIns="0" bIns="0"/>
          <a:lstStyle/>
          <a:p>
            <a:endParaRPr/>
          </a:p>
        </p:txBody>
      </p:sp>
      <p:sp>
        <p:nvSpPr>
          <p:cNvPr id="38" name="PlaceHolder 4"/>
          <p:cNvSpPr>
            <a:spLocks noGrp="1"/>
          </p:cNvSpPr>
          <p:nvPr>
            <p:ph type="body"/>
          </p:nvPr>
        </p:nvSpPr>
        <p:spPr>
          <a:xfrm>
            <a:off x="4674240" y="3682080"/>
            <a:ext cx="4015800" cy="1896840"/>
          </a:xfrm>
          <a:prstGeom prst="rect">
            <a:avLst/>
          </a:prstGeom>
        </p:spPr>
        <p:txBody>
          <a:bodyPr wrap="none" lIns="0" tIns="0" rIns="0" bIns="0"/>
          <a:lstStyle/>
          <a:p>
            <a:endParaRPr/>
          </a:p>
        </p:txBody>
      </p:sp>
      <p:sp>
        <p:nvSpPr>
          <p:cNvPr id="39" name="PlaceHolder 5"/>
          <p:cNvSpPr>
            <a:spLocks noGrp="1"/>
          </p:cNvSpPr>
          <p:nvPr>
            <p:ph type="body"/>
          </p:nvPr>
        </p:nvSpPr>
        <p:spPr>
          <a:xfrm>
            <a:off x="457200" y="3682080"/>
            <a:ext cx="4015800" cy="18968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2286000" y="3124080"/>
            <a:ext cx="6171840" cy="1894320"/>
          </a:xfrm>
          <a:prstGeom prst="rect">
            <a:avLst/>
          </a:prstGeom>
        </p:spPr>
        <p:txBody>
          <a:bodyPr wrap="none" lIns="0" tIns="0" rIns="0" bIns="0" anchor="ctr"/>
          <a:lstStyle/>
          <a:p>
            <a:endParaRPr/>
          </a:p>
        </p:txBody>
      </p:sp>
      <p:sp>
        <p:nvSpPr>
          <p:cNvPr id="41" name="PlaceHolder 2"/>
          <p:cNvSpPr>
            <a:spLocks noGrp="1"/>
          </p:cNvSpPr>
          <p:nvPr>
            <p:ph type="body"/>
          </p:nvPr>
        </p:nvSpPr>
        <p:spPr>
          <a:xfrm>
            <a:off x="457200" y="1604520"/>
            <a:ext cx="8229240" cy="3977280"/>
          </a:xfrm>
          <a:prstGeom prst="rect">
            <a:avLst/>
          </a:prstGeom>
        </p:spPr>
        <p:txBody>
          <a:bodyPr wrap="none" lIns="0" tIns="0" rIns="0" bIns="0"/>
          <a:lstStyle/>
          <a:p>
            <a:endParaRPr/>
          </a:p>
        </p:txBody>
      </p:sp>
      <p:sp>
        <p:nvSpPr>
          <p:cNvPr id="42" name="PlaceHolder 3"/>
          <p:cNvSpPr>
            <a:spLocks noGrp="1"/>
          </p:cNvSpPr>
          <p:nvPr>
            <p:ph type="body"/>
          </p:nvPr>
        </p:nvSpPr>
        <p:spPr>
          <a:xfrm>
            <a:off x="457200" y="1604520"/>
            <a:ext cx="8229240" cy="3977280"/>
          </a:xfrm>
          <a:prstGeom prst="rect">
            <a:avLst/>
          </a:prstGeom>
        </p:spPr>
        <p:txBody>
          <a:bodyPr wrap="none" lIns="0" tIns="0" rIns="0" bIns="0"/>
          <a:lstStyle/>
          <a:p>
            <a:endParaRPr/>
          </a:p>
        </p:txBody>
      </p:sp>
      <p:pic>
        <p:nvPicPr>
          <p:cNvPr id="43" name="Picture 42"/>
          <p:cNvPicPr/>
          <p:nvPr/>
        </p:nvPicPr>
        <p:blipFill>
          <a:blip r:embed="rId2"/>
          <a:stretch>
            <a:fillRect/>
          </a:stretch>
        </p:blipFill>
        <p:spPr>
          <a:xfrm>
            <a:off x="2079000" y="1604520"/>
            <a:ext cx="4984920" cy="3977280"/>
          </a:xfrm>
          <a:prstGeom prst="rect">
            <a:avLst/>
          </a:prstGeom>
          <a:ln>
            <a:noFill/>
          </a:ln>
        </p:spPr>
      </p:pic>
      <p:pic>
        <p:nvPicPr>
          <p:cNvPr id="44" name="Picture 43"/>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2" name="PlaceHolder 1"/>
          <p:cNvSpPr>
            <a:spLocks noGrp="1"/>
          </p:cNvSpPr>
          <p:nvPr>
            <p:ph type="title"/>
          </p:nvPr>
        </p:nvSpPr>
        <p:spPr>
          <a:xfrm>
            <a:off x="2286000" y="3124080"/>
            <a:ext cx="6171840" cy="1894320"/>
          </a:xfrm>
          <a:prstGeom prst="rect">
            <a:avLst/>
          </a:prstGeom>
        </p:spPr>
        <p:txBody>
          <a:bodyPr wrap="none" lIns="0" tIns="0" rIns="0" bIns="0" anchor="ctr"/>
          <a:lstStyle/>
          <a:p>
            <a:endParaRPr/>
          </a:p>
        </p:txBody>
      </p:sp>
      <p:sp>
        <p:nvSpPr>
          <p:cNvPr id="73" name="PlaceHolder 2"/>
          <p:cNvSpPr>
            <a:spLocks noGrp="1"/>
          </p:cNvSpPr>
          <p:nvPr>
            <p:ph type="subTitle"/>
          </p:nvPr>
        </p:nvSpPr>
        <p:spPr>
          <a:xfrm>
            <a:off x="457200" y="1604520"/>
            <a:ext cx="8229240" cy="39776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2286000" y="3124080"/>
            <a:ext cx="6171840" cy="1894320"/>
          </a:xfrm>
          <a:prstGeom prst="rect">
            <a:avLst/>
          </a:prstGeom>
        </p:spPr>
        <p:txBody>
          <a:bodyPr wrap="none" lIns="0" tIns="0" rIns="0" bIns="0" anchor="ctr"/>
          <a:lstStyle/>
          <a:p>
            <a:endParaRPr/>
          </a:p>
        </p:txBody>
      </p:sp>
      <p:sp>
        <p:nvSpPr>
          <p:cNvPr id="75" name="PlaceHolder 2"/>
          <p:cNvSpPr>
            <a:spLocks noGrp="1"/>
          </p:cNvSpPr>
          <p:nvPr>
            <p:ph type="body"/>
          </p:nvPr>
        </p:nvSpPr>
        <p:spPr>
          <a:xfrm>
            <a:off x="457200" y="1604520"/>
            <a:ext cx="8229240" cy="39772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2286000" y="3124080"/>
            <a:ext cx="6171840" cy="1894320"/>
          </a:xfrm>
          <a:prstGeom prst="rect">
            <a:avLst/>
          </a:prstGeom>
        </p:spPr>
        <p:txBody>
          <a:bodyPr wrap="none" lIns="0" tIns="0" rIns="0" bIns="0" anchor="ctr"/>
          <a:lstStyle/>
          <a:p>
            <a:endParaRPr/>
          </a:p>
        </p:txBody>
      </p:sp>
      <p:sp>
        <p:nvSpPr>
          <p:cNvPr id="77" name="PlaceHolder 2"/>
          <p:cNvSpPr>
            <a:spLocks noGrp="1"/>
          </p:cNvSpPr>
          <p:nvPr>
            <p:ph type="body"/>
          </p:nvPr>
        </p:nvSpPr>
        <p:spPr>
          <a:xfrm>
            <a:off x="457200" y="1604520"/>
            <a:ext cx="4015800" cy="3977280"/>
          </a:xfrm>
          <a:prstGeom prst="rect">
            <a:avLst/>
          </a:prstGeom>
        </p:spPr>
        <p:txBody>
          <a:bodyPr wrap="none" lIns="0" tIns="0" rIns="0" bIns="0"/>
          <a:lstStyle/>
          <a:p>
            <a:endParaRPr/>
          </a:p>
        </p:txBody>
      </p:sp>
      <p:sp>
        <p:nvSpPr>
          <p:cNvPr id="78" name="PlaceHolder 3"/>
          <p:cNvSpPr>
            <a:spLocks noGrp="1"/>
          </p:cNvSpPr>
          <p:nvPr>
            <p:ph type="body"/>
          </p:nvPr>
        </p:nvSpPr>
        <p:spPr>
          <a:xfrm>
            <a:off x="4674240" y="1604520"/>
            <a:ext cx="4015800" cy="39772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9" name="PlaceHolder 1"/>
          <p:cNvSpPr>
            <a:spLocks noGrp="1"/>
          </p:cNvSpPr>
          <p:nvPr>
            <p:ph type="title"/>
          </p:nvPr>
        </p:nvSpPr>
        <p:spPr>
          <a:xfrm>
            <a:off x="2286000" y="3124080"/>
            <a:ext cx="6171840" cy="189432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0" name="PlaceHolder 1"/>
          <p:cNvSpPr>
            <a:spLocks noGrp="1"/>
          </p:cNvSpPr>
          <p:nvPr>
            <p:ph type="subTitle"/>
          </p:nvPr>
        </p:nvSpPr>
        <p:spPr>
          <a:xfrm>
            <a:off x="2286000" y="3124080"/>
            <a:ext cx="6171840" cy="878076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2286000" y="3124080"/>
            <a:ext cx="6171840" cy="1894320"/>
          </a:xfrm>
          <a:prstGeom prst="rect">
            <a:avLst/>
          </a:prstGeom>
        </p:spPr>
        <p:txBody>
          <a:bodyPr wrap="none" lIns="0" tIns="0" rIns="0" bIns="0" anchor="ctr"/>
          <a:lstStyle/>
          <a:p>
            <a:endParaRPr/>
          </a:p>
        </p:txBody>
      </p:sp>
      <p:sp>
        <p:nvSpPr>
          <p:cNvPr id="82" name="PlaceHolder 2"/>
          <p:cNvSpPr>
            <a:spLocks noGrp="1"/>
          </p:cNvSpPr>
          <p:nvPr>
            <p:ph type="body"/>
          </p:nvPr>
        </p:nvSpPr>
        <p:spPr>
          <a:xfrm>
            <a:off x="457200" y="1604520"/>
            <a:ext cx="4015800" cy="1896840"/>
          </a:xfrm>
          <a:prstGeom prst="rect">
            <a:avLst/>
          </a:prstGeom>
        </p:spPr>
        <p:txBody>
          <a:bodyPr wrap="none" lIns="0" tIns="0" rIns="0" bIns="0"/>
          <a:lstStyle/>
          <a:p>
            <a:endParaRPr/>
          </a:p>
        </p:txBody>
      </p:sp>
      <p:sp>
        <p:nvSpPr>
          <p:cNvPr id="83" name="PlaceHolder 3"/>
          <p:cNvSpPr>
            <a:spLocks noGrp="1"/>
          </p:cNvSpPr>
          <p:nvPr>
            <p:ph type="body"/>
          </p:nvPr>
        </p:nvSpPr>
        <p:spPr>
          <a:xfrm>
            <a:off x="457200" y="3682080"/>
            <a:ext cx="4015800" cy="1896840"/>
          </a:xfrm>
          <a:prstGeom prst="rect">
            <a:avLst/>
          </a:prstGeom>
        </p:spPr>
        <p:txBody>
          <a:bodyPr wrap="none" lIns="0" tIns="0" rIns="0" bIns="0"/>
          <a:lstStyle/>
          <a:p>
            <a:endParaRPr/>
          </a:p>
        </p:txBody>
      </p:sp>
      <p:sp>
        <p:nvSpPr>
          <p:cNvPr id="84" name="PlaceHolder 4"/>
          <p:cNvSpPr>
            <a:spLocks noGrp="1"/>
          </p:cNvSpPr>
          <p:nvPr>
            <p:ph type="body"/>
          </p:nvPr>
        </p:nvSpPr>
        <p:spPr>
          <a:xfrm>
            <a:off x="4674240" y="1604520"/>
            <a:ext cx="4015800" cy="39772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2286000" y="3124080"/>
            <a:ext cx="6171840" cy="1894320"/>
          </a:xfrm>
          <a:prstGeom prst="rect">
            <a:avLst/>
          </a:prstGeom>
        </p:spPr>
        <p:txBody>
          <a:bodyPr wrap="none" lIns="0" tIns="0" rIns="0" bIns="0" anchor="ctr"/>
          <a:lstStyle/>
          <a:p>
            <a:endParaRPr/>
          </a:p>
        </p:txBody>
      </p:sp>
      <p:sp>
        <p:nvSpPr>
          <p:cNvPr id="12" name="PlaceHolder 2"/>
          <p:cNvSpPr>
            <a:spLocks noGrp="1"/>
          </p:cNvSpPr>
          <p:nvPr>
            <p:ph type="subTitle"/>
          </p:nvPr>
        </p:nvSpPr>
        <p:spPr>
          <a:xfrm>
            <a:off x="457200" y="1604520"/>
            <a:ext cx="8229240" cy="39776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2286000" y="3124080"/>
            <a:ext cx="6171840" cy="1894320"/>
          </a:xfrm>
          <a:prstGeom prst="rect">
            <a:avLst/>
          </a:prstGeom>
        </p:spPr>
        <p:txBody>
          <a:bodyPr wrap="none" lIns="0" tIns="0" rIns="0" bIns="0" anchor="ctr"/>
          <a:lstStyle/>
          <a:p>
            <a:endParaRPr/>
          </a:p>
        </p:txBody>
      </p:sp>
      <p:sp>
        <p:nvSpPr>
          <p:cNvPr id="86" name="PlaceHolder 2"/>
          <p:cNvSpPr>
            <a:spLocks noGrp="1"/>
          </p:cNvSpPr>
          <p:nvPr>
            <p:ph type="body"/>
          </p:nvPr>
        </p:nvSpPr>
        <p:spPr>
          <a:xfrm>
            <a:off x="457200" y="1604520"/>
            <a:ext cx="4015800" cy="3977280"/>
          </a:xfrm>
          <a:prstGeom prst="rect">
            <a:avLst/>
          </a:prstGeom>
        </p:spPr>
        <p:txBody>
          <a:bodyPr wrap="none" lIns="0" tIns="0" rIns="0" bIns="0"/>
          <a:lstStyle/>
          <a:p>
            <a:endParaRPr/>
          </a:p>
        </p:txBody>
      </p:sp>
      <p:sp>
        <p:nvSpPr>
          <p:cNvPr id="87" name="PlaceHolder 3"/>
          <p:cNvSpPr>
            <a:spLocks noGrp="1"/>
          </p:cNvSpPr>
          <p:nvPr>
            <p:ph type="body"/>
          </p:nvPr>
        </p:nvSpPr>
        <p:spPr>
          <a:xfrm>
            <a:off x="4674240" y="1604520"/>
            <a:ext cx="4015800" cy="1896840"/>
          </a:xfrm>
          <a:prstGeom prst="rect">
            <a:avLst/>
          </a:prstGeom>
        </p:spPr>
        <p:txBody>
          <a:bodyPr wrap="none" lIns="0" tIns="0" rIns="0" bIns="0"/>
          <a:lstStyle/>
          <a:p>
            <a:endParaRPr/>
          </a:p>
        </p:txBody>
      </p:sp>
      <p:sp>
        <p:nvSpPr>
          <p:cNvPr id="88" name="PlaceHolder 4"/>
          <p:cNvSpPr>
            <a:spLocks noGrp="1"/>
          </p:cNvSpPr>
          <p:nvPr>
            <p:ph type="body"/>
          </p:nvPr>
        </p:nvSpPr>
        <p:spPr>
          <a:xfrm>
            <a:off x="4674240" y="3682080"/>
            <a:ext cx="4015800" cy="189684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2286000" y="3124080"/>
            <a:ext cx="6171840" cy="1894320"/>
          </a:xfrm>
          <a:prstGeom prst="rect">
            <a:avLst/>
          </a:prstGeom>
        </p:spPr>
        <p:txBody>
          <a:bodyPr wrap="none" lIns="0" tIns="0" rIns="0" bIns="0" anchor="ctr"/>
          <a:lstStyle/>
          <a:p>
            <a:endParaRPr/>
          </a:p>
        </p:txBody>
      </p:sp>
      <p:sp>
        <p:nvSpPr>
          <p:cNvPr id="90" name="PlaceHolder 2"/>
          <p:cNvSpPr>
            <a:spLocks noGrp="1"/>
          </p:cNvSpPr>
          <p:nvPr>
            <p:ph type="body"/>
          </p:nvPr>
        </p:nvSpPr>
        <p:spPr>
          <a:xfrm>
            <a:off x="457200" y="1604520"/>
            <a:ext cx="4015800" cy="1896840"/>
          </a:xfrm>
          <a:prstGeom prst="rect">
            <a:avLst/>
          </a:prstGeom>
        </p:spPr>
        <p:txBody>
          <a:bodyPr wrap="none" lIns="0" tIns="0" rIns="0" bIns="0"/>
          <a:lstStyle/>
          <a:p>
            <a:endParaRPr/>
          </a:p>
        </p:txBody>
      </p:sp>
      <p:sp>
        <p:nvSpPr>
          <p:cNvPr id="91" name="PlaceHolder 3"/>
          <p:cNvSpPr>
            <a:spLocks noGrp="1"/>
          </p:cNvSpPr>
          <p:nvPr>
            <p:ph type="body"/>
          </p:nvPr>
        </p:nvSpPr>
        <p:spPr>
          <a:xfrm>
            <a:off x="4674240" y="1604520"/>
            <a:ext cx="4015800" cy="1896840"/>
          </a:xfrm>
          <a:prstGeom prst="rect">
            <a:avLst/>
          </a:prstGeom>
        </p:spPr>
        <p:txBody>
          <a:bodyPr wrap="none" lIns="0" tIns="0" rIns="0" bIns="0"/>
          <a:lstStyle/>
          <a:p>
            <a:endParaRPr/>
          </a:p>
        </p:txBody>
      </p:sp>
      <p:sp>
        <p:nvSpPr>
          <p:cNvPr id="92" name="PlaceHolder 4"/>
          <p:cNvSpPr>
            <a:spLocks noGrp="1"/>
          </p:cNvSpPr>
          <p:nvPr>
            <p:ph type="body"/>
          </p:nvPr>
        </p:nvSpPr>
        <p:spPr>
          <a:xfrm>
            <a:off x="457200" y="3682080"/>
            <a:ext cx="8229240" cy="189684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2286000" y="3124080"/>
            <a:ext cx="6171840" cy="1894320"/>
          </a:xfrm>
          <a:prstGeom prst="rect">
            <a:avLst/>
          </a:prstGeom>
        </p:spPr>
        <p:txBody>
          <a:bodyPr wrap="none" lIns="0" tIns="0" rIns="0" bIns="0" anchor="ctr"/>
          <a:lstStyle/>
          <a:p>
            <a:endParaRPr/>
          </a:p>
        </p:txBody>
      </p:sp>
      <p:sp>
        <p:nvSpPr>
          <p:cNvPr id="94" name="PlaceHolder 2"/>
          <p:cNvSpPr>
            <a:spLocks noGrp="1"/>
          </p:cNvSpPr>
          <p:nvPr>
            <p:ph type="body"/>
          </p:nvPr>
        </p:nvSpPr>
        <p:spPr>
          <a:xfrm>
            <a:off x="457200" y="1604520"/>
            <a:ext cx="8229240" cy="1896840"/>
          </a:xfrm>
          <a:prstGeom prst="rect">
            <a:avLst/>
          </a:prstGeom>
        </p:spPr>
        <p:txBody>
          <a:bodyPr wrap="none" lIns="0" tIns="0" rIns="0" bIns="0"/>
          <a:lstStyle/>
          <a:p>
            <a:endParaRPr/>
          </a:p>
        </p:txBody>
      </p:sp>
      <p:sp>
        <p:nvSpPr>
          <p:cNvPr id="95" name="PlaceHolder 3"/>
          <p:cNvSpPr>
            <a:spLocks noGrp="1"/>
          </p:cNvSpPr>
          <p:nvPr>
            <p:ph type="body"/>
          </p:nvPr>
        </p:nvSpPr>
        <p:spPr>
          <a:xfrm>
            <a:off x="457200" y="3682080"/>
            <a:ext cx="8229240" cy="189684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2286000" y="3124080"/>
            <a:ext cx="6171840" cy="1894320"/>
          </a:xfrm>
          <a:prstGeom prst="rect">
            <a:avLst/>
          </a:prstGeom>
        </p:spPr>
        <p:txBody>
          <a:bodyPr wrap="none" lIns="0" tIns="0" rIns="0" bIns="0" anchor="ctr"/>
          <a:lstStyle/>
          <a:p>
            <a:endParaRPr/>
          </a:p>
        </p:txBody>
      </p:sp>
      <p:sp>
        <p:nvSpPr>
          <p:cNvPr id="97" name="PlaceHolder 2"/>
          <p:cNvSpPr>
            <a:spLocks noGrp="1"/>
          </p:cNvSpPr>
          <p:nvPr>
            <p:ph type="body"/>
          </p:nvPr>
        </p:nvSpPr>
        <p:spPr>
          <a:xfrm>
            <a:off x="457200" y="1604520"/>
            <a:ext cx="4015800" cy="1896840"/>
          </a:xfrm>
          <a:prstGeom prst="rect">
            <a:avLst/>
          </a:prstGeom>
        </p:spPr>
        <p:txBody>
          <a:bodyPr wrap="none" lIns="0" tIns="0" rIns="0" bIns="0"/>
          <a:lstStyle/>
          <a:p>
            <a:endParaRPr/>
          </a:p>
        </p:txBody>
      </p:sp>
      <p:sp>
        <p:nvSpPr>
          <p:cNvPr id="98" name="PlaceHolder 3"/>
          <p:cNvSpPr>
            <a:spLocks noGrp="1"/>
          </p:cNvSpPr>
          <p:nvPr>
            <p:ph type="body"/>
          </p:nvPr>
        </p:nvSpPr>
        <p:spPr>
          <a:xfrm>
            <a:off x="4674240" y="1604520"/>
            <a:ext cx="4015800" cy="1896840"/>
          </a:xfrm>
          <a:prstGeom prst="rect">
            <a:avLst/>
          </a:prstGeom>
        </p:spPr>
        <p:txBody>
          <a:bodyPr wrap="none" lIns="0" tIns="0" rIns="0" bIns="0"/>
          <a:lstStyle/>
          <a:p>
            <a:endParaRPr/>
          </a:p>
        </p:txBody>
      </p:sp>
      <p:sp>
        <p:nvSpPr>
          <p:cNvPr id="99" name="PlaceHolder 4"/>
          <p:cNvSpPr>
            <a:spLocks noGrp="1"/>
          </p:cNvSpPr>
          <p:nvPr>
            <p:ph type="body"/>
          </p:nvPr>
        </p:nvSpPr>
        <p:spPr>
          <a:xfrm>
            <a:off x="4674240" y="3682080"/>
            <a:ext cx="4015800" cy="1896840"/>
          </a:xfrm>
          <a:prstGeom prst="rect">
            <a:avLst/>
          </a:prstGeom>
        </p:spPr>
        <p:txBody>
          <a:bodyPr wrap="none" lIns="0" tIns="0" rIns="0" bIns="0"/>
          <a:lstStyle/>
          <a:p>
            <a:endParaRPr/>
          </a:p>
        </p:txBody>
      </p:sp>
      <p:sp>
        <p:nvSpPr>
          <p:cNvPr id="100" name="PlaceHolder 5"/>
          <p:cNvSpPr>
            <a:spLocks noGrp="1"/>
          </p:cNvSpPr>
          <p:nvPr>
            <p:ph type="body"/>
          </p:nvPr>
        </p:nvSpPr>
        <p:spPr>
          <a:xfrm>
            <a:off x="457200" y="3682080"/>
            <a:ext cx="4015800" cy="189684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2286000" y="3124080"/>
            <a:ext cx="6171840" cy="1894320"/>
          </a:xfrm>
          <a:prstGeom prst="rect">
            <a:avLst/>
          </a:prstGeom>
        </p:spPr>
        <p:txBody>
          <a:bodyPr wrap="none" lIns="0" tIns="0" rIns="0" bIns="0" anchor="ctr"/>
          <a:lstStyle/>
          <a:p>
            <a:endParaRPr/>
          </a:p>
        </p:txBody>
      </p:sp>
      <p:sp>
        <p:nvSpPr>
          <p:cNvPr id="102" name="PlaceHolder 2"/>
          <p:cNvSpPr>
            <a:spLocks noGrp="1"/>
          </p:cNvSpPr>
          <p:nvPr>
            <p:ph type="body"/>
          </p:nvPr>
        </p:nvSpPr>
        <p:spPr>
          <a:xfrm>
            <a:off x="457200" y="1604520"/>
            <a:ext cx="8229240" cy="3977280"/>
          </a:xfrm>
          <a:prstGeom prst="rect">
            <a:avLst/>
          </a:prstGeom>
        </p:spPr>
        <p:txBody>
          <a:bodyPr wrap="none" lIns="0" tIns="0" rIns="0" bIns="0"/>
          <a:lstStyle/>
          <a:p>
            <a:endParaRPr/>
          </a:p>
        </p:txBody>
      </p:sp>
      <p:sp>
        <p:nvSpPr>
          <p:cNvPr id="103" name="PlaceHolder 3"/>
          <p:cNvSpPr>
            <a:spLocks noGrp="1"/>
          </p:cNvSpPr>
          <p:nvPr>
            <p:ph type="body"/>
          </p:nvPr>
        </p:nvSpPr>
        <p:spPr>
          <a:xfrm>
            <a:off x="457200" y="1604520"/>
            <a:ext cx="8229240" cy="3977280"/>
          </a:xfrm>
          <a:prstGeom prst="rect">
            <a:avLst/>
          </a:prstGeom>
        </p:spPr>
        <p:txBody>
          <a:bodyPr wrap="none" lIns="0" tIns="0" rIns="0" bIns="0"/>
          <a:lstStyle/>
          <a:p>
            <a:endParaRPr/>
          </a:p>
        </p:txBody>
      </p:sp>
      <p:pic>
        <p:nvPicPr>
          <p:cNvPr id="104" name="Picture 103"/>
          <p:cNvPicPr/>
          <p:nvPr/>
        </p:nvPicPr>
        <p:blipFill>
          <a:blip r:embed="rId2"/>
          <a:stretch>
            <a:fillRect/>
          </a:stretch>
        </p:blipFill>
        <p:spPr>
          <a:xfrm>
            <a:off x="2079000" y="1604520"/>
            <a:ext cx="4984920" cy="3977280"/>
          </a:xfrm>
          <a:prstGeom prst="rect">
            <a:avLst/>
          </a:prstGeom>
          <a:ln>
            <a:noFill/>
          </a:ln>
        </p:spPr>
      </p:pic>
      <p:pic>
        <p:nvPicPr>
          <p:cNvPr id="105" name="Picture 104"/>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286000" y="3124080"/>
            <a:ext cx="6171840" cy="1894320"/>
          </a:xfrm>
          <a:prstGeom prst="rect">
            <a:avLst/>
          </a:prstGeom>
        </p:spPr>
        <p:txBody>
          <a:bodyPr wrap="none" lIns="0" tIns="0" rIns="0" bIns="0" anchor="ctr"/>
          <a:lstStyle/>
          <a:p>
            <a:endParaRPr/>
          </a:p>
        </p:txBody>
      </p:sp>
      <p:sp>
        <p:nvSpPr>
          <p:cNvPr id="14" name="PlaceHolder 2"/>
          <p:cNvSpPr>
            <a:spLocks noGrp="1"/>
          </p:cNvSpPr>
          <p:nvPr>
            <p:ph type="body"/>
          </p:nvPr>
        </p:nvSpPr>
        <p:spPr>
          <a:xfrm>
            <a:off x="457200" y="1604520"/>
            <a:ext cx="8229240" cy="39772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286000" y="3124080"/>
            <a:ext cx="6171840" cy="1894320"/>
          </a:xfrm>
          <a:prstGeom prst="rect">
            <a:avLst/>
          </a:prstGeom>
        </p:spPr>
        <p:txBody>
          <a:bodyPr wrap="none" lIns="0" tIns="0" rIns="0" bIns="0" anchor="ctr"/>
          <a:lstStyle/>
          <a:p>
            <a:endParaRPr/>
          </a:p>
        </p:txBody>
      </p:sp>
      <p:sp>
        <p:nvSpPr>
          <p:cNvPr id="16" name="PlaceHolder 2"/>
          <p:cNvSpPr>
            <a:spLocks noGrp="1"/>
          </p:cNvSpPr>
          <p:nvPr>
            <p:ph type="body"/>
          </p:nvPr>
        </p:nvSpPr>
        <p:spPr>
          <a:xfrm>
            <a:off x="457200" y="1604520"/>
            <a:ext cx="4015800" cy="3977280"/>
          </a:xfrm>
          <a:prstGeom prst="rect">
            <a:avLst/>
          </a:prstGeom>
        </p:spPr>
        <p:txBody>
          <a:bodyPr wrap="none" lIns="0" tIns="0" rIns="0" bIns="0"/>
          <a:lstStyle/>
          <a:p>
            <a:endParaRPr/>
          </a:p>
        </p:txBody>
      </p:sp>
      <p:sp>
        <p:nvSpPr>
          <p:cNvPr id="17" name="PlaceHolder 3"/>
          <p:cNvSpPr>
            <a:spLocks noGrp="1"/>
          </p:cNvSpPr>
          <p:nvPr>
            <p:ph type="body"/>
          </p:nvPr>
        </p:nvSpPr>
        <p:spPr>
          <a:xfrm>
            <a:off x="4674240" y="1604520"/>
            <a:ext cx="4015800" cy="39772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2286000" y="3124080"/>
            <a:ext cx="6171840" cy="189432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2286000" y="3124080"/>
            <a:ext cx="6171840" cy="87807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286000" y="3124080"/>
            <a:ext cx="6171840" cy="1894320"/>
          </a:xfrm>
          <a:prstGeom prst="rect">
            <a:avLst/>
          </a:prstGeom>
        </p:spPr>
        <p:txBody>
          <a:bodyPr wrap="none" lIns="0" tIns="0" rIns="0" bIns="0" anchor="ctr"/>
          <a:lstStyle/>
          <a:p>
            <a:endParaRPr/>
          </a:p>
        </p:txBody>
      </p:sp>
      <p:sp>
        <p:nvSpPr>
          <p:cNvPr id="21" name="PlaceHolder 2"/>
          <p:cNvSpPr>
            <a:spLocks noGrp="1"/>
          </p:cNvSpPr>
          <p:nvPr>
            <p:ph type="body"/>
          </p:nvPr>
        </p:nvSpPr>
        <p:spPr>
          <a:xfrm>
            <a:off x="457200" y="1604520"/>
            <a:ext cx="4015800" cy="1896840"/>
          </a:xfrm>
          <a:prstGeom prst="rect">
            <a:avLst/>
          </a:prstGeom>
        </p:spPr>
        <p:txBody>
          <a:bodyPr wrap="none" lIns="0" tIns="0" rIns="0" bIns="0"/>
          <a:lstStyle/>
          <a:p>
            <a:endParaRPr/>
          </a:p>
        </p:txBody>
      </p:sp>
      <p:sp>
        <p:nvSpPr>
          <p:cNvPr id="22" name="PlaceHolder 3"/>
          <p:cNvSpPr>
            <a:spLocks noGrp="1"/>
          </p:cNvSpPr>
          <p:nvPr>
            <p:ph type="body"/>
          </p:nvPr>
        </p:nvSpPr>
        <p:spPr>
          <a:xfrm>
            <a:off x="457200" y="3682080"/>
            <a:ext cx="4015800" cy="1896840"/>
          </a:xfrm>
          <a:prstGeom prst="rect">
            <a:avLst/>
          </a:prstGeom>
        </p:spPr>
        <p:txBody>
          <a:bodyPr wrap="none" lIns="0" tIns="0" rIns="0" bIns="0"/>
          <a:lstStyle/>
          <a:p>
            <a:endParaRPr/>
          </a:p>
        </p:txBody>
      </p:sp>
      <p:sp>
        <p:nvSpPr>
          <p:cNvPr id="23" name="PlaceHolder 4"/>
          <p:cNvSpPr>
            <a:spLocks noGrp="1"/>
          </p:cNvSpPr>
          <p:nvPr>
            <p:ph type="body"/>
          </p:nvPr>
        </p:nvSpPr>
        <p:spPr>
          <a:xfrm>
            <a:off x="4674240" y="1604520"/>
            <a:ext cx="4015800" cy="39772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286000" y="3124080"/>
            <a:ext cx="6171840" cy="1894320"/>
          </a:xfrm>
          <a:prstGeom prst="rect">
            <a:avLst/>
          </a:prstGeom>
        </p:spPr>
        <p:txBody>
          <a:bodyPr wrap="none" lIns="0" tIns="0" rIns="0" bIns="0" anchor="ctr"/>
          <a:lstStyle/>
          <a:p>
            <a:endParaRPr/>
          </a:p>
        </p:txBody>
      </p:sp>
      <p:sp>
        <p:nvSpPr>
          <p:cNvPr id="25" name="PlaceHolder 2"/>
          <p:cNvSpPr>
            <a:spLocks noGrp="1"/>
          </p:cNvSpPr>
          <p:nvPr>
            <p:ph type="body"/>
          </p:nvPr>
        </p:nvSpPr>
        <p:spPr>
          <a:xfrm>
            <a:off x="457200" y="1604520"/>
            <a:ext cx="4015800" cy="3977280"/>
          </a:xfrm>
          <a:prstGeom prst="rect">
            <a:avLst/>
          </a:prstGeom>
        </p:spPr>
        <p:txBody>
          <a:bodyPr wrap="none" lIns="0" tIns="0" rIns="0" bIns="0"/>
          <a:lstStyle/>
          <a:p>
            <a:endParaRPr/>
          </a:p>
        </p:txBody>
      </p:sp>
      <p:sp>
        <p:nvSpPr>
          <p:cNvPr id="26" name="PlaceHolder 3"/>
          <p:cNvSpPr>
            <a:spLocks noGrp="1"/>
          </p:cNvSpPr>
          <p:nvPr>
            <p:ph type="body"/>
          </p:nvPr>
        </p:nvSpPr>
        <p:spPr>
          <a:xfrm>
            <a:off x="4674240" y="1604520"/>
            <a:ext cx="4015800" cy="1896840"/>
          </a:xfrm>
          <a:prstGeom prst="rect">
            <a:avLst/>
          </a:prstGeom>
        </p:spPr>
        <p:txBody>
          <a:bodyPr wrap="none" lIns="0" tIns="0" rIns="0" bIns="0"/>
          <a:lstStyle/>
          <a:p>
            <a:endParaRPr/>
          </a:p>
        </p:txBody>
      </p:sp>
      <p:sp>
        <p:nvSpPr>
          <p:cNvPr id="27" name="PlaceHolder 4"/>
          <p:cNvSpPr>
            <a:spLocks noGrp="1"/>
          </p:cNvSpPr>
          <p:nvPr>
            <p:ph type="body"/>
          </p:nvPr>
        </p:nvSpPr>
        <p:spPr>
          <a:xfrm>
            <a:off x="4674240" y="3682080"/>
            <a:ext cx="4015800" cy="18968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286000" y="3124080"/>
            <a:ext cx="6171840" cy="1894320"/>
          </a:xfrm>
          <a:prstGeom prst="rect">
            <a:avLst/>
          </a:prstGeom>
        </p:spPr>
        <p:txBody>
          <a:bodyPr wrap="none" lIns="0" tIns="0" rIns="0" bIns="0" anchor="ctr"/>
          <a:lstStyle/>
          <a:p>
            <a:endParaRPr/>
          </a:p>
        </p:txBody>
      </p:sp>
      <p:sp>
        <p:nvSpPr>
          <p:cNvPr id="29" name="PlaceHolder 2"/>
          <p:cNvSpPr>
            <a:spLocks noGrp="1"/>
          </p:cNvSpPr>
          <p:nvPr>
            <p:ph type="body"/>
          </p:nvPr>
        </p:nvSpPr>
        <p:spPr>
          <a:xfrm>
            <a:off x="457200" y="1604520"/>
            <a:ext cx="4015800" cy="1896840"/>
          </a:xfrm>
          <a:prstGeom prst="rect">
            <a:avLst/>
          </a:prstGeom>
        </p:spPr>
        <p:txBody>
          <a:bodyPr wrap="none" lIns="0" tIns="0" rIns="0" bIns="0"/>
          <a:lstStyle/>
          <a:p>
            <a:endParaRPr/>
          </a:p>
        </p:txBody>
      </p:sp>
      <p:sp>
        <p:nvSpPr>
          <p:cNvPr id="30" name="PlaceHolder 3"/>
          <p:cNvSpPr>
            <a:spLocks noGrp="1"/>
          </p:cNvSpPr>
          <p:nvPr>
            <p:ph type="body"/>
          </p:nvPr>
        </p:nvSpPr>
        <p:spPr>
          <a:xfrm>
            <a:off x="4674240" y="1604520"/>
            <a:ext cx="4015800" cy="1896840"/>
          </a:xfrm>
          <a:prstGeom prst="rect">
            <a:avLst/>
          </a:prstGeom>
        </p:spPr>
        <p:txBody>
          <a:bodyPr wrap="none" lIns="0" tIns="0" rIns="0" bIns="0"/>
          <a:lstStyle/>
          <a:p>
            <a:endParaRPr/>
          </a:p>
        </p:txBody>
      </p:sp>
      <p:sp>
        <p:nvSpPr>
          <p:cNvPr id="31" name="PlaceHolder 4"/>
          <p:cNvSpPr>
            <a:spLocks noGrp="1"/>
          </p:cNvSpPr>
          <p:nvPr>
            <p:ph type="body"/>
          </p:nvPr>
        </p:nvSpPr>
        <p:spPr>
          <a:xfrm>
            <a:off x="457200" y="3682080"/>
            <a:ext cx="8229240" cy="18968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Line 1"/>
          <p:cNvSpPr/>
          <p:nvPr/>
        </p:nvSpPr>
        <p:spPr>
          <a:xfrm>
            <a:off x="8762760" y="0"/>
            <a:ext cx="0" cy="6858000"/>
          </a:xfrm>
          <a:prstGeom prst="line">
            <a:avLst/>
          </a:prstGeom>
          <a:ln w="38160">
            <a:solidFill>
              <a:srgbClr val="E3D8B8"/>
            </a:solidFill>
            <a:round/>
          </a:ln>
        </p:spPr>
      </p:sp>
      <p:sp>
        <p:nvSpPr>
          <p:cNvPr id="12" name="Line 2"/>
          <p:cNvSpPr/>
          <p:nvPr/>
        </p:nvSpPr>
        <p:spPr>
          <a:xfrm>
            <a:off x="75960" y="0"/>
            <a:ext cx="0" cy="6858000"/>
          </a:xfrm>
          <a:prstGeom prst="line">
            <a:avLst/>
          </a:prstGeom>
          <a:ln w="57240">
            <a:solidFill>
              <a:srgbClr val="E3D8B8"/>
            </a:solidFill>
            <a:round/>
          </a:ln>
        </p:spPr>
      </p:sp>
      <p:sp>
        <p:nvSpPr>
          <p:cNvPr id="2" name="Line 3"/>
          <p:cNvSpPr/>
          <p:nvPr/>
        </p:nvSpPr>
        <p:spPr>
          <a:xfrm>
            <a:off x="8991360" y="0"/>
            <a:ext cx="0" cy="6858000"/>
          </a:xfrm>
          <a:prstGeom prst="line">
            <a:avLst/>
          </a:prstGeom>
          <a:ln w="19080">
            <a:solidFill>
              <a:srgbClr val="CEB966"/>
            </a:solidFill>
            <a:round/>
          </a:ln>
        </p:spPr>
      </p:sp>
      <p:sp>
        <p:nvSpPr>
          <p:cNvPr id="3" name="CustomShape 4"/>
          <p:cNvSpPr/>
          <p:nvPr/>
        </p:nvSpPr>
        <p:spPr>
          <a:xfrm>
            <a:off x="8839080" y="0"/>
            <a:ext cx="304560" cy="6857640"/>
          </a:xfrm>
          <a:prstGeom prst="rect">
            <a:avLst/>
          </a:prstGeom>
          <a:solidFill>
            <a:srgbClr val="E3D8B8"/>
          </a:solidFill>
          <a:ln w="38160">
            <a:noFill/>
          </a:ln>
        </p:spPr>
      </p:sp>
      <p:sp>
        <p:nvSpPr>
          <p:cNvPr id="4" name="Line 5"/>
          <p:cNvSpPr/>
          <p:nvPr/>
        </p:nvSpPr>
        <p:spPr>
          <a:xfrm>
            <a:off x="8915400" y="0"/>
            <a:ext cx="0" cy="6858000"/>
          </a:xfrm>
          <a:prstGeom prst="line">
            <a:avLst/>
          </a:prstGeom>
          <a:ln w="9360">
            <a:solidFill>
              <a:srgbClr val="CEB966"/>
            </a:solidFill>
            <a:round/>
          </a:ln>
        </p:spPr>
      </p:sp>
      <p:sp>
        <p:nvSpPr>
          <p:cNvPr id="5" name="CustomShape 6"/>
          <p:cNvSpPr/>
          <p:nvPr/>
        </p:nvSpPr>
        <p:spPr>
          <a:xfrm>
            <a:off x="8156520" y="5715000"/>
            <a:ext cx="548280" cy="548280"/>
          </a:xfrm>
          <a:prstGeom prst="ellipse">
            <a:avLst/>
          </a:prstGeom>
          <a:solidFill>
            <a:srgbClr val="CEB966"/>
          </a:solidFill>
          <a:ln w="38160">
            <a:noFill/>
          </a:ln>
        </p:spPr>
      </p:sp>
      <p:sp>
        <p:nvSpPr>
          <p:cNvPr id="6" name="PlaceHolder 7"/>
          <p:cNvSpPr>
            <a:spLocks noGrp="1"/>
          </p:cNvSpPr>
          <p:nvPr>
            <p:ph type="dt"/>
          </p:nvPr>
        </p:nvSpPr>
        <p:spPr>
          <a:xfrm rot="5400000">
            <a:off x="7589520" y="1081800"/>
            <a:ext cx="2011320" cy="383760"/>
          </a:xfrm>
          <a:prstGeom prst="rect">
            <a:avLst/>
          </a:prstGeom>
        </p:spPr>
        <p:txBody>
          <a:bodyPr lIns="90000" tIns="45000" rIns="90000" bIns="45000" anchor="ctr"/>
          <a:lstStyle/>
          <a:p>
            <a:pPr algn="r">
              <a:lnSpc>
                <a:spcPct val="100000"/>
              </a:lnSpc>
            </a:pPr>
            <a:r>
              <a:rPr lang="en-US" sz="1200">
                <a:solidFill>
                  <a:srgbClr val="69676D"/>
                </a:solidFill>
                <a:latin typeface="Century Schoolbook"/>
              </a:rPr>
              <a:t>9/22/16</a:t>
            </a:r>
            <a:endParaRPr/>
          </a:p>
        </p:txBody>
      </p:sp>
      <p:sp>
        <p:nvSpPr>
          <p:cNvPr id="7" name="PlaceHolder 8"/>
          <p:cNvSpPr>
            <a:spLocks noGrp="1"/>
          </p:cNvSpPr>
          <p:nvPr>
            <p:ph type="ftr"/>
          </p:nvPr>
        </p:nvSpPr>
        <p:spPr>
          <a:xfrm rot="5400000">
            <a:off x="6990480" y="3737160"/>
            <a:ext cx="3200040" cy="365400"/>
          </a:xfrm>
          <a:prstGeom prst="rect">
            <a:avLst/>
          </a:prstGeom>
        </p:spPr>
        <p:txBody>
          <a:bodyPr lIns="90000" tIns="45000" rIns="90000" bIns="45000" anchor="ctr"/>
          <a:lstStyle/>
          <a:p>
            <a:endParaRPr/>
          </a:p>
        </p:txBody>
      </p:sp>
      <p:sp>
        <p:nvSpPr>
          <p:cNvPr id="8" name="PlaceHolder 9"/>
          <p:cNvSpPr>
            <a:spLocks noGrp="1"/>
          </p:cNvSpPr>
          <p:nvPr>
            <p:ph type="sldNum"/>
          </p:nvPr>
        </p:nvSpPr>
        <p:spPr>
          <a:xfrm>
            <a:off x="8129160" y="5734080"/>
            <a:ext cx="609120" cy="520920"/>
          </a:xfrm>
          <a:prstGeom prst="rect">
            <a:avLst/>
          </a:prstGeom>
        </p:spPr>
        <p:txBody>
          <a:bodyPr lIns="90000" tIns="45000" rIns="90000" bIns="45000" anchor="ctr"/>
          <a:lstStyle/>
          <a:p>
            <a:pPr algn="ctr">
              <a:lnSpc>
                <a:spcPct val="100000"/>
              </a:lnSpc>
            </a:pPr>
            <a:fld id="{D8EBF2EC-BC45-4315-A013-A2B8AB8A1FEA}" type="slidenum">
              <a:rPr lang="en-US" sz="1400" b="1">
                <a:solidFill>
                  <a:srgbClr val="FFFFFF"/>
                </a:solidFill>
                <a:latin typeface="Century Schoolbook"/>
              </a:rPr>
              <a:t>‹#›</a:t>
            </a:fld>
            <a:endParaRPr/>
          </a:p>
        </p:txBody>
      </p:sp>
      <p:sp>
        <p:nvSpPr>
          <p:cNvPr id="9" name="PlaceHolder 10"/>
          <p:cNvSpPr>
            <a:spLocks noGrp="1"/>
          </p:cNvSpPr>
          <p:nvPr>
            <p:ph type="title"/>
          </p:nvPr>
        </p:nvSpPr>
        <p:spPr>
          <a:xfrm>
            <a:off x="457200" y="273600"/>
            <a:ext cx="8229240" cy="1144800"/>
          </a:xfrm>
          <a:prstGeom prst="rect">
            <a:avLst/>
          </a:prstGeom>
        </p:spPr>
        <p:txBody>
          <a:bodyPr wrap="none" lIns="0" tIns="0" rIns="0" bIns="0" anchor="ctr"/>
          <a:lstStyle/>
          <a:p>
            <a:r>
              <a:rPr lang="en-US"/>
              <a:t>Click to edit the title text format</a:t>
            </a:r>
            <a:endParaRPr/>
          </a:p>
        </p:txBody>
      </p:sp>
      <p:sp>
        <p:nvSpPr>
          <p:cNvPr id="10" name="PlaceHolder 11"/>
          <p:cNvSpPr>
            <a:spLocks noGrp="1"/>
          </p:cNvSpPr>
          <p:nvPr>
            <p:ph type="body"/>
          </p:nvPr>
        </p:nvSpPr>
        <p:spPr>
          <a:xfrm>
            <a:off x="457200" y="1604520"/>
            <a:ext cx="8229240" cy="397728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Line 1"/>
          <p:cNvSpPr/>
          <p:nvPr/>
        </p:nvSpPr>
        <p:spPr>
          <a:xfrm>
            <a:off x="8762760" y="0"/>
            <a:ext cx="0" cy="6858000"/>
          </a:xfrm>
          <a:prstGeom prst="line">
            <a:avLst/>
          </a:prstGeom>
          <a:ln w="38160">
            <a:solidFill>
              <a:srgbClr val="E3D8B8"/>
            </a:solidFill>
            <a:round/>
          </a:ln>
        </p:spPr>
      </p:sp>
      <p:sp>
        <p:nvSpPr>
          <p:cNvPr id="46" name="Line 2"/>
          <p:cNvSpPr/>
          <p:nvPr/>
        </p:nvSpPr>
        <p:spPr>
          <a:xfrm>
            <a:off x="75960" y="0"/>
            <a:ext cx="0" cy="6858000"/>
          </a:xfrm>
          <a:prstGeom prst="line">
            <a:avLst/>
          </a:prstGeom>
          <a:ln w="57240">
            <a:solidFill>
              <a:srgbClr val="E3D8B8"/>
            </a:solidFill>
            <a:round/>
          </a:ln>
        </p:spPr>
      </p:sp>
      <p:sp>
        <p:nvSpPr>
          <p:cNvPr id="47" name="Line 3"/>
          <p:cNvSpPr/>
          <p:nvPr/>
        </p:nvSpPr>
        <p:spPr>
          <a:xfrm>
            <a:off x="8991360" y="0"/>
            <a:ext cx="0" cy="6858000"/>
          </a:xfrm>
          <a:prstGeom prst="line">
            <a:avLst/>
          </a:prstGeom>
          <a:ln w="19080">
            <a:solidFill>
              <a:srgbClr val="CEB966"/>
            </a:solidFill>
            <a:round/>
          </a:ln>
        </p:spPr>
      </p:sp>
      <p:sp>
        <p:nvSpPr>
          <p:cNvPr id="48" name="CustomShape 4"/>
          <p:cNvSpPr/>
          <p:nvPr/>
        </p:nvSpPr>
        <p:spPr>
          <a:xfrm>
            <a:off x="8839080" y="0"/>
            <a:ext cx="304560" cy="6857640"/>
          </a:xfrm>
          <a:prstGeom prst="rect">
            <a:avLst/>
          </a:prstGeom>
          <a:solidFill>
            <a:srgbClr val="E3D8B8"/>
          </a:solidFill>
          <a:ln w="38160">
            <a:noFill/>
          </a:ln>
        </p:spPr>
      </p:sp>
      <p:sp>
        <p:nvSpPr>
          <p:cNvPr id="49" name="Line 5"/>
          <p:cNvSpPr/>
          <p:nvPr/>
        </p:nvSpPr>
        <p:spPr>
          <a:xfrm>
            <a:off x="8915400" y="0"/>
            <a:ext cx="0" cy="6858000"/>
          </a:xfrm>
          <a:prstGeom prst="line">
            <a:avLst/>
          </a:prstGeom>
          <a:ln w="9360">
            <a:solidFill>
              <a:srgbClr val="CEB966"/>
            </a:solidFill>
            <a:round/>
          </a:ln>
        </p:spPr>
      </p:sp>
      <p:sp>
        <p:nvSpPr>
          <p:cNvPr id="50" name="CustomShape 6"/>
          <p:cNvSpPr/>
          <p:nvPr/>
        </p:nvSpPr>
        <p:spPr>
          <a:xfrm>
            <a:off x="8156520" y="5715000"/>
            <a:ext cx="548280" cy="548280"/>
          </a:xfrm>
          <a:prstGeom prst="ellipse">
            <a:avLst/>
          </a:prstGeom>
          <a:solidFill>
            <a:srgbClr val="CEB966"/>
          </a:solidFill>
          <a:ln w="38160">
            <a:noFill/>
          </a:ln>
        </p:spPr>
      </p:sp>
      <p:sp>
        <p:nvSpPr>
          <p:cNvPr id="51" name="PlaceHolder 7"/>
          <p:cNvSpPr>
            <a:spLocks noGrp="1"/>
          </p:cNvSpPr>
          <p:nvPr>
            <p:ph type="title"/>
          </p:nvPr>
        </p:nvSpPr>
        <p:spPr>
          <a:xfrm>
            <a:off x="2286000" y="3124080"/>
            <a:ext cx="6171840" cy="1893960"/>
          </a:xfrm>
          <a:prstGeom prst="rect">
            <a:avLst/>
          </a:prstGeom>
        </p:spPr>
        <p:txBody>
          <a:bodyPr lIns="90000" tIns="45000" rIns="90000" bIns="45000" anchor="b"/>
          <a:lstStyle/>
          <a:p>
            <a:pPr>
              <a:lnSpc>
                <a:spcPct val="100000"/>
              </a:lnSpc>
            </a:pPr>
            <a:r>
              <a:rPr lang="en-US" sz="3000" b="1">
                <a:solidFill>
                  <a:srgbClr val="69676D"/>
                </a:solidFill>
                <a:latin typeface="Century Schoolbook"/>
              </a:rPr>
              <a:t>Click to edit the title text formatClick to edit Master title style</a:t>
            </a:r>
            <a:endParaRPr/>
          </a:p>
        </p:txBody>
      </p:sp>
      <p:sp>
        <p:nvSpPr>
          <p:cNvPr id="52" name="PlaceHolder 8"/>
          <p:cNvSpPr>
            <a:spLocks noGrp="1"/>
          </p:cNvSpPr>
          <p:nvPr>
            <p:ph type="dt"/>
          </p:nvPr>
        </p:nvSpPr>
        <p:spPr>
          <a:xfrm rot="5400000">
            <a:off x="7765200" y="1174320"/>
            <a:ext cx="2285640" cy="380520"/>
          </a:xfrm>
          <a:prstGeom prst="rect">
            <a:avLst/>
          </a:prstGeom>
        </p:spPr>
        <p:txBody>
          <a:bodyPr lIns="90000" tIns="45000" rIns="90000" bIns="45000" anchor="ctr"/>
          <a:lstStyle/>
          <a:p>
            <a:pPr algn="r">
              <a:lnSpc>
                <a:spcPct val="100000"/>
              </a:lnSpc>
            </a:pPr>
            <a:r>
              <a:rPr lang="en-US" sz="1200">
                <a:solidFill>
                  <a:srgbClr val="69676D"/>
                </a:solidFill>
                <a:latin typeface="Century Schoolbook"/>
              </a:rPr>
              <a:t>9/22/16</a:t>
            </a:r>
            <a:endParaRPr/>
          </a:p>
        </p:txBody>
      </p:sp>
      <p:sp>
        <p:nvSpPr>
          <p:cNvPr id="53" name="PlaceHolder 9"/>
          <p:cNvSpPr>
            <a:spLocks noGrp="1"/>
          </p:cNvSpPr>
          <p:nvPr>
            <p:ph type="ftr"/>
          </p:nvPr>
        </p:nvSpPr>
        <p:spPr>
          <a:xfrm rot="5400000">
            <a:off x="7077240" y="4181400"/>
            <a:ext cx="3657240" cy="383760"/>
          </a:xfrm>
          <a:prstGeom prst="rect">
            <a:avLst/>
          </a:prstGeom>
        </p:spPr>
        <p:txBody>
          <a:bodyPr lIns="90000" tIns="45000" rIns="90000" bIns="45000" anchor="ctr"/>
          <a:lstStyle/>
          <a:p>
            <a:endParaRPr/>
          </a:p>
        </p:txBody>
      </p:sp>
      <p:sp>
        <p:nvSpPr>
          <p:cNvPr id="54" name="CustomShape 10"/>
          <p:cNvSpPr/>
          <p:nvPr/>
        </p:nvSpPr>
        <p:spPr>
          <a:xfrm>
            <a:off x="380880" y="0"/>
            <a:ext cx="609120" cy="6857640"/>
          </a:xfrm>
          <a:prstGeom prst="rect">
            <a:avLst/>
          </a:prstGeom>
          <a:solidFill>
            <a:srgbClr val="E3D8B8"/>
          </a:solidFill>
          <a:ln w="38160">
            <a:noFill/>
          </a:ln>
        </p:spPr>
      </p:sp>
      <p:sp>
        <p:nvSpPr>
          <p:cNvPr id="55" name="CustomShape 11"/>
          <p:cNvSpPr/>
          <p:nvPr/>
        </p:nvSpPr>
        <p:spPr>
          <a:xfrm>
            <a:off x="276480" y="0"/>
            <a:ext cx="104400" cy="6857640"/>
          </a:xfrm>
          <a:prstGeom prst="rect">
            <a:avLst/>
          </a:prstGeom>
          <a:solidFill>
            <a:srgbClr val="ECE6D3"/>
          </a:solidFill>
          <a:ln w="38160">
            <a:noFill/>
          </a:ln>
        </p:spPr>
      </p:sp>
      <p:sp>
        <p:nvSpPr>
          <p:cNvPr id="56" name="CustomShape 12"/>
          <p:cNvSpPr/>
          <p:nvPr/>
        </p:nvSpPr>
        <p:spPr>
          <a:xfrm>
            <a:off x="990720" y="0"/>
            <a:ext cx="181440" cy="6857640"/>
          </a:xfrm>
          <a:prstGeom prst="rect">
            <a:avLst/>
          </a:prstGeom>
          <a:solidFill>
            <a:srgbClr val="ECE6D3"/>
          </a:solidFill>
          <a:ln w="38160">
            <a:noFill/>
          </a:ln>
        </p:spPr>
      </p:sp>
      <p:sp>
        <p:nvSpPr>
          <p:cNvPr id="57" name="CustomShape 13"/>
          <p:cNvSpPr/>
          <p:nvPr/>
        </p:nvSpPr>
        <p:spPr>
          <a:xfrm>
            <a:off x="1141200" y="0"/>
            <a:ext cx="230040" cy="6857640"/>
          </a:xfrm>
          <a:prstGeom prst="rect">
            <a:avLst/>
          </a:prstGeom>
          <a:solidFill>
            <a:srgbClr val="F6F3EA"/>
          </a:solidFill>
          <a:ln w="38160">
            <a:noFill/>
          </a:ln>
        </p:spPr>
      </p:sp>
      <p:sp>
        <p:nvSpPr>
          <p:cNvPr id="58" name="Line 14"/>
          <p:cNvSpPr/>
          <p:nvPr/>
        </p:nvSpPr>
        <p:spPr>
          <a:xfrm>
            <a:off x="106200" y="0"/>
            <a:ext cx="0" cy="6858000"/>
          </a:xfrm>
          <a:prstGeom prst="line">
            <a:avLst/>
          </a:prstGeom>
          <a:ln w="57240">
            <a:solidFill>
              <a:srgbClr val="E3D8B8"/>
            </a:solidFill>
            <a:round/>
          </a:ln>
        </p:spPr>
      </p:sp>
      <p:sp>
        <p:nvSpPr>
          <p:cNvPr id="59" name="Line 15"/>
          <p:cNvSpPr/>
          <p:nvPr/>
        </p:nvSpPr>
        <p:spPr>
          <a:xfrm>
            <a:off x="914400" y="0"/>
            <a:ext cx="0" cy="6858000"/>
          </a:xfrm>
          <a:prstGeom prst="line">
            <a:avLst/>
          </a:prstGeom>
          <a:ln w="57240">
            <a:solidFill>
              <a:srgbClr val="F6F3EA"/>
            </a:solidFill>
            <a:round/>
          </a:ln>
        </p:spPr>
      </p:sp>
      <p:sp>
        <p:nvSpPr>
          <p:cNvPr id="60" name="Line 16"/>
          <p:cNvSpPr/>
          <p:nvPr/>
        </p:nvSpPr>
        <p:spPr>
          <a:xfrm>
            <a:off x="853920" y="0"/>
            <a:ext cx="0" cy="6858000"/>
          </a:xfrm>
          <a:prstGeom prst="line">
            <a:avLst/>
          </a:prstGeom>
          <a:ln w="57240">
            <a:solidFill>
              <a:srgbClr val="E3D8B8"/>
            </a:solidFill>
            <a:round/>
          </a:ln>
        </p:spPr>
      </p:sp>
      <p:sp>
        <p:nvSpPr>
          <p:cNvPr id="61" name="Line 17"/>
          <p:cNvSpPr/>
          <p:nvPr/>
        </p:nvSpPr>
        <p:spPr>
          <a:xfrm>
            <a:off x="1726560" y="0"/>
            <a:ext cx="0" cy="6858000"/>
          </a:xfrm>
          <a:prstGeom prst="line">
            <a:avLst/>
          </a:prstGeom>
          <a:ln w="28440">
            <a:solidFill>
              <a:srgbClr val="E3D8B8"/>
            </a:solidFill>
            <a:round/>
          </a:ln>
        </p:spPr>
      </p:sp>
      <p:sp>
        <p:nvSpPr>
          <p:cNvPr id="62" name="Line 18"/>
          <p:cNvSpPr/>
          <p:nvPr/>
        </p:nvSpPr>
        <p:spPr>
          <a:xfrm>
            <a:off x="1066680" y="0"/>
            <a:ext cx="0" cy="6858000"/>
          </a:xfrm>
          <a:prstGeom prst="line">
            <a:avLst/>
          </a:prstGeom>
          <a:ln w="9360">
            <a:solidFill>
              <a:srgbClr val="E3D8B8"/>
            </a:solidFill>
            <a:round/>
          </a:ln>
        </p:spPr>
      </p:sp>
      <p:sp>
        <p:nvSpPr>
          <p:cNvPr id="63" name="Line 19"/>
          <p:cNvSpPr/>
          <p:nvPr/>
        </p:nvSpPr>
        <p:spPr>
          <a:xfrm>
            <a:off x="9113760" y="0"/>
            <a:ext cx="0" cy="6858000"/>
          </a:xfrm>
          <a:prstGeom prst="line">
            <a:avLst/>
          </a:prstGeom>
          <a:ln w="57240">
            <a:solidFill>
              <a:srgbClr val="E3D8B8"/>
            </a:solidFill>
            <a:round/>
          </a:ln>
        </p:spPr>
      </p:sp>
      <p:sp>
        <p:nvSpPr>
          <p:cNvPr id="64" name="CustomShape 20"/>
          <p:cNvSpPr/>
          <p:nvPr/>
        </p:nvSpPr>
        <p:spPr>
          <a:xfrm>
            <a:off x="1219320" y="0"/>
            <a:ext cx="75960" cy="6857640"/>
          </a:xfrm>
          <a:prstGeom prst="rect">
            <a:avLst/>
          </a:prstGeom>
          <a:solidFill>
            <a:srgbClr val="E3D8B8"/>
          </a:solidFill>
          <a:ln w="38160">
            <a:noFill/>
          </a:ln>
        </p:spPr>
      </p:sp>
      <p:sp>
        <p:nvSpPr>
          <p:cNvPr id="65" name="CustomShape 21"/>
          <p:cNvSpPr/>
          <p:nvPr/>
        </p:nvSpPr>
        <p:spPr>
          <a:xfrm>
            <a:off x="609480" y="3429000"/>
            <a:ext cx="1294920" cy="1294920"/>
          </a:xfrm>
          <a:prstGeom prst="ellipse">
            <a:avLst/>
          </a:prstGeom>
          <a:solidFill>
            <a:srgbClr val="CEB966"/>
          </a:solidFill>
          <a:ln w="38160">
            <a:noFill/>
          </a:ln>
        </p:spPr>
      </p:sp>
      <p:sp>
        <p:nvSpPr>
          <p:cNvPr id="66" name="CustomShape 22"/>
          <p:cNvSpPr/>
          <p:nvPr/>
        </p:nvSpPr>
        <p:spPr>
          <a:xfrm>
            <a:off x="1309680" y="4866840"/>
            <a:ext cx="641160" cy="641160"/>
          </a:xfrm>
          <a:prstGeom prst="ellipse">
            <a:avLst/>
          </a:prstGeom>
          <a:solidFill>
            <a:srgbClr val="CEB966"/>
          </a:solidFill>
          <a:ln w="28440">
            <a:noFill/>
          </a:ln>
        </p:spPr>
      </p:sp>
      <p:sp>
        <p:nvSpPr>
          <p:cNvPr id="67" name="CustomShape 23"/>
          <p:cNvSpPr/>
          <p:nvPr/>
        </p:nvSpPr>
        <p:spPr>
          <a:xfrm>
            <a:off x="1091160" y="5500800"/>
            <a:ext cx="136800" cy="136800"/>
          </a:xfrm>
          <a:prstGeom prst="ellipse">
            <a:avLst/>
          </a:prstGeom>
          <a:solidFill>
            <a:srgbClr val="CEB966"/>
          </a:solidFill>
          <a:ln w="12600">
            <a:noFill/>
          </a:ln>
        </p:spPr>
      </p:sp>
      <p:sp>
        <p:nvSpPr>
          <p:cNvPr id="68" name="CustomShape 24"/>
          <p:cNvSpPr/>
          <p:nvPr/>
        </p:nvSpPr>
        <p:spPr>
          <a:xfrm>
            <a:off x="1664280" y="5788080"/>
            <a:ext cx="273960" cy="273960"/>
          </a:xfrm>
          <a:prstGeom prst="ellipse">
            <a:avLst/>
          </a:prstGeom>
          <a:solidFill>
            <a:srgbClr val="CEB966"/>
          </a:solidFill>
          <a:ln w="12600">
            <a:noFill/>
          </a:ln>
        </p:spPr>
      </p:sp>
      <p:sp>
        <p:nvSpPr>
          <p:cNvPr id="69" name="CustomShape 25"/>
          <p:cNvSpPr/>
          <p:nvPr/>
        </p:nvSpPr>
        <p:spPr>
          <a:xfrm>
            <a:off x="1905120" y="4495680"/>
            <a:ext cx="365400" cy="365400"/>
          </a:xfrm>
          <a:prstGeom prst="ellipse">
            <a:avLst/>
          </a:prstGeom>
          <a:solidFill>
            <a:srgbClr val="CEB966"/>
          </a:solidFill>
          <a:ln w="28440">
            <a:noFill/>
          </a:ln>
        </p:spPr>
      </p:sp>
      <p:sp>
        <p:nvSpPr>
          <p:cNvPr id="70" name="PlaceHolder 26"/>
          <p:cNvSpPr>
            <a:spLocks noGrp="1"/>
          </p:cNvSpPr>
          <p:nvPr>
            <p:ph type="sldNum"/>
          </p:nvPr>
        </p:nvSpPr>
        <p:spPr>
          <a:xfrm>
            <a:off x="1325520" y="4928760"/>
            <a:ext cx="609120" cy="517320"/>
          </a:xfrm>
          <a:prstGeom prst="rect">
            <a:avLst/>
          </a:prstGeom>
        </p:spPr>
        <p:txBody>
          <a:bodyPr lIns="90000" tIns="45000" rIns="90000" bIns="45000" anchor="ctr"/>
          <a:lstStyle/>
          <a:p>
            <a:pPr algn="ctr">
              <a:lnSpc>
                <a:spcPct val="100000"/>
              </a:lnSpc>
            </a:pPr>
            <a:fld id="{BB50A352-927D-46BB-9123-78DFF391185C}" type="slidenum">
              <a:rPr lang="en-US" sz="1400" b="1">
                <a:solidFill>
                  <a:srgbClr val="FFFFFF"/>
                </a:solidFill>
                <a:latin typeface="Century Schoolbook"/>
              </a:rPr>
              <a:t>‹#›</a:t>
            </a:fld>
            <a:endParaRPr/>
          </a:p>
        </p:txBody>
      </p:sp>
      <p:sp>
        <p:nvSpPr>
          <p:cNvPr id="71" name="PlaceHolder 27"/>
          <p:cNvSpPr>
            <a:spLocks noGrp="1"/>
          </p:cNvSpPr>
          <p:nvPr>
            <p:ph type="body"/>
          </p:nvPr>
        </p:nvSpPr>
        <p:spPr>
          <a:xfrm>
            <a:off x="457200" y="1604520"/>
            <a:ext cx="8229240" cy="397728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15.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15.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15.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5.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0" y="272880"/>
            <a:ext cx="8229240" cy="1145880"/>
          </a:xfrm>
          <a:prstGeom prst="rect">
            <a:avLst/>
          </a:prstGeom>
        </p:spPr>
        <p:txBody>
          <a:bodyPr lIns="82800" tIns="41400" rIns="82800" bIns="41400" anchor="b"/>
          <a:lstStyle/>
          <a:p>
            <a:pPr>
              <a:lnSpc>
                <a:spcPct val="100000"/>
              </a:lnSpc>
            </a:pPr>
            <a:r>
              <a:rPr lang="en-US" sz="3300" b="1">
                <a:solidFill>
                  <a:srgbClr val="000000"/>
                </a:solidFill>
                <a:latin typeface="Cambria math"/>
              </a:rPr>
              <a:t>                                   Chapter-13</a:t>
            </a:r>
            <a:endParaRPr/>
          </a:p>
        </p:txBody>
      </p:sp>
      <p:sp>
        <p:nvSpPr>
          <p:cNvPr id="112" name="TextShape 2"/>
          <p:cNvSpPr txBox="1"/>
          <p:nvPr/>
        </p:nvSpPr>
        <p:spPr>
          <a:xfrm>
            <a:off x="0" y="1604880"/>
            <a:ext cx="8229240" cy="3976200"/>
          </a:xfrm>
          <a:prstGeom prst="rect">
            <a:avLst/>
          </a:prstGeom>
        </p:spPr>
        <p:txBody>
          <a:bodyPr lIns="82800" tIns="41400" rIns="82800" bIns="41400" anchor="ctr"/>
          <a:lstStyle/>
          <a:p>
            <a:pPr algn="ctr">
              <a:lnSpc>
                <a:spcPct val="100000"/>
              </a:lnSpc>
            </a:pPr>
            <a:r>
              <a:rPr lang="en-US" sz="3000">
                <a:solidFill>
                  <a:srgbClr val="69676D"/>
                </a:solidFill>
                <a:latin typeface="Century Schoolbook"/>
              </a:rPr>
              <a:t>Abu Saleh Musa Miah</a:t>
            </a:r>
            <a:endParaRPr/>
          </a:p>
          <a:p>
            <a:pPr algn="ctr">
              <a:lnSpc>
                <a:spcPct val="100000"/>
              </a:lnSpc>
            </a:pPr>
            <a:r>
              <a:rPr lang="en-US" sz="3000">
                <a:solidFill>
                  <a:srgbClr val="69676D"/>
                </a:solidFill>
                <a:latin typeface="Century Schoolbook"/>
              </a:rPr>
              <a:t>M.Sc. Engg(On going)</a:t>
            </a:r>
            <a:endParaRPr/>
          </a:p>
          <a:p>
            <a:pPr algn="ctr">
              <a:lnSpc>
                <a:spcPct val="100000"/>
              </a:lnSpc>
            </a:pPr>
            <a:r>
              <a:rPr lang="en-US" sz="3000">
                <a:solidFill>
                  <a:srgbClr val="69676D"/>
                </a:solidFill>
                <a:latin typeface="Century Schoolbook"/>
              </a:rPr>
              <a:t>University of Rajshahi</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496800" y="1523880"/>
            <a:ext cx="8686440" cy="685440"/>
          </a:xfrm>
          <a:prstGeom prst="rect">
            <a:avLst/>
          </a:prstGeom>
        </p:spPr>
        <p:txBody>
          <a:bodyPr lIns="90000" tIns="45000" rIns="90000" bIns="45000"/>
          <a:lstStyle/>
          <a:p>
            <a:pPr>
              <a:lnSpc>
                <a:spcPct val="100000"/>
              </a:lnSpc>
            </a:pPr>
            <a:r>
              <a:rPr lang="en-US" sz="2000" b="1">
                <a:solidFill>
                  <a:srgbClr val="000000"/>
                </a:solidFill>
                <a:latin typeface="Century Schoolbook"/>
              </a:rPr>
              <a:t>Remember that the this pointer is automatically passed to all member functions. </a:t>
            </a:r>
            <a:endParaRPr/>
          </a:p>
        </p:txBody>
      </p:sp>
      <p:sp>
        <p:nvSpPr>
          <p:cNvPr id="141" name="CustomShape 2"/>
          <p:cNvSpPr/>
          <p:nvPr/>
        </p:nvSpPr>
        <p:spPr>
          <a:xfrm>
            <a:off x="527040" y="2209680"/>
            <a:ext cx="8625600" cy="1187640"/>
          </a:xfrm>
          <a:prstGeom prst="rect">
            <a:avLst/>
          </a:prstGeom>
          <a:noFill/>
          <a:ln>
            <a:noFill/>
          </a:ln>
        </p:spPr>
        <p:txBody>
          <a:bodyPr lIns="90000" tIns="45000" rIns="90000" bIns="45000"/>
          <a:lstStyle/>
          <a:p>
            <a:pPr>
              <a:lnSpc>
                <a:spcPct val="100000"/>
              </a:lnSpc>
            </a:pPr>
            <a:r>
              <a:rPr lang="en-US">
                <a:solidFill>
                  <a:srgbClr val="000000"/>
                </a:solidFill>
                <a:latin typeface="Century Schoolbook"/>
              </a:rPr>
              <a:t>Two final points about </a:t>
            </a:r>
            <a:r>
              <a:rPr lang="en-US" b="1">
                <a:solidFill>
                  <a:srgbClr val="000000"/>
                </a:solidFill>
                <a:latin typeface="Century Schoolbook"/>
              </a:rPr>
              <a:t>this. </a:t>
            </a:r>
            <a:r>
              <a:rPr lang="en-US">
                <a:solidFill>
                  <a:srgbClr val="000000"/>
                </a:solidFill>
                <a:latin typeface="Century Schoolbook"/>
              </a:rPr>
              <a:t>First, </a:t>
            </a:r>
            <a:r>
              <a:rPr lang="en-US" b="1">
                <a:solidFill>
                  <a:srgbClr val="000000"/>
                </a:solidFill>
                <a:latin typeface="Century Schoolbook"/>
              </a:rPr>
              <a:t>friend </a:t>
            </a:r>
            <a:r>
              <a:rPr lang="en-US">
                <a:solidFill>
                  <a:srgbClr val="000000"/>
                </a:solidFill>
                <a:latin typeface="Century Schoolbook"/>
              </a:rPr>
              <a:t>functions are not members of a class and, therefore, are not passed a </a:t>
            </a:r>
            <a:r>
              <a:rPr lang="en-US" b="1">
                <a:solidFill>
                  <a:srgbClr val="000000"/>
                </a:solidFill>
                <a:latin typeface="Century Schoolbook"/>
              </a:rPr>
              <a:t>this </a:t>
            </a:r>
            <a:r>
              <a:rPr lang="en-US">
                <a:solidFill>
                  <a:srgbClr val="000000"/>
                </a:solidFill>
                <a:latin typeface="Century Schoolbook"/>
              </a:rPr>
              <a:t>pointer. Second, </a:t>
            </a:r>
            <a:r>
              <a:rPr lang="en-US" b="1">
                <a:solidFill>
                  <a:srgbClr val="000000"/>
                </a:solidFill>
                <a:latin typeface="Century Schoolbook"/>
              </a:rPr>
              <a:t>static </a:t>
            </a:r>
            <a:r>
              <a:rPr lang="en-US">
                <a:solidFill>
                  <a:srgbClr val="000000"/>
                </a:solidFill>
                <a:latin typeface="Century Schoolbook"/>
              </a:rPr>
              <a:t>member functions do not have a </a:t>
            </a:r>
            <a:r>
              <a:rPr lang="en-US" b="1">
                <a:solidFill>
                  <a:srgbClr val="000000"/>
                </a:solidFill>
                <a:latin typeface="Century Schoolbook"/>
              </a:rPr>
              <a:t>this </a:t>
            </a:r>
            <a:r>
              <a:rPr lang="en-US">
                <a:solidFill>
                  <a:srgbClr val="000000"/>
                </a:solidFill>
                <a:latin typeface="Century Schoolbook"/>
              </a:rPr>
              <a:t>pointer.</a:t>
            </a:r>
            <a:endParaRPr/>
          </a:p>
          <a:p>
            <a:pPr>
              <a:lnSpc>
                <a:spcPct val="100000"/>
              </a:lnSpc>
            </a:pPr>
            <a:endParaRPr/>
          </a:p>
        </p:txBody>
      </p:sp>
      <p:sp>
        <p:nvSpPr>
          <p:cNvPr id="142" name="CustomShape 3"/>
          <p:cNvSpPr/>
          <p:nvPr/>
        </p:nvSpPr>
        <p:spPr>
          <a:xfrm>
            <a:off x="380880" y="1440"/>
            <a:ext cx="8472960" cy="911160"/>
          </a:xfrm>
          <a:prstGeom prst="roundRect">
            <a:avLst>
              <a:gd name="adj" fmla="val 16667"/>
            </a:avLst>
          </a:prstGeom>
          <a:solidFill>
            <a:srgbClr val="FFFFFF"/>
          </a:solidFill>
          <a:ln>
            <a:noFill/>
          </a:ln>
        </p:spPr>
        <p:txBody>
          <a:bodyPr lIns="189360" tIns="189360" rIns="144720" bIns="144720" anchor="ctr"/>
          <a:lstStyle/>
          <a:p>
            <a:pPr>
              <a:lnSpc>
                <a:spcPct val="90000"/>
              </a:lnSpc>
            </a:pPr>
            <a:r>
              <a:rPr lang="en-US" sz="3800">
                <a:solidFill>
                  <a:srgbClr val="FFFFFF"/>
                </a:solidFill>
                <a:latin typeface="Century Schoolbook"/>
              </a:rPr>
              <a:t>The this Pointer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685800" y="1295280"/>
            <a:ext cx="7924320" cy="2284920"/>
          </a:xfrm>
          <a:prstGeom prst="rect">
            <a:avLst/>
          </a:prstGeom>
          <a:noFill/>
          <a:ln>
            <a:noFill/>
          </a:ln>
        </p:spPr>
        <p:txBody>
          <a:bodyPr lIns="90000" tIns="45000" rIns="90000" bIns="45000"/>
          <a:lstStyle/>
          <a:p>
            <a:pPr>
              <a:lnSpc>
                <a:spcPct val="100000"/>
              </a:lnSpc>
            </a:pPr>
            <a:r>
              <a:rPr lang="en-US">
                <a:solidFill>
                  <a:srgbClr val="000000"/>
                </a:solidFill>
                <a:latin typeface="Century Schoolbook"/>
              </a:rPr>
              <a:t>In general, a pointer of one type cannot point to an object of a different type. assume two classes called </a:t>
            </a:r>
            <a:r>
              <a:rPr lang="en-US" b="1">
                <a:solidFill>
                  <a:srgbClr val="000000"/>
                </a:solidFill>
                <a:latin typeface="Century Schoolbook"/>
              </a:rPr>
              <a:t>B </a:t>
            </a:r>
            <a:r>
              <a:rPr lang="en-US">
                <a:solidFill>
                  <a:srgbClr val="000000"/>
                </a:solidFill>
                <a:latin typeface="Century Schoolbook"/>
              </a:rPr>
              <a:t>and </a:t>
            </a:r>
            <a:r>
              <a:rPr lang="en-US" b="1">
                <a:solidFill>
                  <a:srgbClr val="000000"/>
                </a:solidFill>
                <a:latin typeface="Century Schoolbook"/>
              </a:rPr>
              <a:t>D</a:t>
            </a:r>
            <a:r>
              <a:rPr lang="en-US">
                <a:solidFill>
                  <a:srgbClr val="000000"/>
                </a:solidFill>
                <a:latin typeface="Century Schoolbook"/>
              </a:rPr>
              <a:t>. Further, assume that </a:t>
            </a:r>
            <a:r>
              <a:rPr lang="en-US" b="1">
                <a:solidFill>
                  <a:srgbClr val="000000"/>
                </a:solidFill>
                <a:latin typeface="Century Schoolbook"/>
              </a:rPr>
              <a:t>D </a:t>
            </a:r>
            <a:r>
              <a:rPr lang="en-US">
                <a:solidFill>
                  <a:srgbClr val="000000"/>
                </a:solidFill>
                <a:latin typeface="Century Schoolbook"/>
              </a:rPr>
              <a:t>is derived from the base class </a:t>
            </a:r>
            <a:r>
              <a:rPr lang="en-US" b="1">
                <a:solidFill>
                  <a:srgbClr val="000000"/>
                </a:solidFill>
                <a:latin typeface="Century Schoolbook"/>
              </a:rPr>
              <a:t>B</a:t>
            </a:r>
            <a:r>
              <a:rPr lang="en-US">
                <a:solidFill>
                  <a:srgbClr val="000000"/>
                </a:solidFill>
                <a:latin typeface="Century Schoolbook"/>
              </a:rPr>
              <a:t>. In this situation, a pointer of type </a:t>
            </a:r>
            <a:r>
              <a:rPr lang="en-US" b="1">
                <a:solidFill>
                  <a:srgbClr val="000000"/>
                </a:solidFill>
                <a:latin typeface="Century Schoolbook"/>
              </a:rPr>
              <a:t>B * </a:t>
            </a:r>
            <a:r>
              <a:rPr lang="en-US">
                <a:solidFill>
                  <a:srgbClr val="000000"/>
                </a:solidFill>
                <a:latin typeface="Century Schoolbook"/>
              </a:rPr>
              <a:t>may also point to an object of type </a:t>
            </a:r>
            <a:r>
              <a:rPr lang="en-US" b="1">
                <a:solidFill>
                  <a:srgbClr val="000000"/>
                </a:solidFill>
                <a:latin typeface="Century Schoolbook"/>
              </a:rPr>
              <a:t>D</a:t>
            </a:r>
            <a:r>
              <a:rPr lang="en-US">
                <a:solidFill>
                  <a:srgbClr val="000000"/>
                </a:solidFill>
                <a:latin typeface="Century Schoolbook"/>
              </a:rPr>
              <a:t>. </a:t>
            </a:r>
            <a:endParaRPr/>
          </a:p>
          <a:p>
            <a:pPr>
              <a:lnSpc>
                <a:spcPct val="100000"/>
              </a:lnSpc>
            </a:pPr>
            <a:r>
              <a:rPr lang="en-US">
                <a:solidFill>
                  <a:srgbClr val="000000"/>
                </a:solidFill>
                <a:latin typeface="Century Schoolbook"/>
              </a:rPr>
              <a:t>Although a base class pointer can be used to point to a derived object, the opposite is not true. A pointer of type </a:t>
            </a:r>
            <a:r>
              <a:rPr lang="en-US" b="1">
                <a:solidFill>
                  <a:srgbClr val="000000"/>
                </a:solidFill>
                <a:latin typeface="Century Schoolbook"/>
              </a:rPr>
              <a:t>D * </a:t>
            </a:r>
            <a:r>
              <a:rPr lang="en-US">
                <a:solidFill>
                  <a:srgbClr val="000000"/>
                </a:solidFill>
                <a:latin typeface="Century Schoolbook"/>
              </a:rPr>
              <a:t>may not point to an object of type </a:t>
            </a:r>
            <a:r>
              <a:rPr lang="en-US" b="1">
                <a:solidFill>
                  <a:srgbClr val="000000"/>
                </a:solidFill>
                <a:latin typeface="Century Schoolbook"/>
              </a:rPr>
              <a:t>B</a:t>
            </a:r>
            <a:r>
              <a:rPr lang="en-US">
                <a:solidFill>
                  <a:srgbClr val="000000"/>
                </a:solidFill>
                <a:latin typeface="Century Schoolbook"/>
              </a:rPr>
              <a:t>.</a:t>
            </a:r>
            <a:endParaRPr/>
          </a:p>
          <a:p>
            <a:pPr>
              <a:lnSpc>
                <a:spcPct val="100000"/>
              </a:lnSpc>
            </a:pPr>
            <a:endParaRPr/>
          </a:p>
        </p:txBody>
      </p:sp>
      <p:sp>
        <p:nvSpPr>
          <p:cNvPr id="144" name="CustomShape 2"/>
          <p:cNvSpPr/>
          <p:nvPr/>
        </p:nvSpPr>
        <p:spPr>
          <a:xfrm>
            <a:off x="457200" y="3326760"/>
            <a:ext cx="3657240" cy="3740760"/>
          </a:xfrm>
          <a:prstGeom prst="rect">
            <a:avLst/>
          </a:prstGeom>
          <a:noFill/>
          <a:ln>
            <a:noFill/>
          </a:ln>
        </p:spPr>
        <p:txBody>
          <a:bodyPr lIns="90000" tIns="45000" rIns="90000" bIns="45000"/>
          <a:lstStyle/>
          <a:p>
            <a:pPr>
              <a:lnSpc>
                <a:spcPct val="100000"/>
              </a:lnSpc>
            </a:pPr>
            <a:r>
              <a:rPr lang="en-US" sz="1600">
                <a:solidFill>
                  <a:srgbClr val="000000"/>
                </a:solidFill>
                <a:latin typeface="Century Schoolbook"/>
              </a:rPr>
              <a:t>#include &lt;iostream&gt;</a:t>
            </a:r>
            <a:endParaRPr/>
          </a:p>
          <a:p>
            <a:pPr>
              <a:lnSpc>
                <a:spcPct val="100000"/>
              </a:lnSpc>
            </a:pPr>
            <a:r>
              <a:rPr lang="en-US" sz="1600">
                <a:solidFill>
                  <a:srgbClr val="000000"/>
                </a:solidFill>
                <a:latin typeface="Century Schoolbook"/>
              </a:rPr>
              <a:t>using namespace std;</a:t>
            </a:r>
            <a:endParaRPr/>
          </a:p>
          <a:p>
            <a:pPr>
              <a:lnSpc>
                <a:spcPct val="100000"/>
              </a:lnSpc>
            </a:pPr>
            <a:r>
              <a:rPr lang="en-US" sz="1600">
                <a:solidFill>
                  <a:srgbClr val="000000"/>
                </a:solidFill>
                <a:latin typeface="Century Schoolbook"/>
              </a:rPr>
              <a:t>class base {</a:t>
            </a:r>
            <a:endParaRPr/>
          </a:p>
          <a:p>
            <a:pPr>
              <a:lnSpc>
                <a:spcPct val="100000"/>
              </a:lnSpc>
            </a:pPr>
            <a:r>
              <a:rPr lang="en-US" sz="1600">
                <a:solidFill>
                  <a:srgbClr val="000000"/>
                </a:solidFill>
                <a:latin typeface="Century Schoolbook"/>
              </a:rPr>
              <a:t>int i;</a:t>
            </a:r>
            <a:endParaRPr/>
          </a:p>
          <a:p>
            <a:pPr>
              <a:lnSpc>
                <a:spcPct val="100000"/>
              </a:lnSpc>
            </a:pPr>
            <a:r>
              <a:rPr lang="en-US" sz="1600">
                <a:solidFill>
                  <a:srgbClr val="000000"/>
                </a:solidFill>
                <a:latin typeface="Century Schoolbook"/>
              </a:rPr>
              <a:t>public:</a:t>
            </a:r>
            <a:endParaRPr/>
          </a:p>
          <a:p>
            <a:pPr>
              <a:lnSpc>
                <a:spcPct val="100000"/>
              </a:lnSpc>
            </a:pPr>
            <a:r>
              <a:rPr lang="en-US" sz="1600">
                <a:solidFill>
                  <a:srgbClr val="000000"/>
                </a:solidFill>
                <a:latin typeface="Century Schoolbook"/>
              </a:rPr>
              <a:t>void set_i(int num) { i=num; }</a:t>
            </a:r>
            <a:endParaRPr/>
          </a:p>
          <a:p>
            <a:pPr>
              <a:lnSpc>
                <a:spcPct val="100000"/>
              </a:lnSpc>
            </a:pPr>
            <a:r>
              <a:rPr lang="en-US" sz="1600">
                <a:solidFill>
                  <a:srgbClr val="000000"/>
                </a:solidFill>
                <a:latin typeface="Century Schoolbook"/>
              </a:rPr>
              <a:t>int get_i() { return i; }</a:t>
            </a:r>
            <a:endParaRPr/>
          </a:p>
          <a:p>
            <a:pPr>
              <a:lnSpc>
                <a:spcPct val="100000"/>
              </a:lnSpc>
            </a:pPr>
            <a:r>
              <a:rPr lang="en-US" sz="1600">
                <a:solidFill>
                  <a:srgbClr val="000000"/>
                </a:solidFill>
                <a:latin typeface="Century Schoolbook"/>
              </a:rPr>
              <a:t>};</a:t>
            </a:r>
            <a:endParaRPr/>
          </a:p>
          <a:p>
            <a:pPr>
              <a:lnSpc>
                <a:spcPct val="100000"/>
              </a:lnSpc>
            </a:pPr>
            <a:r>
              <a:rPr lang="en-US" sz="1600">
                <a:solidFill>
                  <a:srgbClr val="000000"/>
                </a:solidFill>
                <a:latin typeface="Century Schoolbook"/>
              </a:rPr>
              <a:t>class derived: public base {</a:t>
            </a:r>
            <a:endParaRPr/>
          </a:p>
          <a:p>
            <a:pPr>
              <a:lnSpc>
                <a:spcPct val="100000"/>
              </a:lnSpc>
            </a:pPr>
            <a:r>
              <a:rPr lang="en-US" sz="1600">
                <a:solidFill>
                  <a:srgbClr val="000000"/>
                </a:solidFill>
                <a:latin typeface="Century Schoolbook"/>
              </a:rPr>
              <a:t>int j;</a:t>
            </a:r>
            <a:endParaRPr/>
          </a:p>
          <a:p>
            <a:pPr>
              <a:lnSpc>
                <a:spcPct val="100000"/>
              </a:lnSpc>
            </a:pPr>
            <a:r>
              <a:rPr lang="en-US" sz="1600">
                <a:solidFill>
                  <a:srgbClr val="000000"/>
                </a:solidFill>
                <a:latin typeface="Century Schoolbook"/>
              </a:rPr>
              <a:t>public:</a:t>
            </a:r>
            <a:endParaRPr/>
          </a:p>
          <a:p>
            <a:pPr>
              <a:lnSpc>
                <a:spcPct val="100000"/>
              </a:lnSpc>
            </a:pPr>
            <a:r>
              <a:rPr lang="en-US" sz="1600">
                <a:solidFill>
                  <a:srgbClr val="000000"/>
                </a:solidFill>
                <a:latin typeface="Century Schoolbook"/>
              </a:rPr>
              <a:t>void set_j(int num) { j=num; }</a:t>
            </a:r>
            <a:endParaRPr/>
          </a:p>
          <a:p>
            <a:pPr>
              <a:lnSpc>
                <a:spcPct val="100000"/>
              </a:lnSpc>
            </a:pPr>
            <a:r>
              <a:rPr lang="en-US" sz="1600">
                <a:solidFill>
                  <a:srgbClr val="000000"/>
                </a:solidFill>
                <a:latin typeface="Century Schoolbook"/>
              </a:rPr>
              <a:t>int get_j() { return j; }</a:t>
            </a:r>
            <a:endParaRPr/>
          </a:p>
          <a:p>
            <a:pPr>
              <a:lnSpc>
                <a:spcPct val="100000"/>
              </a:lnSpc>
            </a:pPr>
            <a:r>
              <a:rPr lang="en-US" sz="1600">
                <a:solidFill>
                  <a:srgbClr val="000000"/>
                </a:solidFill>
                <a:latin typeface="Century Schoolbook"/>
              </a:rPr>
              <a:t>};</a:t>
            </a:r>
            <a:endParaRPr/>
          </a:p>
          <a:p>
            <a:pPr>
              <a:lnSpc>
                <a:spcPct val="100000"/>
              </a:lnSpc>
            </a:pPr>
            <a:endParaRPr/>
          </a:p>
        </p:txBody>
      </p:sp>
      <p:sp>
        <p:nvSpPr>
          <p:cNvPr id="145" name="CustomShape 3"/>
          <p:cNvSpPr/>
          <p:nvPr/>
        </p:nvSpPr>
        <p:spPr>
          <a:xfrm>
            <a:off x="4419720" y="3326760"/>
            <a:ext cx="5486040" cy="3500280"/>
          </a:xfrm>
          <a:prstGeom prst="rect">
            <a:avLst/>
          </a:prstGeom>
          <a:noFill/>
          <a:ln>
            <a:noFill/>
          </a:ln>
        </p:spPr>
        <p:txBody>
          <a:bodyPr lIns="90000" tIns="45000" rIns="90000" bIns="45000"/>
          <a:lstStyle/>
          <a:p>
            <a:pPr>
              <a:lnSpc>
                <a:spcPct val="100000"/>
              </a:lnSpc>
            </a:pPr>
            <a:r>
              <a:rPr lang="en-US" sz="1400">
                <a:solidFill>
                  <a:srgbClr val="000000"/>
                </a:solidFill>
                <a:latin typeface="Century Schoolbook"/>
              </a:rPr>
              <a:t>int main()</a:t>
            </a:r>
            <a:endParaRPr/>
          </a:p>
          <a:p>
            <a:pPr>
              <a:lnSpc>
                <a:spcPct val="100000"/>
              </a:lnSpc>
            </a:pPr>
            <a:r>
              <a:rPr lang="en-US" sz="1400">
                <a:solidFill>
                  <a:srgbClr val="000000"/>
                </a:solidFill>
                <a:latin typeface="Century Schoolbook"/>
              </a:rPr>
              <a:t>{</a:t>
            </a:r>
            <a:endParaRPr/>
          </a:p>
          <a:p>
            <a:pPr>
              <a:lnSpc>
                <a:spcPct val="100000"/>
              </a:lnSpc>
            </a:pPr>
            <a:r>
              <a:rPr lang="en-US" sz="1400">
                <a:solidFill>
                  <a:srgbClr val="000000"/>
                </a:solidFill>
                <a:latin typeface="Century Schoolbook"/>
              </a:rPr>
              <a:t>base *bp;</a:t>
            </a:r>
            <a:endParaRPr/>
          </a:p>
          <a:p>
            <a:pPr>
              <a:lnSpc>
                <a:spcPct val="100000"/>
              </a:lnSpc>
            </a:pPr>
            <a:r>
              <a:rPr lang="en-US" sz="1400">
                <a:solidFill>
                  <a:srgbClr val="000000"/>
                </a:solidFill>
                <a:latin typeface="Century Schoolbook"/>
              </a:rPr>
              <a:t>derived d;</a:t>
            </a:r>
            <a:endParaRPr/>
          </a:p>
          <a:p>
            <a:pPr>
              <a:lnSpc>
                <a:spcPct val="100000"/>
              </a:lnSpc>
            </a:pPr>
            <a:r>
              <a:rPr lang="en-US" sz="1400">
                <a:solidFill>
                  <a:srgbClr val="000000"/>
                </a:solidFill>
                <a:latin typeface="Century Schoolbook"/>
              </a:rPr>
              <a:t>bp = &amp;d; // base pointer points to derived object</a:t>
            </a:r>
            <a:endParaRPr/>
          </a:p>
          <a:p>
            <a:pPr>
              <a:lnSpc>
                <a:spcPct val="100000"/>
              </a:lnSpc>
            </a:pPr>
            <a:r>
              <a:rPr lang="en-US" sz="1400">
                <a:solidFill>
                  <a:srgbClr val="000000"/>
                </a:solidFill>
                <a:latin typeface="Century Schoolbook"/>
              </a:rPr>
              <a:t>// access derived object using base pointer</a:t>
            </a:r>
            <a:endParaRPr/>
          </a:p>
          <a:p>
            <a:pPr>
              <a:lnSpc>
                <a:spcPct val="100000"/>
              </a:lnSpc>
            </a:pPr>
            <a:r>
              <a:rPr lang="en-US" sz="1400">
                <a:solidFill>
                  <a:srgbClr val="000000"/>
                </a:solidFill>
                <a:latin typeface="Century Schoolbook"/>
              </a:rPr>
              <a:t>bp-&gt;set_i(10);</a:t>
            </a:r>
            <a:endParaRPr/>
          </a:p>
          <a:p>
            <a:pPr>
              <a:lnSpc>
                <a:spcPct val="100000"/>
              </a:lnSpc>
            </a:pPr>
            <a:r>
              <a:rPr lang="en-US" sz="1400">
                <a:solidFill>
                  <a:srgbClr val="000000"/>
                </a:solidFill>
                <a:latin typeface="Century Schoolbook"/>
              </a:rPr>
              <a:t>cout &lt;&lt; bp-&gt;get_i() &lt;&lt; " ";</a:t>
            </a:r>
            <a:endParaRPr/>
          </a:p>
          <a:p>
            <a:pPr>
              <a:lnSpc>
                <a:spcPct val="100000"/>
              </a:lnSpc>
            </a:pPr>
            <a:r>
              <a:rPr lang="en-US" sz="1400">
                <a:solidFill>
                  <a:srgbClr val="000000"/>
                </a:solidFill>
                <a:latin typeface="Century Schoolbook"/>
              </a:rPr>
              <a:t>/* The following won't work. You can't access element of</a:t>
            </a:r>
            <a:endParaRPr/>
          </a:p>
          <a:p>
            <a:pPr>
              <a:lnSpc>
                <a:spcPct val="100000"/>
              </a:lnSpc>
            </a:pPr>
            <a:r>
              <a:rPr lang="en-US" sz="1400">
                <a:solidFill>
                  <a:srgbClr val="000000"/>
                </a:solidFill>
                <a:latin typeface="Century Schoolbook"/>
              </a:rPr>
              <a:t>a derived class using a base class pointer.</a:t>
            </a:r>
            <a:endParaRPr/>
          </a:p>
          <a:p>
            <a:pPr>
              <a:lnSpc>
                <a:spcPct val="100000"/>
              </a:lnSpc>
            </a:pPr>
            <a:r>
              <a:rPr lang="en-US" sz="1400">
                <a:solidFill>
                  <a:srgbClr val="000000"/>
                </a:solidFill>
                <a:latin typeface="Century Schoolbook"/>
              </a:rPr>
              <a:t>bp-&gt;set_j(88); // error</a:t>
            </a:r>
            <a:endParaRPr/>
          </a:p>
          <a:p>
            <a:pPr>
              <a:lnSpc>
                <a:spcPct val="100000"/>
              </a:lnSpc>
            </a:pPr>
            <a:r>
              <a:rPr lang="en-US" sz="1400">
                <a:solidFill>
                  <a:srgbClr val="000000"/>
                </a:solidFill>
                <a:latin typeface="Century Schoolbook"/>
              </a:rPr>
              <a:t>cout &lt;&lt; bp-&gt;get_j(); // error</a:t>
            </a:r>
            <a:endParaRPr/>
          </a:p>
          <a:p>
            <a:pPr>
              <a:lnSpc>
                <a:spcPct val="100000"/>
              </a:lnSpc>
            </a:pPr>
            <a:r>
              <a:rPr lang="en-US" sz="1400">
                <a:solidFill>
                  <a:srgbClr val="000000"/>
                </a:solidFill>
                <a:latin typeface="Century Schoolbook"/>
              </a:rPr>
              <a:t>*/</a:t>
            </a:r>
            <a:endParaRPr/>
          </a:p>
          <a:p>
            <a:pPr>
              <a:lnSpc>
                <a:spcPct val="100000"/>
              </a:lnSpc>
            </a:pPr>
            <a:r>
              <a:rPr lang="en-US" sz="1400">
                <a:solidFill>
                  <a:srgbClr val="000000"/>
                </a:solidFill>
                <a:latin typeface="Century Schoolbook"/>
              </a:rPr>
              <a:t>return 0;</a:t>
            </a:r>
            <a:endParaRPr/>
          </a:p>
          <a:p>
            <a:pPr>
              <a:lnSpc>
                <a:spcPct val="100000"/>
              </a:lnSpc>
            </a:pPr>
            <a:r>
              <a:rPr lang="en-US" sz="1400">
                <a:solidFill>
                  <a:srgbClr val="000000"/>
                </a:solidFill>
                <a:latin typeface="Century Schoolbook"/>
              </a:rPr>
              <a:t>}</a:t>
            </a:r>
            <a:endParaRPr/>
          </a:p>
          <a:p>
            <a:pPr>
              <a:lnSpc>
                <a:spcPct val="100000"/>
              </a:lnSpc>
            </a:pPr>
            <a:endParaRPr/>
          </a:p>
        </p:txBody>
      </p:sp>
      <p:sp>
        <p:nvSpPr>
          <p:cNvPr id="146" name="CustomShape 4"/>
          <p:cNvSpPr/>
          <p:nvPr/>
        </p:nvSpPr>
        <p:spPr>
          <a:xfrm>
            <a:off x="1234440" y="360"/>
            <a:ext cx="6766200" cy="913320"/>
          </a:xfrm>
          <a:prstGeom prst="chevron">
            <a:avLst>
              <a:gd name="adj" fmla="val 50000"/>
            </a:avLst>
          </a:prstGeom>
          <a:solidFill>
            <a:srgbClr val="6585CF"/>
          </a:solidFill>
          <a:ln>
            <a:noFill/>
          </a:ln>
        </p:spPr>
        <p:txBody>
          <a:bodyPr lIns="505080" tIns="24120" rIns="0" bIns="24120" anchor="ctr"/>
          <a:lstStyle/>
          <a:p>
            <a:pPr algn="ctr">
              <a:lnSpc>
                <a:spcPct val="90000"/>
              </a:lnSpc>
            </a:pPr>
            <a:r>
              <a:rPr lang="en-US" sz="3800">
                <a:solidFill>
                  <a:srgbClr val="FFFFFF"/>
                </a:solidFill>
                <a:latin typeface="Century Schoolbook"/>
              </a:rPr>
              <a:t>Pointers to Derived Types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648360" y="3276720"/>
            <a:ext cx="7924320" cy="1461960"/>
          </a:xfrm>
          <a:prstGeom prst="rect">
            <a:avLst/>
          </a:prstGeom>
          <a:noFill/>
          <a:ln>
            <a:noFill/>
          </a:ln>
        </p:spPr>
        <p:txBody>
          <a:bodyPr lIns="90000" tIns="45000" rIns="90000" bIns="45000"/>
          <a:lstStyle/>
          <a:p>
            <a:pPr>
              <a:lnSpc>
                <a:spcPct val="100000"/>
              </a:lnSpc>
            </a:pPr>
            <a:r>
              <a:rPr lang="en-US">
                <a:solidFill>
                  <a:srgbClr val="000000"/>
                </a:solidFill>
                <a:latin typeface="Century Schoolbook"/>
              </a:rPr>
              <a:t>// access now allowed because of cast</a:t>
            </a:r>
            <a:endParaRPr/>
          </a:p>
          <a:p>
            <a:pPr>
              <a:lnSpc>
                <a:spcPct val="100000"/>
              </a:lnSpc>
            </a:pPr>
            <a:r>
              <a:rPr lang="en-US">
                <a:solidFill>
                  <a:srgbClr val="000000"/>
                </a:solidFill>
                <a:latin typeface="Century Schoolbook"/>
              </a:rPr>
              <a:t>((derived *)bp)-&gt;set_j(88);</a:t>
            </a:r>
            <a:endParaRPr/>
          </a:p>
          <a:p>
            <a:pPr>
              <a:lnSpc>
                <a:spcPct val="100000"/>
              </a:lnSpc>
            </a:pPr>
            <a:r>
              <a:rPr lang="en-US">
                <a:solidFill>
                  <a:srgbClr val="000000"/>
                </a:solidFill>
                <a:latin typeface="Century Schoolbook"/>
              </a:rPr>
              <a:t>cout &lt;&lt; ((derived *)bp)-&gt;get_j();</a:t>
            </a:r>
            <a:endParaRPr/>
          </a:p>
          <a:p>
            <a:pPr>
              <a:lnSpc>
                <a:spcPct val="100000"/>
              </a:lnSpc>
            </a:pPr>
            <a:r>
              <a:rPr lang="en-US">
                <a:solidFill>
                  <a:srgbClr val="000000"/>
                </a:solidFill>
                <a:latin typeface="Century Schoolbook"/>
              </a:rPr>
              <a:t>It is important to remember that pointer arithmetic is relative to the base type of the pointer.</a:t>
            </a:r>
            <a:endParaRPr/>
          </a:p>
        </p:txBody>
      </p:sp>
      <p:sp>
        <p:nvSpPr>
          <p:cNvPr id="148" name="CustomShape 2"/>
          <p:cNvSpPr/>
          <p:nvPr/>
        </p:nvSpPr>
        <p:spPr>
          <a:xfrm>
            <a:off x="1234440" y="360"/>
            <a:ext cx="6766200" cy="913320"/>
          </a:xfrm>
          <a:prstGeom prst="chevron">
            <a:avLst>
              <a:gd name="adj" fmla="val 50000"/>
            </a:avLst>
          </a:prstGeom>
          <a:solidFill>
            <a:srgbClr val="6585CF"/>
          </a:solidFill>
          <a:ln>
            <a:noFill/>
          </a:ln>
        </p:spPr>
        <p:txBody>
          <a:bodyPr lIns="505080" tIns="24120" rIns="0" bIns="24120" anchor="ctr"/>
          <a:lstStyle/>
          <a:p>
            <a:pPr algn="ctr">
              <a:lnSpc>
                <a:spcPct val="90000"/>
              </a:lnSpc>
            </a:pPr>
            <a:r>
              <a:rPr lang="en-US" sz="3800">
                <a:solidFill>
                  <a:srgbClr val="FFFFFF"/>
                </a:solidFill>
                <a:latin typeface="Century Schoolbook"/>
              </a:rPr>
              <a:t>Pointers to Derived Types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449756975"/>
              </p:ext>
            </p:extLst>
          </p:nvPr>
        </p:nvGraphicFramePr>
        <p:xfrm>
          <a:off x="457200" y="2057400"/>
          <a:ext cx="81534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0" name="CustomShape 2"/>
          <p:cNvSpPr/>
          <p:nvPr/>
        </p:nvSpPr>
        <p:spPr>
          <a:xfrm>
            <a:off x="1371600" y="457020"/>
            <a:ext cx="6766200" cy="913320"/>
          </a:xfrm>
          <a:prstGeom prst="chevron">
            <a:avLst>
              <a:gd name="adj" fmla="val 50000"/>
            </a:avLst>
          </a:prstGeom>
          <a:ln/>
        </p:spPr>
        <p:style>
          <a:lnRef idx="3">
            <a:schemeClr val="lt1"/>
          </a:lnRef>
          <a:fillRef idx="1">
            <a:schemeClr val="accent3"/>
          </a:fillRef>
          <a:effectRef idx="1">
            <a:schemeClr val="accent3"/>
          </a:effectRef>
          <a:fontRef idx="minor">
            <a:schemeClr val="lt1"/>
          </a:fontRef>
        </p:style>
        <p:txBody>
          <a:bodyPr lIns="505080" tIns="24120" rIns="0" bIns="24120" anchor="ctr"/>
          <a:lstStyle/>
          <a:p>
            <a:pPr fontAlgn="auto"/>
            <a:r>
              <a:rPr lang="en-US" sz="6000" b="1" dirty="0" smtClean="0">
                <a:latin typeface="+mj-lt"/>
              </a:rPr>
              <a:t>References</a:t>
            </a:r>
            <a:endParaRPr lang="en-US" sz="6000" dirty="0">
              <a:latin typeface="+mj-l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852586991"/>
              </p:ext>
            </p:extLst>
          </p:nvPr>
        </p:nvGraphicFramePr>
        <p:xfrm>
          <a:off x="457200" y="2057400"/>
          <a:ext cx="81534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0" name="CustomShape 2"/>
          <p:cNvSpPr/>
          <p:nvPr/>
        </p:nvSpPr>
        <p:spPr>
          <a:xfrm>
            <a:off x="304800" y="457020"/>
            <a:ext cx="8839200" cy="913320"/>
          </a:xfrm>
          <a:prstGeom prst="chevron">
            <a:avLst>
              <a:gd name="adj" fmla="val 50000"/>
            </a:avLst>
          </a:prstGeom>
          <a:solidFill>
            <a:srgbClr val="6585CF"/>
          </a:solidFill>
          <a:ln>
            <a:noFill/>
          </a:ln>
        </p:spPr>
        <p:txBody>
          <a:bodyPr lIns="505080" tIns="24120" rIns="0" bIns="24120" anchor="ctr"/>
          <a:lstStyle/>
          <a:p>
            <a:r>
              <a:rPr lang="en-US" sz="4800" b="1" dirty="0"/>
              <a:t>Reference </a:t>
            </a:r>
            <a:r>
              <a:rPr lang="en-US" sz="4800" b="1" dirty="0" smtClean="0"/>
              <a:t>Parameters</a:t>
            </a:r>
            <a:r>
              <a:rPr lang="en-US" sz="4800" b="1" dirty="0"/>
              <a:t>:</a:t>
            </a:r>
            <a:endParaRPr lang="en-US" sz="4800" dirty="0"/>
          </a:p>
        </p:txBody>
      </p:sp>
    </p:spTree>
    <p:extLst>
      <p:ext uri="{BB962C8B-B14F-4D97-AF65-F5344CB8AC3E}">
        <p14:creationId xmlns:p14="http://schemas.microsoft.com/office/powerpoint/2010/main" val="395483020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2"/>
          <p:cNvSpPr/>
          <p:nvPr/>
        </p:nvSpPr>
        <p:spPr>
          <a:xfrm>
            <a:off x="304800" y="457020"/>
            <a:ext cx="8839200" cy="913320"/>
          </a:xfrm>
          <a:prstGeom prst="chevron">
            <a:avLst>
              <a:gd name="adj" fmla="val 50000"/>
            </a:avLst>
          </a:prstGeom>
          <a:solidFill>
            <a:srgbClr val="6585CF"/>
          </a:solidFill>
          <a:ln>
            <a:noFill/>
          </a:ln>
        </p:spPr>
        <p:txBody>
          <a:bodyPr lIns="505080" tIns="24120" rIns="0" bIns="24120" anchor="ctr"/>
          <a:lstStyle/>
          <a:p>
            <a:r>
              <a:rPr lang="en-US" sz="4800" b="1" dirty="0"/>
              <a:t>Reference </a:t>
            </a:r>
            <a:r>
              <a:rPr lang="en-US" sz="4800" b="1" dirty="0" smtClean="0"/>
              <a:t>Parameters</a:t>
            </a:r>
            <a:r>
              <a:rPr lang="en-US" sz="4800" b="1" dirty="0"/>
              <a:t>:</a:t>
            </a:r>
            <a:endParaRPr lang="en-US" sz="4800" dirty="0"/>
          </a:p>
        </p:txBody>
      </p:sp>
      <p:sp>
        <p:nvSpPr>
          <p:cNvPr id="3" name="TextBox 2"/>
          <p:cNvSpPr txBox="1"/>
          <p:nvPr/>
        </p:nvSpPr>
        <p:spPr>
          <a:xfrm>
            <a:off x="339213" y="1445793"/>
            <a:ext cx="8534400" cy="923330"/>
          </a:xfrm>
          <a:prstGeom prst="rect">
            <a:avLst/>
          </a:prstGeom>
          <a:noFill/>
        </p:spPr>
        <p:txBody>
          <a:bodyPr wrap="square" rtlCol="0">
            <a:spAutoFit/>
          </a:bodyPr>
          <a:lstStyle/>
          <a:p>
            <a:r>
              <a:rPr lang="en-US" dirty="0"/>
              <a:t>To fully understand what a reference parameter is and why it is valuable, we will begin by reviewing how a call-by-reference can be generated using a pointer parameter.</a:t>
            </a:r>
          </a:p>
        </p:txBody>
      </p:sp>
      <p:sp>
        <p:nvSpPr>
          <p:cNvPr id="4" name="TextBox 3"/>
          <p:cNvSpPr txBox="1"/>
          <p:nvPr/>
        </p:nvSpPr>
        <p:spPr>
          <a:xfrm>
            <a:off x="381000" y="2971800"/>
            <a:ext cx="2895600" cy="3816429"/>
          </a:xfrm>
          <a:prstGeom prst="rect">
            <a:avLst/>
          </a:prstGeom>
          <a:noFill/>
        </p:spPr>
        <p:txBody>
          <a:bodyPr wrap="square" rtlCol="0">
            <a:spAutoFit/>
          </a:bodyPr>
          <a:lstStyle/>
          <a:p>
            <a:r>
              <a:rPr lang="en-US" sz="1400" dirty="0"/>
              <a:t>#include &lt;</a:t>
            </a:r>
            <a:r>
              <a:rPr lang="en-US" sz="1400" dirty="0" err="1"/>
              <a:t>iostream</a:t>
            </a:r>
            <a:r>
              <a:rPr lang="en-US" sz="1400" dirty="0"/>
              <a:t>&gt;</a:t>
            </a:r>
          </a:p>
          <a:p>
            <a:r>
              <a:rPr lang="en-US" sz="1400" dirty="0"/>
              <a:t>using namespace </a:t>
            </a:r>
            <a:r>
              <a:rPr lang="en-US" sz="1400" dirty="0" err="1"/>
              <a:t>std</a:t>
            </a:r>
            <a:r>
              <a:rPr lang="en-US" sz="1400" dirty="0"/>
              <a:t>;</a:t>
            </a:r>
          </a:p>
          <a:p>
            <a:r>
              <a:rPr lang="en-US" sz="1400" dirty="0"/>
              <a:t>void </a:t>
            </a:r>
            <a:r>
              <a:rPr lang="en-US" sz="1400" dirty="0" err="1"/>
              <a:t>neg</a:t>
            </a:r>
            <a:r>
              <a:rPr lang="en-US" sz="1400" dirty="0"/>
              <a:t>(</a:t>
            </a:r>
            <a:r>
              <a:rPr lang="en-US" sz="1400" dirty="0" err="1"/>
              <a:t>int</a:t>
            </a:r>
            <a:r>
              <a:rPr lang="en-US" sz="1400" dirty="0"/>
              <a:t> *i);</a:t>
            </a:r>
          </a:p>
          <a:p>
            <a:r>
              <a:rPr lang="en-US" sz="1400" dirty="0" err="1"/>
              <a:t>int</a:t>
            </a:r>
            <a:r>
              <a:rPr lang="en-US" sz="1400" dirty="0"/>
              <a:t> main()</a:t>
            </a:r>
          </a:p>
          <a:p>
            <a:r>
              <a:rPr lang="en-US" sz="1400" dirty="0"/>
              <a:t>{</a:t>
            </a:r>
          </a:p>
          <a:p>
            <a:r>
              <a:rPr lang="en-US" sz="1400" dirty="0" err="1"/>
              <a:t>int</a:t>
            </a:r>
            <a:r>
              <a:rPr lang="en-US" sz="1400" dirty="0"/>
              <a:t> x;</a:t>
            </a:r>
          </a:p>
          <a:p>
            <a:r>
              <a:rPr lang="en-US" sz="1400" dirty="0"/>
              <a:t>x = 10;</a:t>
            </a:r>
          </a:p>
          <a:p>
            <a:r>
              <a:rPr lang="en-US" sz="1400" dirty="0" err="1"/>
              <a:t>cout</a:t>
            </a:r>
            <a:r>
              <a:rPr lang="en-US" sz="1400" dirty="0"/>
              <a:t> &lt;&lt; x &lt;&lt; " negated is ";</a:t>
            </a:r>
          </a:p>
          <a:p>
            <a:r>
              <a:rPr lang="en-US" sz="1400" dirty="0" err="1"/>
              <a:t>neg</a:t>
            </a:r>
            <a:r>
              <a:rPr lang="en-US" sz="1400" dirty="0"/>
              <a:t>(&amp;x);</a:t>
            </a:r>
          </a:p>
          <a:p>
            <a:r>
              <a:rPr lang="en-US" sz="1400" dirty="0" err="1"/>
              <a:t>cout</a:t>
            </a:r>
            <a:r>
              <a:rPr lang="en-US" sz="1400" dirty="0"/>
              <a:t> &lt;&lt; x &lt;&lt; "\n";</a:t>
            </a:r>
          </a:p>
          <a:p>
            <a:r>
              <a:rPr lang="en-US" sz="1400" dirty="0"/>
              <a:t>return 0;</a:t>
            </a:r>
          </a:p>
          <a:p>
            <a:r>
              <a:rPr lang="en-US" sz="1400" dirty="0"/>
              <a:t>}</a:t>
            </a:r>
          </a:p>
          <a:p>
            <a:r>
              <a:rPr lang="en-US" sz="1400" dirty="0"/>
              <a:t>void </a:t>
            </a:r>
            <a:r>
              <a:rPr lang="en-US" sz="1400" dirty="0" err="1"/>
              <a:t>neg</a:t>
            </a:r>
            <a:r>
              <a:rPr lang="en-US" sz="1400" dirty="0"/>
              <a:t>(</a:t>
            </a:r>
            <a:r>
              <a:rPr lang="en-US" sz="1400" dirty="0" err="1"/>
              <a:t>int</a:t>
            </a:r>
            <a:r>
              <a:rPr lang="en-US" sz="1400" dirty="0"/>
              <a:t> *i)</a:t>
            </a:r>
          </a:p>
          <a:p>
            <a:r>
              <a:rPr lang="en-US" sz="1400" dirty="0"/>
              <a:t>{</a:t>
            </a:r>
          </a:p>
          <a:p>
            <a:r>
              <a:rPr lang="en-US" sz="1400" dirty="0"/>
              <a:t>*i = -*i;</a:t>
            </a:r>
          </a:p>
          <a:p>
            <a:r>
              <a:rPr lang="en-US" sz="1400" dirty="0"/>
              <a:t>}</a:t>
            </a:r>
          </a:p>
          <a:p>
            <a:endParaRPr lang="en-US" dirty="0"/>
          </a:p>
        </p:txBody>
      </p:sp>
      <p:sp>
        <p:nvSpPr>
          <p:cNvPr id="8" name="TextBox 7"/>
          <p:cNvSpPr txBox="1"/>
          <p:nvPr/>
        </p:nvSpPr>
        <p:spPr>
          <a:xfrm>
            <a:off x="3628103" y="2742345"/>
            <a:ext cx="4953000" cy="4154984"/>
          </a:xfrm>
          <a:prstGeom prst="rect">
            <a:avLst/>
          </a:prstGeom>
          <a:noFill/>
        </p:spPr>
        <p:txBody>
          <a:bodyPr wrap="square" rtlCol="0">
            <a:spAutoFit/>
          </a:bodyPr>
          <a:lstStyle/>
          <a:p>
            <a:r>
              <a:rPr lang="en-US" sz="1600" dirty="0"/>
              <a:t>#include &lt;</a:t>
            </a:r>
            <a:r>
              <a:rPr lang="en-US" sz="1600" dirty="0" err="1"/>
              <a:t>iostream</a:t>
            </a:r>
            <a:r>
              <a:rPr lang="en-US" sz="1600" dirty="0"/>
              <a:t>&gt;</a:t>
            </a:r>
          </a:p>
          <a:p>
            <a:r>
              <a:rPr lang="en-US" sz="1600" dirty="0"/>
              <a:t>using namespace </a:t>
            </a:r>
            <a:r>
              <a:rPr lang="en-US" sz="1600" dirty="0" err="1"/>
              <a:t>std</a:t>
            </a:r>
            <a:r>
              <a:rPr lang="en-US" sz="1600" dirty="0"/>
              <a:t>;</a:t>
            </a:r>
          </a:p>
          <a:p>
            <a:r>
              <a:rPr lang="en-US" sz="1600" dirty="0"/>
              <a:t>void </a:t>
            </a:r>
            <a:r>
              <a:rPr lang="en-US" sz="1600" dirty="0" err="1"/>
              <a:t>neg</a:t>
            </a:r>
            <a:r>
              <a:rPr lang="en-US" sz="1600" dirty="0"/>
              <a:t>(</a:t>
            </a:r>
            <a:r>
              <a:rPr lang="en-US" sz="1600" dirty="0" err="1"/>
              <a:t>int</a:t>
            </a:r>
            <a:r>
              <a:rPr lang="en-US" sz="1600" dirty="0"/>
              <a:t> &amp;i); // i now a reference</a:t>
            </a:r>
          </a:p>
          <a:p>
            <a:r>
              <a:rPr lang="en-US" sz="1600" dirty="0" err="1"/>
              <a:t>int</a:t>
            </a:r>
            <a:r>
              <a:rPr lang="en-US" sz="1600" dirty="0"/>
              <a:t> main()</a:t>
            </a:r>
          </a:p>
          <a:p>
            <a:r>
              <a:rPr lang="en-US" sz="1600" dirty="0"/>
              <a:t>{</a:t>
            </a:r>
          </a:p>
          <a:p>
            <a:r>
              <a:rPr lang="en-US" sz="1600" dirty="0" err="1"/>
              <a:t>int</a:t>
            </a:r>
            <a:r>
              <a:rPr lang="en-US" sz="1600" dirty="0"/>
              <a:t> x;</a:t>
            </a:r>
          </a:p>
          <a:p>
            <a:r>
              <a:rPr lang="en-US" sz="1600" dirty="0"/>
              <a:t>x = 10;</a:t>
            </a:r>
          </a:p>
          <a:p>
            <a:r>
              <a:rPr lang="en-US" sz="1600" dirty="0" err="1"/>
              <a:t>cout</a:t>
            </a:r>
            <a:r>
              <a:rPr lang="en-US" sz="1600" dirty="0"/>
              <a:t> &lt;&lt; x &lt;&lt; " negated is ";</a:t>
            </a:r>
          </a:p>
          <a:p>
            <a:r>
              <a:rPr lang="en-US" sz="1600" dirty="0" err="1"/>
              <a:t>neg</a:t>
            </a:r>
            <a:r>
              <a:rPr lang="en-US" sz="1600" dirty="0"/>
              <a:t>(x); // no longer need the &amp; operator</a:t>
            </a:r>
          </a:p>
          <a:p>
            <a:r>
              <a:rPr lang="en-US" sz="1600" dirty="0" err="1"/>
              <a:t>cout</a:t>
            </a:r>
            <a:r>
              <a:rPr lang="en-US" sz="1600" dirty="0"/>
              <a:t> &lt;&lt; x &lt;&lt; "\n";</a:t>
            </a:r>
          </a:p>
          <a:p>
            <a:r>
              <a:rPr lang="en-US" sz="1600" dirty="0"/>
              <a:t>return 0;</a:t>
            </a:r>
          </a:p>
          <a:p>
            <a:r>
              <a:rPr lang="en-US" sz="1600" dirty="0"/>
              <a:t>}</a:t>
            </a:r>
          </a:p>
          <a:p>
            <a:r>
              <a:rPr lang="en-US" sz="1600" dirty="0"/>
              <a:t>void </a:t>
            </a:r>
            <a:r>
              <a:rPr lang="en-US" sz="1600" dirty="0" err="1"/>
              <a:t>neg</a:t>
            </a:r>
            <a:r>
              <a:rPr lang="en-US" sz="1600" dirty="0"/>
              <a:t>(</a:t>
            </a:r>
            <a:r>
              <a:rPr lang="en-US" sz="1600" dirty="0" err="1"/>
              <a:t>int</a:t>
            </a:r>
            <a:r>
              <a:rPr lang="en-US" sz="1600" dirty="0"/>
              <a:t> &amp;i)</a:t>
            </a:r>
          </a:p>
          <a:p>
            <a:r>
              <a:rPr lang="en-US" sz="1600" dirty="0"/>
              <a:t>{</a:t>
            </a:r>
          </a:p>
          <a:p>
            <a:r>
              <a:rPr lang="en-US" sz="1600" dirty="0"/>
              <a:t>i = -i</a:t>
            </a:r>
            <a:r>
              <a:rPr lang="en-US" sz="1600" dirty="0" smtClean="0"/>
              <a:t>;              </a:t>
            </a:r>
            <a:r>
              <a:rPr lang="en-US" sz="1600" dirty="0"/>
              <a:t>// i is now a reference, don't need *</a:t>
            </a:r>
          </a:p>
          <a:p>
            <a:r>
              <a:rPr lang="en-US" sz="1600" dirty="0" smtClean="0"/>
              <a:t>}</a:t>
            </a:r>
            <a:endParaRPr lang="en-US" sz="1600" dirty="0"/>
          </a:p>
        </p:txBody>
      </p:sp>
    </p:spTree>
    <p:extLst>
      <p:ext uri="{BB962C8B-B14F-4D97-AF65-F5344CB8AC3E}">
        <p14:creationId xmlns:p14="http://schemas.microsoft.com/office/powerpoint/2010/main" val="85970478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2"/>
          <p:cNvSpPr/>
          <p:nvPr/>
        </p:nvSpPr>
        <p:spPr>
          <a:xfrm>
            <a:off x="349045" y="58813"/>
            <a:ext cx="8839200" cy="913320"/>
          </a:xfrm>
          <a:prstGeom prst="chevron">
            <a:avLst>
              <a:gd name="adj" fmla="val 50000"/>
            </a:avLst>
          </a:prstGeom>
          <a:ln/>
        </p:spPr>
        <p:style>
          <a:lnRef idx="1">
            <a:schemeClr val="accent1"/>
          </a:lnRef>
          <a:fillRef idx="2">
            <a:schemeClr val="accent1"/>
          </a:fillRef>
          <a:effectRef idx="1">
            <a:schemeClr val="accent1"/>
          </a:effectRef>
          <a:fontRef idx="minor">
            <a:schemeClr val="dk1"/>
          </a:fontRef>
        </p:style>
        <p:txBody>
          <a:bodyPr lIns="505080" tIns="24120" rIns="0" bIns="24120" anchor="ctr"/>
          <a:lstStyle/>
          <a:p>
            <a:r>
              <a:rPr lang="en-US" sz="4800" b="1" dirty="0"/>
              <a:t>Reference </a:t>
            </a:r>
            <a:r>
              <a:rPr lang="en-US" sz="4800" b="1" dirty="0" smtClean="0"/>
              <a:t>Parameters</a:t>
            </a:r>
            <a:r>
              <a:rPr lang="en-US" sz="4800" b="1" dirty="0"/>
              <a:t>:</a:t>
            </a:r>
            <a:endParaRPr lang="en-US" sz="4800" dirty="0"/>
          </a:p>
        </p:txBody>
      </p:sp>
      <p:sp>
        <p:nvSpPr>
          <p:cNvPr id="4" name="TextBox 3"/>
          <p:cNvSpPr txBox="1"/>
          <p:nvPr/>
        </p:nvSpPr>
        <p:spPr>
          <a:xfrm>
            <a:off x="307258" y="1002613"/>
            <a:ext cx="3274142" cy="6001643"/>
          </a:xfrm>
          <a:prstGeom prst="rect">
            <a:avLst/>
          </a:prstGeom>
          <a:noFill/>
        </p:spPr>
        <p:txBody>
          <a:bodyPr wrap="square" rtlCol="0">
            <a:spAutoFit/>
          </a:bodyPr>
          <a:lstStyle/>
          <a:p>
            <a:r>
              <a:rPr lang="en-US" sz="1600" dirty="0"/>
              <a:t>void swap1(</a:t>
            </a:r>
            <a:r>
              <a:rPr lang="en-US" sz="1600" dirty="0" err="1"/>
              <a:t>int</a:t>
            </a:r>
            <a:r>
              <a:rPr lang="en-US" sz="1600" dirty="0"/>
              <a:t>  i, </a:t>
            </a:r>
            <a:r>
              <a:rPr lang="en-US" sz="1600" dirty="0" err="1"/>
              <a:t>int</a:t>
            </a:r>
            <a:r>
              <a:rPr lang="en-US" sz="1600" dirty="0"/>
              <a:t>  j);</a:t>
            </a:r>
          </a:p>
          <a:p>
            <a:r>
              <a:rPr lang="en-US" sz="1600" dirty="0"/>
              <a:t>void swap2(</a:t>
            </a:r>
            <a:r>
              <a:rPr lang="en-US" sz="1600" dirty="0" err="1"/>
              <a:t>int</a:t>
            </a:r>
            <a:r>
              <a:rPr lang="en-US" sz="1600" dirty="0"/>
              <a:t> &amp;i, </a:t>
            </a:r>
            <a:r>
              <a:rPr lang="en-US" sz="1600" dirty="0" err="1"/>
              <a:t>int</a:t>
            </a:r>
            <a:r>
              <a:rPr lang="en-US" sz="1600" dirty="0"/>
              <a:t> &amp;j</a:t>
            </a:r>
            <a:r>
              <a:rPr lang="en-US" sz="1600" dirty="0" smtClean="0"/>
              <a:t>);</a:t>
            </a:r>
          </a:p>
          <a:p>
            <a:r>
              <a:rPr lang="en-US" sz="1600" dirty="0"/>
              <a:t> </a:t>
            </a:r>
          </a:p>
          <a:p>
            <a:r>
              <a:rPr lang="en-US" sz="1600" dirty="0" err="1"/>
              <a:t>int</a:t>
            </a:r>
            <a:r>
              <a:rPr lang="en-US" sz="1600" dirty="0"/>
              <a:t> main()</a:t>
            </a:r>
          </a:p>
          <a:p>
            <a:r>
              <a:rPr lang="en-US" sz="1600" dirty="0"/>
              <a:t>{</a:t>
            </a:r>
          </a:p>
          <a:p>
            <a:r>
              <a:rPr lang="en-US" sz="1600" dirty="0" err="1"/>
              <a:t>int</a:t>
            </a:r>
            <a:r>
              <a:rPr lang="en-US" sz="1600" dirty="0"/>
              <a:t> a, b, c, d;</a:t>
            </a:r>
          </a:p>
          <a:p>
            <a:r>
              <a:rPr lang="en-US" sz="1600" dirty="0"/>
              <a:t>a = 1;</a:t>
            </a:r>
          </a:p>
          <a:p>
            <a:r>
              <a:rPr lang="en-US" sz="1600" dirty="0"/>
              <a:t>b = 2;</a:t>
            </a:r>
          </a:p>
          <a:p>
            <a:r>
              <a:rPr lang="en-US" sz="1600" dirty="0"/>
              <a:t>c = 3;</a:t>
            </a:r>
          </a:p>
          <a:p>
            <a:r>
              <a:rPr lang="en-US" sz="1600" dirty="0"/>
              <a:t>d = 4;</a:t>
            </a:r>
          </a:p>
          <a:p>
            <a:r>
              <a:rPr lang="en-US" sz="1600" dirty="0" err="1"/>
              <a:t>cout</a:t>
            </a:r>
            <a:r>
              <a:rPr lang="en-US" sz="1600" dirty="0"/>
              <a:t> &lt;&lt; "a and b: " &lt;&lt; a &lt;&lt; " " &lt;&lt; b &lt;&lt; "\n";</a:t>
            </a:r>
          </a:p>
          <a:p>
            <a:r>
              <a:rPr lang="en-US" sz="1600" dirty="0"/>
              <a:t>swap1(a, b); // no &amp; operator needed</a:t>
            </a:r>
          </a:p>
          <a:p>
            <a:r>
              <a:rPr lang="en-US" sz="1600" dirty="0" err="1"/>
              <a:t>cout</a:t>
            </a:r>
            <a:r>
              <a:rPr lang="en-US" sz="1600" dirty="0"/>
              <a:t> &lt;&lt; "a and b: " &lt;&lt; a &lt;&lt; " " &lt;&lt; b &lt;&lt; "\n</a:t>
            </a:r>
            <a:r>
              <a:rPr lang="en-US" sz="1600" dirty="0" smtClean="0"/>
              <a:t>";</a:t>
            </a:r>
          </a:p>
          <a:p>
            <a:r>
              <a:rPr lang="en-US" sz="1600" dirty="0"/>
              <a:t> </a:t>
            </a:r>
          </a:p>
          <a:p>
            <a:r>
              <a:rPr lang="en-US" sz="1600" dirty="0" err="1"/>
              <a:t>cout</a:t>
            </a:r>
            <a:r>
              <a:rPr lang="en-US" sz="1600" dirty="0"/>
              <a:t> &lt;&lt; "c and d: " &lt;&lt; c &lt;&lt; " " &lt;&lt; d &lt;&lt; "\n";</a:t>
            </a:r>
          </a:p>
          <a:p>
            <a:r>
              <a:rPr lang="en-US" sz="1600" dirty="0"/>
              <a:t>swap2(c, d);</a:t>
            </a:r>
          </a:p>
          <a:p>
            <a:r>
              <a:rPr lang="en-US" sz="1600" dirty="0" err="1"/>
              <a:t>cout</a:t>
            </a:r>
            <a:r>
              <a:rPr lang="en-US" sz="1600" dirty="0"/>
              <a:t> &lt;&lt; "c and d: " &lt;&lt; c &lt;&lt; " " &lt;&lt; d &lt;&lt; "\n";</a:t>
            </a:r>
          </a:p>
          <a:p>
            <a:r>
              <a:rPr lang="en-US" sz="1600" dirty="0"/>
              <a:t>return 0;</a:t>
            </a:r>
          </a:p>
          <a:p>
            <a:r>
              <a:rPr lang="en-US" sz="1600" dirty="0" smtClean="0"/>
              <a:t>}</a:t>
            </a:r>
            <a:r>
              <a:rPr lang="en-US" sz="1600" dirty="0"/>
              <a:t> </a:t>
            </a:r>
          </a:p>
        </p:txBody>
      </p:sp>
      <p:sp>
        <p:nvSpPr>
          <p:cNvPr id="8" name="TextBox 7"/>
          <p:cNvSpPr txBox="1"/>
          <p:nvPr/>
        </p:nvSpPr>
        <p:spPr>
          <a:xfrm>
            <a:off x="3810000" y="1073527"/>
            <a:ext cx="4953000" cy="3785652"/>
          </a:xfrm>
          <a:prstGeom prst="rect">
            <a:avLst/>
          </a:prstGeom>
          <a:noFill/>
        </p:spPr>
        <p:txBody>
          <a:bodyPr wrap="square" rtlCol="0">
            <a:spAutoFit/>
          </a:bodyPr>
          <a:lstStyle/>
          <a:p>
            <a:r>
              <a:rPr lang="en-US" sz="1600" dirty="0" smtClean="0"/>
              <a:t>void swap1(</a:t>
            </a:r>
            <a:r>
              <a:rPr lang="en-US" sz="1600" dirty="0" err="1" smtClean="0"/>
              <a:t>int</a:t>
            </a:r>
            <a:r>
              <a:rPr lang="en-US" sz="1600" dirty="0" smtClean="0"/>
              <a:t>  i, </a:t>
            </a:r>
            <a:r>
              <a:rPr lang="en-US" sz="1600" dirty="0" err="1" smtClean="0"/>
              <a:t>int</a:t>
            </a:r>
            <a:r>
              <a:rPr lang="en-US" sz="1600" dirty="0" smtClean="0"/>
              <a:t>  j)</a:t>
            </a:r>
          </a:p>
          <a:p>
            <a:r>
              <a:rPr lang="en-US" sz="1600" dirty="0" smtClean="0"/>
              <a:t>{</a:t>
            </a:r>
          </a:p>
          <a:p>
            <a:r>
              <a:rPr lang="en-US" sz="1600" dirty="0" err="1" smtClean="0"/>
              <a:t>int</a:t>
            </a:r>
            <a:r>
              <a:rPr lang="en-US" sz="1600" dirty="0" smtClean="0"/>
              <a:t> t;</a:t>
            </a:r>
          </a:p>
          <a:p>
            <a:r>
              <a:rPr lang="en-US" sz="1600" dirty="0" smtClean="0"/>
              <a:t>t = i; // no * operator needed</a:t>
            </a:r>
          </a:p>
          <a:p>
            <a:r>
              <a:rPr lang="en-US" sz="1600" dirty="0" smtClean="0"/>
              <a:t>i = j;</a:t>
            </a:r>
          </a:p>
          <a:p>
            <a:r>
              <a:rPr lang="en-US" sz="1600" dirty="0" smtClean="0"/>
              <a:t>j = t;</a:t>
            </a:r>
          </a:p>
          <a:p>
            <a:r>
              <a:rPr lang="en-US" sz="1600" dirty="0" smtClean="0"/>
              <a:t>}</a:t>
            </a:r>
          </a:p>
          <a:p>
            <a:r>
              <a:rPr lang="en-US" sz="1600" dirty="0" smtClean="0"/>
              <a:t> </a:t>
            </a:r>
          </a:p>
          <a:p>
            <a:r>
              <a:rPr lang="en-US" sz="1600" dirty="0" smtClean="0"/>
              <a:t>void swap2(</a:t>
            </a:r>
            <a:r>
              <a:rPr lang="en-US" sz="1600" dirty="0" err="1" smtClean="0"/>
              <a:t>int</a:t>
            </a:r>
            <a:r>
              <a:rPr lang="en-US" sz="1600" dirty="0" smtClean="0"/>
              <a:t> &amp;i, </a:t>
            </a:r>
            <a:r>
              <a:rPr lang="en-US" sz="1600" dirty="0" err="1" smtClean="0"/>
              <a:t>int</a:t>
            </a:r>
            <a:r>
              <a:rPr lang="en-US" sz="1600" dirty="0" smtClean="0"/>
              <a:t> &amp;j)</a:t>
            </a:r>
          </a:p>
          <a:p>
            <a:r>
              <a:rPr lang="en-US" sz="1600" dirty="0" smtClean="0"/>
              <a:t>{</a:t>
            </a:r>
          </a:p>
          <a:p>
            <a:r>
              <a:rPr lang="en-US" sz="1600" dirty="0" err="1" smtClean="0"/>
              <a:t>int</a:t>
            </a:r>
            <a:r>
              <a:rPr lang="en-US" sz="1600" dirty="0" smtClean="0"/>
              <a:t> t;</a:t>
            </a:r>
          </a:p>
          <a:p>
            <a:r>
              <a:rPr lang="en-US" sz="1600" dirty="0" smtClean="0"/>
              <a:t>t = i; // no * operator needed</a:t>
            </a:r>
          </a:p>
          <a:p>
            <a:r>
              <a:rPr lang="en-US" sz="1600" dirty="0" smtClean="0"/>
              <a:t>i = j;</a:t>
            </a:r>
          </a:p>
          <a:p>
            <a:r>
              <a:rPr lang="en-US" sz="1600" dirty="0" smtClean="0"/>
              <a:t>j = t;</a:t>
            </a:r>
          </a:p>
          <a:p>
            <a:r>
              <a:rPr lang="en-US" sz="1600" dirty="0" smtClean="0"/>
              <a:t>} </a:t>
            </a:r>
            <a:endParaRPr lang="en-US" sz="1600" dirty="0"/>
          </a:p>
        </p:txBody>
      </p:sp>
      <p:sp>
        <p:nvSpPr>
          <p:cNvPr id="5" name="TextBox 4"/>
          <p:cNvSpPr txBox="1"/>
          <p:nvPr/>
        </p:nvSpPr>
        <p:spPr>
          <a:xfrm>
            <a:off x="5029200" y="5105400"/>
            <a:ext cx="3352800" cy="1661993"/>
          </a:xfrm>
          <a:prstGeom prst="rect">
            <a:avLst/>
          </a:prstGeom>
          <a:noFill/>
        </p:spPr>
        <p:txBody>
          <a:bodyPr wrap="square" rtlCol="0">
            <a:spAutoFit/>
          </a:bodyPr>
          <a:lstStyle/>
          <a:p>
            <a:r>
              <a:rPr lang="en-US" sz="1400" dirty="0" smtClean="0"/>
              <a:t>This program displays the following:</a:t>
            </a:r>
          </a:p>
          <a:p>
            <a:r>
              <a:rPr lang="en-US" sz="1400" dirty="0" smtClean="0"/>
              <a:t>a and b: 1 2</a:t>
            </a:r>
          </a:p>
          <a:p>
            <a:r>
              <a:rPr lang="en-US" sz="1400" dirty="0" smtClean="0"/>
              <a:t>a and b: 1 2</a:t>
            </a:r>
          </a:p>
          <a:p>
            <a:endParaRPr lang="en-US" sz="1400" dirty="0" smtClean="0"/>
          </a:p>
          <a:p>
            <a:r>
              <a:rPr lang="en-US" sz="1400" dirty="0" smtClean="0"/>
              <a:t>c and d: 3 4</a:t>
            </a:r>
          </a:p>
          <a:p>
            <a:r>
              <a:rPr lang="en-US" sz="1400" dirty="0" smtClean="0"/>
              <a:t>c and d: 4 3</a:t>
            </a:r>
          </a:p>
          <a:p>
            <a:endParaRPr lang="en-US" dirty="0"/>
          </a:p>
        </p:txBody>
      </p:sp>
    </p:spTree>
    <p:extLst>
      <p:ext uri="{BB962C8B-B14F-4D97-AF65-F5344CB8AC3E}">
        <p14:creationId xmlns:p14="http://schemas.microsoft.com/office/powerpoint/2010/main" val="41233015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p:cNvGraphicFramePr/>
          <p:nvPr/>
        </p:nvGraphicFramePr>
        <p:xfrm>
          <a:off x="152400" y="34413"/>
          <a:ext cx="8763000" cy="7694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extLst>
              <p:ext uri="{D42A27DB-BD31-4B8C-83A1-F6EECF244321}">
                <p14:modId xmlns:p14="http://schemas.microsoft.com/office/powerpoint/2010/main" val="2472652924"/>
              </p:ext>
            </p:extLst>
          </p:nvPr>
        </p:nvGraphicFramePr>
        <p:xfrm>
          <a:off x="0" y="784983"/>
          <a:ext cx="8839200" cy="120032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TextBox 7"/>
          <p:cNvSpPr txBox="1"/>
          <p:nvPr/>
        </p:nvSpPr>
        <p:spPr>
          <a:xfrm>
            <a:off x="289560" y="1985312"/>
            <a:ext cx="3124200" cy="4801314"/>
          </a:xfrm>
          <a:prstGeom prst="rect">
            <a:avLst/>
          </a:prstGeom>
          <a:noFill/>
        </p:spPr>
        <p:txBody>
          <a:bodyPr wrap="square" rtlCol="0">
            <a:spAutoFit/>
          </a:bodyPr>
          <a:lstStyle/>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a:t>class cl {</a:t>
            </a:r>
          </a:p>
          <a:p>
            <a:r>
              <a:rPr lang="en-US" dirty="0" err="1"/>
              <a:t>int</a:t>
            </a:r>
            <a:r>
              <a:rPr lang="en-US" dirty="0"/>
              <a:t> id;</a:t>
            </a:r>
          </a:p>
          <a:p>
            <a:r>
              <a:rPr lang="en-US" dirty="0"/>
              <a:t>public:</a:t>
            </a:r>
          </a:p>
          <a:p>
            <a:r>
              <a:rPr lang="en-US" dirty="0" err="1"/>
              <a:t>int</a:t>
            </a:r>
            <a:r>
              <a:rPr lang="en-US" dirty="0"/>
              <a:t> i;</a:t>
            </a:r>
          </a:p>
          <a:p>
            <a:r>
              <a:rPr lang="en-US" dirty="0"/>
              <a:t>cl(</a:t>
            </a:r>
            <a:r>
              <a:rPr lang="en-US" dirty="0" err="1"/>
              <a:t>int</a:t>
            </a:r>
            <a:r>
              <a:rPr lang="en-US" dirty="0"/>
              <a:t> i);</a:t>
            </a:r>
          </a:p>
          <a:p>
            <a:r>
              <a:rPr lang="en-US" dirty="0"/>
              <a:t>~cl</a:t>
            </a:r>
            <a:r>
              <a:rPr lang="en-US" dirty="0" smtClean="0"/>
              <a:t>();</a:t>
            </a:r>
          </a:p>
          <a:p>
            <a:endParaRPr lang="en-US" dirty="0"/>
          </a:p>
          <a:p>
            <a:r>
              <a:rPr lang="en-US" dirty="0"/>
              <a:t>void </a:t>
            </a:r>
            <a:r>
              <a:rPr lang="en-US" dirty="0" err="1"/>
              <a:t>neg</a:t>
            </a:r>
            <a:r>
              <a:rPr lang="en-US" dirty="0"/>
              <a:t>(cl &amp;o) { </a:t>
            </a:r>
            <a:r>
              <a:rPr lang="en-US" dirty="0" err="1"/>
              <a:t>o.i</a:t>
            </a:r>
            <a:r>
              <a:rPr lang="en-US" dirty="0"/>
              <a:t> = -</a:t>
            </a:r>
            <a:r>
              <a:rPr lang="en-US" dirty="0" err="1"/>
              <a:t>o.i</a:t>
            </a:r>
            <a:r>
              <a:rPr lang="en-US" dirty="0" smtClean="0"/>
              <a:t>;};</a:t>
            </a:r>
          </a:p>
          <a:p>
            <a:endParaRPr lang="en-US" dirty="0"/>
          </a:p>
          <a:p>
            <a:r>
              <a:rPr lang="en-US" dirty="0"/>
              <a:t>cl::cl(</a:t>
            </a:r>
            <a:r>
              <a:rPr lang="en-US" dirty="0" err="1"/>
              <a:t>int</a:t>
            </a:r>
            <a:r>
              <a:rPr lang="en-US" dirty="0"/>
              <a:t> </a:t>
            </a:r>
            <a:r>
              <a:rPr lang="en-US" dirty="0" err="1"/>
              <a:t>num</a:t>
            </a:r>
            <a:r>
              <a:rPr lang="en-US" dirty="0"/>
              <a:t>)</a:t>
            </a:r>
          </a:p>
          <a:p>
            <a:r>
              <a:rPr lang="en-US" dirty="0"/>
              <a:t>{</a:t>
            </a:r>
          </a:p>
          <a:p>
            <a:r>
              <a:rPr lang="en-US" dirty="0" err="1"/>
              <a:t>cout</a:t>
            </a:r>
            <a:r>
              <a:rPr lang="en-US" dirty="0"/>
              <a:t> &lt;&lt; "Constructing " &lt;&lt; </a:t>
            </a:r>
            <a:r>
              <a:rPr lang="en-US" dirty="0" err="1"/>
              <a:t>num</a:t>
            </a:r>
            <a:r>
              <a:rPr lang="en-US" dirty="0"/>
              <a:t> &lt;&lt; "\n";</a:t>
            </a:r>
          </a:p>
          <a:p>
            <a:r>
              <a:rPr lang="en-US" dirty="0"/>
              <a:t>id = </a:t>
            </a:r>
            <a:r>
              <a:rPr lang="en-US" dirty="0" err="1"/>
              <a:t>num</a:t>
            </a:r>
            <a:r>
              <a:rPr lang="en-US" dirty="0"/>
              <a:t>;</a:t>
            </a:r>
          </a:p>
          <a:p>
            <a:r>
              <a:rPr lang="en-US" dirty="0" smtClean="0"/>
              <a:t>}</a:t>
            </a:r>
            <a:endParaRPr lang="en-US" dirty="0"/>
          </a:p>
        </p:txBody>
      </p:sp>
      <p:sp>
        <p:nvSpPr>
          <p:cNvPr id="10" name="TextBox 9"/>
          <p:cNvSpPr txBox="1"/>
          <p:nvPr/>
        </p:nvSpPr>
        <p:spPr>
          <a:xfrm>
            <a:off x="3657600" y="2029692"/>
            <a:ext cx="5029200" cy="5324535"/>
          </a:xfrm>
          <a:prstGeom prst="rect">
            <a:avLst/>
          </a:prstGeom>
          <a:noFill/>
        </p:spPr>
        <p:txBody>
          <a:bodyPr wrap="square" rtlCol="0">
            <a:spAutoFit/>
          </a:bodyPr>
          <a:lstStyle/>
          <a:p>
            <a:r>
              <a:rPr lang="en-US" dirty="0" smtClean="0"/>
              <a:t>cl::~cl()</a:t>
            </a:r>
          </a:p>
          <a:p>
            <a:r>
              <a:rPr lang="en-US" dirty="0" smtClean="0"/>
              <a:t>{</a:t>
            </a:r>
          </a:p>
          <a:p>
            <a:r>
              <a:rPr lang="en-US" dirty="0" err="1" smtClean="0"/>
              <a:t>cout</a:t>
            </a:r>
            <a:r>
              <a:rPr lang="en-US" dirty="0" smtClean="0"/>
              <a:t> &lt;&lt; "Destructing " &lt;&lt; id &lt;&lt; "\n";</a:t>
            </a:r>
          </a:p>
          <a:p>
            <a:r>
              <a:rPr lang="en-US" dirty="0" smtClean="0"/>
              <a:t>}</a:t>
            </a:r>
          </a:p>
          <a:p>
            <a:r>
              <a:rPr lang="en-US" dirty="0" err="1" smtClean="0"/>
              <a:t>int</a:t>
            </a:r>
            <a:r>
              <a:rPr lang="en-US" dirty="0" smtClean="0"/>
              <a:t> main()</a:t>
            </a:r>
          </a:p>
          <a:p>
            <a:r>
              <a:rPr lang="en-US" dirty="0" smtClean="0"/>
              <a:t>{</a:t>
            </a:r>
          </a:p>
          <a:p>
            <a:r>
              <a:rPr lang="en-US" dirty="0" smtClean="0"/>
              <a:t>cl o(1);</a:t>
            </a:r>
          </a:p>
          <a:p>
            <a:r>
              <a:rPr lang="en-US" dirty="0" err="1" smtClean="0"/>
              <a:t>o.i</a:t>
            </a:r>
            <a:r>
              <a:rPr lang="en-US" dirty="0" smtClean="0"/>
              <a:t> = 10;</a:t>
            </a:r>
          </a:p>
          <a:p>
            <a:endParaRPr lang="en-US" dirty="0" smtClean="0"/>
          </a:p>
          <a:p>
            <a:r>
              <a:rPr lang="en-US" b="1" dirty="0" err="1" smtClean="0"/>
              <a:t>o.neg</a:t>
            </a:r>
            <a:r>
              <a:rPr lang="en-US" b="1" dirty="0" smtClean="0"/>
              <a:t>(o);</a:t>
            </a:r>
          </a:p>
          <a:p>
            <a:r>
              <a:rPr lang="en-US" dirty="0" err="1" smtClean="0"/>
              <a:t>cout</a:t>
            </a:r>
            <a:r>
              <a:rPr lang="en-US" dirty="0" smtClean="0"/>
              <a:t> &lt;&lt; </a:t>
            </a:r>
            <a:r>
              <a:rPr lang="en-US" dirty="0" err="1" smtClean="0"/>
              <a:t>o.i</a:t>
            </a:r>
            <a:r>
              <a:rPr lang="en-US" dirty="0" smtClean="0"/>
              <a:t> &lt;&lt; "\n";</a:t>
            </a:r>
          </a:p>
          <a:p>
            <a:r>
              <a:rPr lang="en-US" dirty="0" smtClean="0"/>
              <a:t>return 0;</a:t>
            </a:r>
          </a:p>
          <a:p>
            <a:r>
              <a:rPr lang="en-US" dirty="0" smtClean="0"/>
              <a:t>}</a:t>
            </a:r>
          </a:p>
          <a:p>
            <a:endParaRPr lang="en-US" dirty="0" smtClean="0"/>
          </a:p>
          <a:p>
            <a:r>
              <a:rPr lang="en-US" dirty="0" smtClean="0"/>
              <a:t>Here is the output of this program:</a:t>
            </a:r>
          </a:p>
          <a:p>
            <a:r>
              <a:rPr lang="en-US" dirty="0" smtClean="0"/>
              <a:t>Constructing 1</a:t>
            </a:r>
          </a:p>
          <a:p>
            <a:r>
              <a:rPr lang="en-US" dirty="0" smtClean="0"/>
              <a:t>-10</a:t>
            </a:r>
          </a:p>
          <a:p>
            <a:r>
              <a:rPr lang="en-US" dirty="0" smtClean="0"/>
              <a:t>Destructing 1</a:t>
            </a:r>
          </a:p>
          <a:p>
            <a:endParaRPr lang="en-US" sz="1600" dirty="0"/>
          </a:p>
        </p:txBody>
      </p:sp>
    </p:spTree>
    <p:extLst>
      <p:ext uri="{BB962C8B-B14F-4D97-AF65-F5344CB8AC3E}">
        <p14:creationId xmlns:p14="http://schemas.microsoft.com/office/powerpoint/2010/main" val="19011467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381000" y="304800"/>
            <a:ext cx="8229240" cy="381000"/>
          </a:xfrm>
        </p:spPr>
        <p:txBody>
          <a:bodyPr/>
          <a:lstStyle/>
          <a:p>
            <a:pPr algn="ctr"/>
            <a:r>
              <a:rPr lang="en-US" sz="3600" b="1" u="sng" dirty="0"/>
              <a:t>Independent References:</a:t>
            </a:r>
            <a:endParaRPr lang="en-US" sz="3600" dirty="0"/>
          </a:p>
          <a:p>
            <a:endParaRPr lang="en-US" dirty="0"/>
          </a:p>
        </p:txBody>
      </p:sp>
      <p:sp>
        <p:nvSpPr>
          <p:cNvPr id="5" name="TextBox 4"/>
          <p:cNvSpPr txBox="1"/>
          <p:nvPr/>
        </p:nvSpPr>
        <p:spPr>
          <a:xfrm>
            <a:off x="228600" y="1066800"/>
            <a:ext cx="8915400" cy="1477328"/>
          </a:xfrm>
          <a:prstGeom prst="rect">
            <a:avLst/>
          </a:prstGeom>
          <a:noFill/>
        </p:spPr>
        <p:txBody>
          <a:bodyPr wrap="square" rtlCol="0">
            <a:spAutoFit/>
          </a:bodyPr>
          <a:lstStyle/>
          <a:p>
            <a:r>
              <a:rPr lang="en-US" dirty="0"/>
              <a:t>When you create an independent reference, all you are creating is </a:t>
            </a:r>
            <a:r>
              <a:rPr lang="en-US" dirty="0" smtClean="0"/>
              <a:t>another name </a:t>
            </a:r>
            <a:r>
              <a:rPr lang="en-US" dirty="0"/>
              <a:t>for an object variable. </a:t>
            </a:r>
            <a:r>
              <a:rPr lang="en-US" b="1" dirty="0"/>
              <a:t>All independent references must be initialized </a:t>
            </a:r>
            <a:r>
              <a:rPr lang="en-US" b="1" dirty="0" smtClean="0"/>
              <a:t>when </a:t>
            </a:r>
            <a:r>
              <a:rPr lang="en-US" b="1" dirty="0"/>
              <a:t>they are </a:t>
            </a:r>
            <a:r>
              <a:rPr lang="en-US" b="1" dirty="0" smtClean="0"/>
              <a:t>created</a:t>
            </a:r>
            <a:r>
              <a:rPr lang="en-US" dirty="0"/>
              <a:t>. The reason for this is easy to understand. </a:t>
            </a:r>
            <a:r>
              <a:rPr lang="en-US" dirty="0" smtClean="0"/>
              <a:t>Aside </a:t>
            </a:r>
            <a:r>
              <a:rPr lang="en-US" dirty="0"/>
              <a:t>from initialization, you cannot change what object a reference </a:t>
            </a:r>
            <a:r>
              <a:rPr lang="en-US" dirty="0" smtClean="0"/>
              <a:t>variable </a:t>
            </a:r>
            <a:r>
              <a:rPr lang="en-US" dirty="0"/>
              <a:t>points to. Therefore, it must be initialized when it is declared</a:t>
            </a:r>
          </a:p>
        </p:txBody>
      </p:sp>
      <p:sp>
        <p:nvSpPr>
          <p:cNvPr id="6" name="TextBox 5"/>
          <p:cNvSpPr txBox="1"/>
          <p:nvPr/>
        </p:nvSpPr>
        <p:spPr>
          <a:xfrm>
            <a:off x="533400" y="2544128"/>
            <a:ext cx="3627916" cy="3416320"/>
          </a:xfrm>
          <a:prstGeom prst="rect">
            <a:avLst/>
          </a:prstGeom>
          <a:noFill/>
        </p:spPr>
        <p:txBody>
          <a:bodyPr wrap="none" rtlCol="0">
            <a:spAutoFit/>
          </a:bodyPr>
          <a:lstStyle/>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err="1"/>
              <a:t>int</a:t>
            </a:r>
            <a:r>
              <a:rPr lang="en-US" dirty="0"/>
              <a:t> main()</a:t>
            </a:r>
          </a:p>
          <a:p>
            <a:r>
              <a:rPr lang="en-US" dirty="0"/>
              <a:t>{</a:t>
            </a:r>
          </a:p>
          <a:p>
            <a:r>
              <a:rPr lang="en-US" dirty="0" err="1"/>
              <a:t>int</a:t>
            </a:r>
            <a:r>
              <a:rPr lang="en-US" dirty="0"/>
              <a:t> a;</a:t>
            </a:r>
          </a:p>
          <a:p>
            <a:r>
              <a:rPr lang="en-US" dirty="0"/>
              <a:t>int &amp;</a:t>
            </a:r>
            <a:r>
              <a:rPr lang="en-US" dirty="0" smtClean="0"/>
              <a:t>ref</a:t>
            </a:r>
          </a:p>
          <a:p>
            <a:r>
              <a:rPr lang="en-US" dirty="0" smtClean="0"/>
              <a:t>&amp;ref </a:t>
            </a:r>
            <a:r>
              <a:rPr lang="en-US" dirty="0"/>
              <a:t>= a; // independent reference</a:t>
            </a:r>
          </a:p>
          <a:p>
            <a:r>
              <a:rPr lang="en-US" dirty="0"/>
              <a:t>a = 10;</a:t>
            </a:r>
          </a:p>
          <a:p>
            <a:r>
              <a:rPr lang="en-US" dirty="0" err="1"/>
              <a:t>cout</a:t>
            </a:r>
            <a:r>
              <a:rPr lang="en-US" dirty="0"/>
              <a:t> &lt;&lt; a &lt;&lt; " " &lt;&lt; ref &lt;&lt; "\n";</a:t>
            </a:r>
          </a:p>
          <a:p>
            <a:r>
              <a:rPr lang="en-US" dirty="0"/>
              <a:t>ref = 100;</a:t>
            </a:r>
          </a:p>
          <a:p>
            <a:r>
              <a:rPr lang="en-US" dirty="0" err="1"/>
              <a:t>cout</a:t>
            </a:r>
            <a:r>
              <a:rPr lang="en-US" dirty="0"/>
              <a:t> &lt;&lt; a &lt;&lt; " " &lt;&lt; ref &lt;&lt; "\n";</a:t>
            </a:r>
          </a:p>
          <a:p>
            <a:endParaRPr lang="en-US" dirty="0"/>
          </a:p>
        </p:txBody>
      </p:sp>
      <p:sp>
        <p:nvSpPr>
          <p:cNvPr id="7" name="TextBox 6"/>
          <p:cNvSpPr txBox="1"/>
          <p:nvPr/>
        </p:nvSpPr>
        <p:spPr>
          <a:xfrm>
            <a:off x="4686300" y="2540496"/>
            <a:ext cx="3860993" cy="3231654"/>
          </a:xfrm>
          <a:prstGeom prst="rect">
            <a:avLst/>
          </a:prstGeom>
          <a:noFill/>
        </p:spPr>
        <p:txBody>
          <a:bodyPr wrap="none" rtlCol="0">
            <a:spAutoFit/>
          </a:bodyPr>
          <a:lstStyle/>
          <a:p>
            <a:r>
              <a:rPr lang="en-US" dirty="0" err="1" smtClean="0"/>
              <a:t>int</a:t>
            </a:r>
            <a:r>
              <a:rPr lang="en-US" dirty="0" smtClean="0"/>
              <a:t> b = 19;</a:t>
            </a:r>
          </a:p>
          <a:p>
            <a:r>
              <a:rPr lang="en-US" dirty="0" smtClean="0"/>
              <a:t>ref = b; // this puts b's value into a</a:t>
            </a:r>
          </a:p>
          <a:p>
            <a:r>
              <a:rPr lang="en-US" dirty="0" err="1" smtClean="0"/>
              <a:t>cout</a:t>
            </a:r>
            <a:r>
              <a:rPr lang="en-US" dirty="0" smtClean="0"/>
              <a:t> &lt;&lt; a &lt;&lt; " " &lt;&lt; ref &lt;&lt; "\n";</a:t>
            </a:r>
          </a:p>
          <a:p>
            <a:r>
              <a:rPr lang="en-US" dirty="0" smtClean="0"/>
              <a:t>ref--; // this decrements a</a:t>
            </a:r>
          </a:p>
          <a:p>
            <a:r>
              <a:rPr lang="en-US" dirty="0" smtClean="0"/>
              <a:t>// it does not affect what ref refers to</a:t>
            </a:r>
          </a:p>
          <a:p>
            <a:r>
              <a:rPr lang="en-US" dirty="0" err="1" smtClean="0"/>
              <a:t>cout</a:t>
            </a:r>
            <a:r>
              <a:rPr lang="en-US" dirty="0" smtClean="0"/>
              <a:t> &lt;&lt; a &lt;&lt; " " &lt;&lt; ref &lt;&lt; "\n";</a:t>
            </a:r>
          </a:p>
          <a:p>
            <a:r>
              <a:rPr lang="en-US" dirty="0" smtClean="0"/>
              <a:t>return 0;</a:t>
            </a:r>
          </a:p>
          <a:p>
            <a:r>
              <a:rPr lang="en-US" dirty="0" smtClean="0"/>
              <a:t>}</a:t>
            </a:r>
          </a:p>
          <a:p>
            <a:r>
              <a:rPr lang="en-US" sz="1200" dirty="0" smtClean="0"/>
              <a:t>The program displays this output:</a:t>
            </a:r>
          </a:p>
          <a:p>
            <a:r>
              <a:rPr lang="en-US" sz="1200" dirty="0" smtClean="0"/>
              <a:t>10 10</a:t>
            </a:r>
          </a:p>
          <a:p>
            <a:r>
              <a:rPr lang="en-US" sz="1200" dirty="0" smtClean="0"/>
              <a:t>100 100</a:t>
            </a:r>
          </a:p>
          <a:p>
            <a:r>
              <a:rPr lang="en-US" sz="1200" dirty="0" smtClean="0"/>
              <a:t>19 19</a:t>
            </a:r>
          </a:p>
          <a:p>
            <a:r>
              <a:rPr lang="en-US" sz="1200" dirty="0" smtClean="0"/>
              <a:t>18 18</a:t>
            </a:r>
            <a:endParaRPr lang="en-US" sz="1200" dirty="0"/>
          </a:p>
        </p:txBody>
      </p:sp>
      <p:sp>
        <p:nvSpPr>
          <p:cNvPr id="8" name="TextBox 7"/>
          <p:cNvSpPr txBox="1"/>
          <p:nvPr/>
        </p:nvSpPr>
        <p:spPr>
          <a:xfrm>
            <a:off x="259080" y="6077634"/>
            <a:ext cx="8884920" cy="646331"/>
          </a:xfrm>
          <a:prstGeom prst="rect">
            <a:avLst/>
          </a:prstGeom>
          <a:noFill/>
        </p:spPr>
        <p:txBody>
          <a:bodyPr wrap="square" rtlCol="0">
            <a:spAutoFit/>
          </a:bodyPr>
          <a:lstStyle/>
          <a:p>
            <a:r>
              <a:rPr lang="en-US" dirty="0"/>
              <a:t>Actually, independent references are of little real value because each one is</a:t>
            </a:r>
            <a:r>
              <a:rPr lang="en-US" dirty="0" smtClean="0"/>
              <a:t>, </a:t>
            </a:r>
            <a:r>
              <a:rPr lang="en-US" dirty="0"/>
              <a:t>literally, just another name for another variable</a:t>
            </a:r>
          </a:p>
        </p:txBody>
      </p:sp>
    </p:spTree>
    <p:extLst>
      <p:ext uri="{BB962C8B-B14F-4D97-AF65-F5344CB8AC3E}">
        <p14:creationId xmlns:p14="http://schemas.microsoft.com/office/powerpoint/2010/main" val="32922762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203998457"/>
              </p:ext>
            </p:extLst>
          </p:nvPr>
        </p:nvGraphicFramePr>
        <p:xfrm>
          <a:off x="381000" y="304800"/>
          <a:ext cx="8229240" cy="45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p:cNvGraphicFramePr/>
          <p:nvPr>
            <p:extLst>
              <p:ext uri="{D42A27DB-BD31-4B8C-83A1-F6EECF244321}">
                <p14:modId xmlns:p14="http://schemas.microsoft.com/office/powerpoint/2010/main" val="405372208"/>
              </p:ext>
            </p:extLst>
          </p:nvPr>
        </p:nvGraphicFramePr>
        <p:xfrm>
          <a:off x="990600" y="1371600"/>
          <a:ext cx="7696200" cy="4953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51878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380880" y="1080000"/>
            <a:ext cx="8686440" cy="1142640"/>
          </a:xfrm>
          <a:prstGeom prst="rect">
            <a:avLst/>
          </a:prstGeom>
        </p:spPr>
        <p:txBody>
          <a:bodyPr lIns="90000" tIns="45000" rIns="90000" bIns="45000"/>
          <a:lstStyle/>
          <a:p>
            <a:pPr>
              <a:lnSpc>
                <a:spcPct val="100000"/>
              </a:lnSpc>
            </a:pPr>
            <a:r>
              <a:rPr lang="en-US" sz="2000" b="1">
                <a:solidFill>
                  <a:srgbClr val="000000"/>
                </a:solidFill>
                <a:latin typeface="Times New Roman"/>
              </a:rPr>
              <a:t>The syntax for declaring and using an object array is exactly the same as it is for any other type of array. For example, this program uses a three-element array of objects.</a:t>
            </a:r>
            <a:endParaRPr/>
          </a:p>
        </p:txBody>
      </p:sp>
      <p:sp>
        <p:nvSpPr>
          <p:cNvPr id="114" name="CustomShape 2"/>
          <p:cNvSpPr/>
          <p:nvPr/>
        </p:nvSpPr>
        <p:spPr>
          <a:xfrm>
            <a:off x="380880" y="2438280"/>
            <a:ext cx="4495320" cy="3929760"/>
          </a:xfrm>
          <a:prstGeom prst="rect">
            <a:avLst/>
          </a:prstGeom>
          <a:noFill/>
          <a:ln>
            <a:noFill/>
          </a:ln>
        </p:spPr>
        <p:txBody>
          <a:bodyPr lIns="90000" tIns="45000" rIns="90000" bIns="45000"/>
          <a:lstStyle/>
          <a:p>
            <a:pPr>
              <a:lnSpc>
                <a:spcPct val="100000"/>
              </a:lnSpc>
            </a:pPr>
            <a:r>
              <a:rPr lang="en-US" sz="2800">
                <a:solidFill>
                  <a:srgbClr val="000000"/>
                </a:solidFill>
                <a:latin typeface="Century Schoolbook"/>
              </a:rPr>
              <a:t>#include &lt;iostream&gt;</a:t>
            </a:r>
            <a:endParaRPr/>
          </a:p>
          <a:p>
            <a:pPr>
              <a:lnSpc>
                <a:spcPct val="100000"/>
              </a:lnSpc>
            </a:pPr>
            <a:r>
              <a:rPr lang="en-US" sz="2800">
                <a:solidFill>
                  <a:srgbClr val="000000"/>
                </a:solidFill>
                <a:latin typeface="Century Schoolbook"/>
              </a:rPr>
              <a:t>using namespace std;</a:t>
            </a:r>
            <a:endParaRPr/>
          </a:p>
          <a:p>
            <a:pPr>
              <a:lnSpc>
                <a:spcPct val="100000"/>
              </a:lnSpc>
            </a:pPr>
            <a:r>
              <a:rPr lang="en-US" sz="2800">
                <a:solidFill>
                  <a:srgbClr val="000000"/>
                </a:solidFill>
                <a:latin typeface="Century Schoolbook"/>
              </a:rPr>
              <a:t>class cl {</a:t>
            </a:r>
            <a:endParaRPr/>
          </a:p>
          <a:p>
            <a:pPr>
              <a:lnSpc>
                <a:spcPct val="100000"/>
              </a:lnSpc>
            </a:pPr>
            <a:r>
              <a:rPr lang="en-US" sz="2800">
                <a:solidFill>
                  <a:srgbClr val="000000"/>
                </a:solidFill>
                <a:latin typeface="Century Schoolbook"/>
              </a:rPr>
              <a:t>int i;</a:t>
            </a:r>
            <a:endParaRPr/>
          </a:p>
          <a:p>
            <a:pPr>
              <a:lnSpc>
                <a:spcPct val="100000"/>
              </a:lnSpc>
            </a:pPr>
            <a:r>
              <a:rPr lang="en-US" sz="2800">
                <a:solidFill>
                  <a:srgbClr val="000000"/>
                </a:solidFill>
                <a:latin typeface="Century Schoolbook"/>
              </a:rPr>
              <a:t>public:</a:t>
            </a:r>
            <a:endParaRPr/>
          </a:p>
          <a:p>
            <a:pPr>
              <a:lnSpc>
                <a:spcPct val="100000"/>
              </a:lnSpc>
            </a:pPr>
            <a:r>
              <a:rPr lang="en-US" sz="2800">
                <a:solidFill>
                  <a:srgbClr val="000000"/>
                </a:solidFill>
                <a:latin typeface="Century Schoolbook"/>
              </a:rPr>
              <a:t>void set_i(int j) { i=j; }</a:t>
            </a:r>
            <a:endParaRPr/>
          </a:p>
          <a:p>
            <a:pPr>
              <a:lnSpc>
                <a:spcPct val="100000"/>
              </a:lnSpc>
            </a:pPr>
            <a:r>
              <a:rPr lang="en-US" sz="2800">
                <a:solidFill>
                  <a:srgbClr val="000000"/>
                </a:solidFill>
                <a:latin typeface="Century Schoolbook"/>
              </a:rPr>
              <a:t>int get_i() { return i; }</a:t>
            </a:r>
            <a:endParaRPr/>
          </a:p>
          <a:p>
            <a:pPr>
              <a:lnSpc>
                <a:spcPct val="100000"/>
              </a:lnSpc>
            </a:pPr>
            <a:r>
              <a:rPr lang="en-US" sz="2800">
                <a:solidFill>
                  <a:srgbClr val="000000"/>
                </a:solidFill>
                <a:latin typeface="Century Schoolbook"/>
              </a:rPr>
              <a:t>};</a:t>
            </a:r>
            <a:endParaRPr/>
          </a:p>
          <a:p>
            <a:pPr>
              <a:lnSpc>
                <a:spcPct val="100000"/>
              </a:lnSpc>
            </a:pPr>
            <a:r>
              <a:rPr lang="en-US" sz="2800">
                <a:solidFill>
                  <a:srgbClr val="000000"/>
                </a:solidFill>
                <a:latin typeface="Century Schoolbook"/>
              </a:rPr>
              <a:t>}</a:t>
            </a:r>
            <a:endParaRPr/>
          </a:p>
        </p:txBody>
      </p:sp>
      <p:sp>
        <p:nvSpPr>
          <p:cNvPr id="115" name="CustomShape 3"/>
          <p:cNvSpPr/>
          <p:nvPr/>
        </p:nvSpPr>
        <p:spPr>
          <a:xfrm>
            <a:off x="4876920" y="2223000"/>
            <a:ext cx="3200040" cy="4782240"/>
          </a:xfrm>
          <a:prstGeom prst="rect">
            <a:avLst/>
          </a:prstGeom>
          <a:noFill/>
          <a:ln>
            <a:noFill/>
          </a:ln>
        </p:spPr>
        <p:txBody>
          <a:bodyPr lIns="90000" tIns="45000" rIns="90000" bIns="45000"/>
          <a:lstStyle/>
          <a:p>
            <a:pPr>
              <a:lnSpc>
                <a:spcPct val="100000"/>
              </a:lnSpc>
            </a:pPr>
            <a:r>
              <a:rPr lang="en-US" sz="2800">
                <a:solidFill>
                  <a:srgbClr val="000000"/>
                </a:solidFill>
                <a:latin typeface="Century Schoolbook"/>
              </a:rPr>
              <a:t>int main()</a:t>
            </a:r>
            <a:endParaRPr/>
          </a:p>
          <a:p>
            <a:pPr>
              <a:lnSpc>
                <a:spcPct val="100000"/>
              </a:lnSpc>
            </a:pPr>
            <a:r>
              <a:rPr lang="en-US" sz="2800">
                <a:solidFill>
                  <a:srgbClr val="000000"/>
                </a:solidFill>
                <a:latin typeface="Century Schoolbook"/>
              </a:rPr>
              <a:t>{</a:t>
            </a:r>
            <a:endParaRPr/>
          </a:p>
          <a:p>
            <a:pPr>
              <a:lnSpc>
                <a:spcPct val="100000"/>
              </a:lnSpc>
            </a:pPr>
            <a:r>
              <a:rPr lang="en-US" sz="2800">
                <a:solidFill>
                  <a:srgbClr val="000000"/>
                </a:solidFill>
                <a:latin typeface="Century Schoolbook"/>
              </a:rPr>
              <a:t>cl ob[3];</a:t>
            </a:r>
            <a:endParaRPr/>
          </a:p>
          <a:p>
            <a:pPr>
              <a:lnSpc>
                <a:spcPct val="100000"/>
              </a:lnSpc>
            </a:pPr>
            <a:r>
              <a:rPr lang="en-US" sz="2800">
                <a:solidFill>
                  <a:srgbClr val="000000"/>
                </a:solidFill>
                <a:latin typeface="Century Schoolbook"/>
              </a:rPr>
              <a:t>int i;</a:t>
            </a:r>
            <a:endParaRPr/>
          </a:p>
          <a:p>
            <a:pPr>
              <a:lnSpc>
                <a:spcPct val="100000"/>
              </a:lnSpc>
            </a:pPr>
            <a:r>
              <a:rPr lang="en-US" sz="2800">
                <a:solidFill>
                  <a:srgbClr val="000000"/>
                </a:solidFill>
                <a:latin typeface="Century Schoolbook"/>
              </a:rPr>
              <a:t>for(i=0; i&lt;3; i++) ob[i].set_i(i+1);</a:t>
            </a:r>
            <a:endParaRPr/>
          </a:p>
          <a:p>
            <a:pPr>
              <a:lnSpc>
                <a:spcPct val="100000"/>
              </a:lnSpc>
            </a:pPr>
            <a:r>
              <a:rPr lang="en-US" sz="2800">
                <a:solidFill>
                  <a:srgbClr val="000000"/>
                </a:solidFill>
                <a:latin typeface="Century Schoolbook"/>
              </a:rPr>
              <a:t>for(i=0; i&lt;3; i++)</a:t>
            </a:r>
            <a:endParaRPr/>
          </a:p>
          <a:p>
            <a:pPr>
              <a:lnSpc>
                <a:spcPct val="100000"/>
              </a:lnSpc>
            </a:pPr>
            <a:r>
              <a:rPr lang="en-US" sz="2800">
                <a:solidFill>
                  <a:srgbClr val="000000"/>
                </a:solidFill>
                <a:latin typeface="Century Schoolbook"/>
              </a:rPr>
              <a:t>cout &lt;&lt; ob[i].get_i() &lt;&lt; "\n";</a:t>
            </a:r>
            <a:endParaRPr/>
          </a:p>
          <a:p>
            <a:pPr>
              <a:lnSpc>
                <a:spcPct val="100000"/>
              </a:lnSpc>
            </a:pPr>
            <a:r>
              <a:rPr lang="en-US" sz="2800">
                <a:solidFill>
                  <a:srgbClr val="000000"/>
                </a:solidFill>
                <a:latin typeface="Century Schoolbook"/>
              </a:rPr>
              <a:t>return 0;</a:t>
            </a:r>
            <a:endParaRPr/>
          </a:p>
        </p:txBody>
      </p:sp>
      <p:sp>
        <p:nvSpPr>
          <p:cNvPr id="116" name="CustomShape 4"/>
          <p:cNvSpPr/>
          <p:nvPr/>
        </p:nvSpPr>
        <p:spPr>
          <a:xfrm>
            <a:off x="914400" y="2880"/>
            <a:ext cx="7406280" cy="911160"/>
          </a:xfrm>
          <a:prstGeom prst="roundRect">
            <a:avLst>
              <a:gd name="adj" fmla="val 16667"/>
            </a:avLst>
          </a:prstGeom>
          <a:solidFill>
            <a:srgbClr val="FFFFFF"/>
          </a:solidFill>
          <a:ln w="38160">
            <a:solidFill>
              <a:srgbClr val="000000"/>
            </a:solidFill>
            <a:round/>
          </a:ln>
        </p:spPr>
        <p:txBody>
          <a:bodyPr lIns="189360" tIns="189360" rIns="144720" bIns="144720" anchor="ctr"/>
          <a:lstStyle/>
          <a:p>
            <a:pPr>
              <a:lnSpc>
                <a:spcPct val="90000"/>
              </a:lnSpc>
            </a:pPr>
            <a:r>
              <a:rPr lang="en-US" sz="3800" b="1" dirty="0">
                <a:latin typeface="Century Schoolbook"/>
              </a:rPr>
              <a:t>Arrays of Objects: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883562279"/>
              </p:ext>
            </p:extLst>
          </p:nvPr>
        </p:nvGraphicFramePr>
        <p:xfrm>
          <a:off x="381000" y="304800"/>
          <a:ext cx="8229240" cy="45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p:cNvGraphicFramePr/>
          <p:nvPr>
            <p:extLst>
              <p:ext uri="{D42A27DB-BD31-4B8C-83A1-F6EECF244321}">
                <p14:modId xmlns:p14="http://schemas.microsoft.com/office/powerpoint/2010/main" val="1957947000"/>
              </p:ext>
            </p:extLst>
          </p:nvPr>
        </p:nvGraphicFramePr>
        <p:xfrm>
          <a:off x="609600" y="990600"/>
          <a:ext cx="8077200" cy="533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0151516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888918035"/>
              </p:ext>
            </p:extLst>
          </p:nvPr>
        </p:nvGraphicFramePr>
        <p:xfrm>
          <a:off x="381000" y="304800"/>
          <a:ext cx="8229240" cy="45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p:cNvGraphicFramePr/>
          <p:nvPr>
            <p:extLst>
              <p:ext uri="{D42A27DB-BD31-4B8C-83A1-F6EECF244321}">
                <p14:modId xmlns:p14="http://schemas.microsoft.com/office/powerpoint/2010/main" val="2415459606"/>
              </p:ext>
            </p:extLst>
          </p:nvPr>
        </p:nvGraphicFramePr>
        <p:xfrm>
          <a:off x="533400" y="1371600"/>
          <a:ext cx="8077200" cy="3124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TextBox 2"/>
          <p:cNvSpPr txBox="1"/>
          <p:nvPr/>
        </p:nvSpPr>
        <p:spPr>
          <a:xfrm>
            <a:off x="533400" y="4800600"/>
            <a:ext cx="8229600" cy="1754326"/>
          </a:xfrm>
          <a:prstGeom prst="rect">
            <a:avLst/>
          </a:prstGeom>
          <a:noFill/>
        </p:spPr>
        <p:txBody>
          <a:bodyPr wrap="square" rtlCol="0">
            <a:spAutoFit/>
          </a:bodyPr>
          <a:lstStyle/>
          <a:p>
            <a:r>
              <a:rPr lang="en-US" dirty="0"/>
              <a:t>The delete operator frees memory previously allocated using new. </a:t>
            </a:r>
            <a:endParaRPr lang="en-US" dirty="0" smtClean="0"/>
          </a:p>
          <a:p>
            <a:r>
              <a:rPr lang="en-US" dirty="0" smtClean="0"/>
              <a:t>The </a:t>
            </a:r>
            <a:r>
              <a:rPr lang="en-US" dirty="0"/>
              <a:t>general forms of new and delete are shown here:</a:t>
            </a:r>
          </a:p>
          <a:p>
            <a:r>
              <a:rPr lang="en-US" dirty="0"/>
              <a:t> </a:t>
            </a:r>
          </a:p>
          <a:p>
            <a:r>
              <a:rPr lang="en-US" dirty="0"/>
              <a:t>        </a:t>
            </a:r>
            <a:r>
              <a:rPr lang="en-US" dirty="0" smtClean="0"/>
              <a:t> </a:t>
            </a:r>
            <a:r>
              <a:rPr lang="en-US" dirty="0" err="1"/>
              <a:t>p_var</a:t>
            </a:r>
            <a:r>
              <a:rPr lang="en-US" dirty="0"/>
              <a:t> = new type;                           delete </a:t>
            </a:r>
            <a:r>
              <a:rPr lang="en-US" dirty="0" err="1"/>
              <a:t>p_var</a:t>
            </a:r>
            <a:r>
              <a:rPr lang="en-US" dirty="0"/>
              <a:t>; </a:t>
            </a:r>
            <a:endParaRPr lang="en-US" dirty="0" smtClean="0"/>
          </a:p>
          <a:p>
            <a:endParaRPr lang="en-US" dirty="0"/>
          </a:p>
          <a:p>
            <a:endParaRPr lang="en-US" dirty="0"/>
          </a:p>
        </p:txBody>
      </p:sp>
    </p:spTree>
    <p:extLst>
      <p:ext uri="{BB962C8B-B14F-4D97-AF65-F5344CB8AC3E}">
        <p14:creationId xmlns:p14="http://schemas.microsoft.com/office/powerpoint/2010/main" val="12945672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882645844"/>
              </p:ext>
            </p:extLst>
          </p:nvPr>
        </p:nvGraphicFramePr>
        <p:xfrm>
          <a:off x="381000" y="304800"/>
          <a:ext cx="8229240" cy="45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676400" y="1219200"/>
            <a:ext cx="6934200" cy="5078313"/>
          </a:xfrm>
          <a:prstGeom prst="rect">
            <a:avLst/>
          </a:prstGeom>
          <a:noFill/>
        </p:spPr>
        <p:txBody>
          <a:bodyPr wrap="square" rtlCol="0">
            <a:spAutoFit/>
          </a:bodyPr>
          <a:lstStyle/>
          <a:p>
            <a:pPr lvl="0"/>
            <a:r>
              <a:rPr lang="en-US" dirty="0"/>
              <a:t>#include &lt;iostream&gt;</a:t>
            </a:r>
          </a:p>
          <a:p>
            <a:pPr lvl="0"/>
            <a:r>
              <a:rPr lang="en-US" dirty="0"/>
              <a:t>#include &lt;new&gt;</a:t>
            </a:r>
          </a:p>
          <a:p>
            <a:pPr lvl="0"/>
            <a:r>
              <a:rPr lang="en-US" dirty="0"/>
              <a:t>using namespace </a:t>
            </a:r>
            <a:r>
              <a:rPr lang="en-US" dirty="0" err="1"/>
              <a:t>std</a:t>
            </a:r>
            <a:r>
              <a:rPr lang="en-US" dirty="0"/>
              <a:t>;</a:t>
            </a:r>
          </a:p>
          <a:p>
            <a:pPr lvl="0"/>
            <a:r>
              <a:rPr lang="en-US" dirty="0"/>
              <a:t>int main()</a:t>
            </a:r>
          </a:p>
          <a:p>
            <a:pPr lvl="0"/>
            <a:r>
              <a:rPr lang="en-US" dirty="0"/>
              <a:t>{</a:t>
            </a:r>
          </a:p>
          <a:p>
            <a:pPr lvl="0"/>
            <a:r>
              <a:rPr lang="en-US" dirty="0"/>
              <a:t>int *p;</a:t>
            </a:r>
          </a:p>
          <a:p>
            <a:pPr lvl="0"/>
            <a:r>
              <a:rPr lang="en-US" dirty="0"/>
              <a:t>try { p = new int; // allocate space for an int</a:t>
            </a:r>
          </a:p>
          <a:p>
            <a:pPr lvl="0"/>
            <a:r>
              <a:rPr lang="en-US" dirty="0"/>
              <a:t>} catch (</a:t>
            </a:r>
            <a:r>
              <a:rPr lang="en-US" dirty="0" err="1"/>
              <a:t>bad_alloc</a:t>
            </a:r>
            <a:r>
              <a:rPr lang="en-US" dirty="0"/>
              <a:t> </a:t>
            </a:r>
            <a:r>
              <a:rPr lang="en-US" dirty="0" err="1"/>
              <a:t>xa</a:t>
            </a:r>
            <a:r>
              <a:rPr lang="en-US" dirty="0"/>
              <a:t>) {</a:t>
            </a:r>
          </a:p>
          <a:p>
            <a:pPr lvl="0"/>
            <a:r>
              <a:rPr lang="en-US" dirty="0" err="1"/>
              <a:t>cout</a:t>
            </a:r>
            <a:r>
              <a:rPr lang="en-US" dirty="0"/>
              <a:t> &lt;&lt; "Allocation Failure\n";</a:t>
            </a:r>
          </a:p>
          <a:p>
            <a:pPr lvl="0"/>
            <a:r>
              <a:rPr lang="en-US" dirty="0"/>
              <a:t>return 1;</a:t>
            </a:r>
          </a:p>
          <a:p>
            <a:pPr lvl="0"/>
            <a:r>
              <a:rPr lang="en-US" dirty="0"/>
              <a:t>}</a:t>
            </a:r>
          </a:p>
          <a:p>
            <a:pPr lvl="0"/>
            <a:r>
              <a:rPr lang="en-US" dirty="0"/>
              <a:t>*p = 100;</a:t>
            </a:r>
          </a:p>
          <a:p>
            <a:pPr lvl="0"/>
            <a:r>
              <a:rPr lang="en-US" dirty="0" err="1"/>
              <a:t>cout</a:t>
            </a:r>
            <a:r>
              <a:rPr lang="en-US" dirty="0"/>
              <a:t> &lt;&lt; "At " &lt;&lt; p &lt;&lt; " ";</a:t>
            </a:r>
          </a:p>
          <a:p>
            <a:pPr lvl="0"/>
            <a:r>
              <a:rPr lang="en-US" dirty="0" err="1"/>
              <a:t>cout</a:t>
            </a:r>
            <a:r>
              <a:rPr lang="en-US" dirty="0"/>
              <a:t> &lt;&lt; "is the value " &lt;&lt; *p &lt;&lt; "\n";</a:t>
            </a:r>
          </a:p>
          <a:p>
            <a:pPr lvl="0"/>
            <a:r>
              <a:rPr lang="en-US" dirty="0"/>
              <a:t>delete p;</a:t>
            </a:r>
          </a:p>
          <a:p>
            <a:pPr lvl="0"/>
            <a:r>
              <a:rPr lang="en-US" dirty="0"/>
              <a:t>return 0;</a:t>
            </a:r>
          </a:p>
          <a:p>
            <a:pPr lvl="0"/>
            <a:r>
              <a:rPr lang="en-US" dirty="0"/>
              <a:t>}</a:t>
            </a:r>
          </a:p>
          <a:p>
            <a:endParaRPr lang="en-US" dirty="0"/>
          </a:p>
        </p:txBody>
      </p:sp>
    </p:spTree>
    <p:extLst>
      <p:ext uri="{BB962C8B-B14F-4D97-AF65-F5344CB8AC3E}">
        <p14:creationId xmlns:p14="http://schemas.microsoft.com/office/powerpoint/2010/main" val="38001975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1447920" y="0"/>
            <a:ext cx="7406280" cy="914040"/>
          </a:xfrm>
          <a:prstGeom prst="rect">
            <a:avLst/>
          </a:prstGeom>
        </p:spPr>
        <p:txBody>
          <a:bodyPr lIns="90000" tIns="45000" rIns="90000" bIns="45000"/>
          <a:lstStyle/>
          <a:p>
            <a:pPr>
              <a:lnSpc>
                <a:spcPct val="100000"/>
              </a:lnSpc>
            </a:pPr>
            <a:r>
              <a:rPr lang="en-US" sz="3000" b="1">
                <a:solidFill>
                  <a:srgbClr val="000000"/>
                </a:solidFill>
                <a:latin typeface="Century Schoolbook"/>
              </a:rPr>
              <a:t>Arrays of Objects:</a:t>
            </a:r>
            <a:endParaRPr/>
          </a:p>
        </p:txBody>
      </p:sp>
      <p:sp>
        <p:nvSpPr>
          <p:cNvPr id="118" name="CustomShape 2"/>
          <p:cNvSpPr/>
          <p:nvPr/>
        </p:nvSpPr>
        <p:spPr>
          <a:xfrm>
            <a:off x="228600" y="1447920"/>
            <a:ext cx="4495320" cy="4782240"/>
          </a:xfrm>
          <a:prstGeom prst="rect">
            <a:avLst/>
          </a:prstGeom>
          <a:noFill/>
          <a:ln>
            <a:noFill/>
          </a:ln>
        </p:spPr>
        <p:txBody>
          <a:bodyPr lIns="90000" tIns="45000" rIns="90000" bIns="45000"/>
          <a:lstStyle/>
          <a:p>
            <a:pPr>
              <a:lnSpc>
                <a:spcPct val="100000"/>
              </a:lnSpc>
            </a:pPr>
            <a:r>
              <a:rPr lang="en-US" sz="2800">
                <a:solidFill>
                  <a:srgbClr val="000000"/>
                </a:solidFill>
                <a:latin typeface="Century Schoolbook"/>
              </a:rPr>
              <a:t>#include &lt;iostream&gt;</a:t>
            </a:r>
            <a:endParaRPr/>
          </a:p>
          <a:p>
            <a:pPr>
              <a:lnSpc>
                <a:spcPct val="100000"/>
              </a:lnSpc>
            </a:pPr>
            <a:r>
              <a:rPr lang="en-US" sz="2800">
                <a:solidFill>
                  <a:srgbClr val="000000"/>
                </a:solidFill>
                <a:latin typeface="Century Schoolbook"/>
              </a:rPr>
              <a:t>using namespace std;</a:t>
            </a:r>
            <a:endParaRPr/>
          </a:p>
          <a:p>
            <a:pPr>
              <a:lnSpc>
                <a:spcPct val="100000"/>
              </a:lnSpc>
            </a:pPr>
            <a:r>
              <a:rPr lang="en-US" sz="2800">
                <a:solidFill>
                  <a:srgbClr val="000000"/>
                </a:solidFill>
                <a:latin typeface="Century Schoolbook"/>
              </a:rPr>
              <a:t>class cl {</a:t>
            </a:r>
            <a:endParaRPr/>
          </a:p>
          <a:p>
            <a:pPr>
              <a:lnSpc>
                <a:spcPct val="100000"/>
              </a:lnSpc>
            </a:pPr>
            <a:r>
              <a:rPr lang="en-US" sz="2800">
                <a:solidFill>
                  <a:srgbClr val="000000"/>
                </a:solidFill>
                <a:latin typeface="Century Schoolbook"/>
              </a:rPr>
              <a:t>int i;</a:t>
            </a:r>
            <a:endParaRPr/>
          </a:p>
          <a:p>
            <a:pPr>
              <a:lnSpc>
                <a:spcPct val="100000"/>
              </a:lnSpc>
            </a:pPr>
            <a:r>
              <a:rPr lang="en-US" sz="2800">
                <a:solidFill>
                  <a:srgbClr val="000000"/>
                </a:solidFill>
                <a:latin typeface="Century Schoolbook"/>
              </a:rPr>
              <a:t>public:</a:t>
            </a:r>
            <a:endParaRPr/>
          </a:p>
          <a:p>
            <a:pPr>
              <a:lnSpc>
                <a:spcPct val="100000"/>
              </a:lnSpc>
            </a:pPr>
            <a:r>
              <a:rPr lang="en-US" sz="2800">
                <a:solidFill>
                  <a:srgbClr val="000000"/>
                </a:solidFill>
                <a:latin typeface="Century Schoolbook"/>
              </a:rPr>
              <a:t>cl(int j) { i=j; } // constructor</a:t>
            </a:r>
            <a:endParaRPr/>
          </a:p>
          <a:p>
            <a:pPr>
              <a:lnSpc>
                <a:spcPct val="100000"/>
              </a:lnSpc>
            </a:pPr>
            <a:r>
              <a:rPr lang="en-US" sz="2800">
                <a:solidFill>
                  <a:srgbClr val="000000"/>
                </a:solidFill>
                <a:latin typeface="Century Schoolbook"/>
              </a:rPr>
              <a:t>int get_i() { return i; }</a:t>
            </a:r>
            <a:endParaRPr/>
          </a:p>
          <a:p>
            <a:pPr>
              <a:lnSpc>
                <a:spcPct val="100000"/>
              </a:lnSpc>
            </a:pPr>
            <a:r>
              <a:rPr lang="en-US" sz="2800">
                <a:solidFill>
                  <a:srgbClr val="000000"/>
                </a:solidFill>
                <a:latin typeface="Century Schoolbook"/>
              </a:rPr>
              <a:t>};</a:t>
            </a:r>
            <a:endParaRPr/>
          </a:p>
          <a:p>
            <a:pPr>
              <a:lnSpc>
                <a:spcPct val="100000"/>
              </a:lnSpc>
            </a:pPr>
            <a:endParaRPr/>
          </a:p>
          <a:p>
            <a:pPr>
              <a:lnSpc>
                <a:spcPct val="100000"/>
              </a:lnSpc>
            </a:pPr>
            <a:r>
              <a:rPr lang="en-US" sz="2800">
                <a:solidFill>
                  <a:srgbClr val="000000"/>
                </a:solidFill>
                <a:latin typeface="Century Schoolbook"/>
              </a:rPr>
              <a:t>}</a:t>
            </a:r>
            <a:endParaRPr/>
          </a:p>
        </p:txBody>
      </p:sp>
      <p:sp>
        <p:nvSpPr>
          <p:cNvPr id="119" name="CustomShape 3"/>
          <p:cNvSpPr/>
          <p:nvPr/>
        </p:nvSpPr>
        <p:spPr>
          <a:xfrm>
            <a:off x="4859280" y="1523880"/>
            <a:ext cx="3200040" cy="4355640"/>
          </a:xfrm>
          <a:prstGeom prst="rect">
            <a:avLst/>
          </a:prstGeom>
          <a:noFill/>
          <a:ln>
            <a:noFill/>
          </a:ln>
        </p:spPr>
        <p:txBody>
          <a:bodyPr lIns="90000" tIns="45000" rIns="90000" bIns="45000"/>
          <a:lstStyle/>
          <a:p>
            <a:pPr>
              <a:lnSpc>
                <a:spcPct val="100000"/>
              </a:lnSpc>
            </a:pPr>
            <a:r>
              <a:rPr lang="en-US" sz="2800">
                <a:solidFill>
                  <a:srgbClr val="000000"/>
                </a:solidFill>
                <a:latin typeface="Century Schoolbook"/>
              </a:rPr>
              <a:t>int main()</a:t>
            </a:r>
            <a:endParaRPr/>
          </a:p>
          <a:p>
            <a:pPr>
              <a:lnSpc>
                <a:spcPct val="100000"/>
              </a:lnSpc>
            </a:pPr>
            <a:r>
              <a:rPr lang="en-US" sz="2800">
                <a:solidFill>
                  <a:srgbClr val="000000"/>
                </a:solidFill>
                <a:latin typeface="Century Schoolbook"/>
              </a:rPr>
              <a:t>{</a:t>
            </a:r>
            <a:endParaRPr/>
          </a:p>
          <a:p>
            <a:pPr>
              <a:lnSpc>
                <a:spcPct val="100000"/>
              </a:lnSpc>
            </a:pPr>
            <a:r>
              <a:rPr lang="en-US" sz="2800">
                <a:solidFill>
                  <a:srgbClr val="000000"/>
                </a:solidFill>
                <a:latin typeface="Century Schoolbook"/>
              </a:rPr>
              <a:t>cl ob[3] = {1, 2, 3}; // initializers</a:t>
            </a:r>
            <a:endParaRPr/>
          </a:p>
          <a:p>
            <a:pPr>
              <a:lnSpc>
                <a:spcPct val="100000"/>
              </a:lnSpc>
            </a:pPr>
            <a:r>
              <a:rPr lang="en-US" sz="2800">
                <a:solidFill>
                  <a:srgbClr val="000000"/>
                </a:solidFill>
                <a:latin typeface="Century Schoolbook"/>
              </a:rPr>
              <a:t>int i;</a:t>
            </a:r>
            <a:endParaRPr/>
          </a:p>
          <a:p>
            <a:pPr>
              <a:lnSpc>
                <a:spcPct val="100000"/>
              </a:lnSpc>
            </a:pPr>
            <a:r>
              <a:rPr lang="en-US" sz="2800">
                <a:solidFill>
                  <a:srgbClr val="000000"/>
                </a:solidFill>
                <a:latin typeface="Century Schoolbook"/>
              </a:rPr>
              <a:t>for(i=0; i&lt;3; i++)</a:t>
            </a:r>
            <a:endParaRPr/>
          </a:p>
          <a:p>
            <a:pPr>
              <a:lnSpc>
                <a:spcPct val="100000"/>
              </a:lnSpc>
            </a:pPr>
            <a:r>
              <a:rPr lang="en-US" sz="2800">
                <a:solidFill>
                  <a:srgbClr val="000000"/>
                </a:solidFill>
                <a:latin typeface="Century Schoolbook"/>
              </a:rPr>
              <a:t>cout &lt;&lt; ob[i].get_i() &lt;&lt; "\n";</a:t>
            </a:r>
            <a:endParaRPr/>
          </a:p>
          <a:p>
            <a:pPr>
              <a:lnSpc>
                <a:spcPct val="100000"/>
              </a:lnSpc>
            </a:pPr>
            <a:r>
              <a:rPr lang="en-US" sz="2800">
                <a:solidFill>
                  <a:srgbClr val="000000"/>
                </a:solidFill>
                <a:latin typeface="Century Schoolbook"/>
              </a:rPr>
              <a:t>return 0;</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152280" y="0"/>
            <a:ext cx="8701560" cy="1142640"/>
          </a:xfrm>
          <a:prstGeom prst="rect">
            <a:avLst/>
          </a:prstGeom>
        </p:spPr>
        <p:txBody>
          <a:bodyPr lIns="90000" tIns="45000" rIns="90000" bIns="45000"/>
          <a:lstStyle/>
          <a:p>
            <a:pPr algn="ctr">
              <a:lnSpc>
                <a:spcPct val="100000"/>
              </a:lnSpc>
            </a:pPr>
            <a:r>
              <a:rPr lang="en-US" sz="3000" b="1">
                <a:solidFill>
                  <a:srgbClr val="000000"/>
                </a:solidFill>
                <a:latin typeface="Century Schoolbook"/>
              </a:rPr>
              <a:t>Creating Initialized vs. Uninitialized Arrays:</a:t>
            </a:r>
            <a:endParaRPr/>
          </a:p>
        </p:txBody>
      </p:sp>
      <p:sp>
        <p:nvSpPr>
          <p:cNvPr id="121" name="CustomShape 2"/>
          <p:cNvSpPr/>
          <p:nvPr/>
        </p:nvSpPr>
        <p:spPr>
          <a:xfrm>
            <a:off x="380880" y="2456640"/>
            <a:ext cx="4495320" cy="3076560"/>
          </a:xfrm>
          <a:prstGeom prst="rect">
            <a:avLst/>
          </a:prstGeom>
          <a:noFill/>
          <a:ln>
            <a:noFill/>
          </a:ln>
        </p:spPr>
        <p:txBody>
          <a:bodyPr lIns="90000" tIns="45000" rIns="90000" bIns="45000"/>
          <a:lstStyle/>
          <a:p>
            <a:pPr>
              <a:lnSpc>
                <a:spcPct val="100000"/>
              </a:lnSpc>
            </a:pPr>
            <a:r>
              <a:rPr lang="en-US" sz="2800">
                <a:solidFill>
                  <a:srgbClr val="000000"/>
                </a:solidFill>
                <a:latin typeface="Century Schoolbook"/>
              </a:rPr>
              <a:t>class cl {</a:t>
            </a:r>
            <a:endParaRPr/>
          </a:p>
          <a:p>
            <a:pPr>
              <a:lnSpc>
                <a:spcPct val="100000"/>
              </a:lnSpc>
            </a:pPr>
            <a:r>
              <a:rPr lang="en-US" sz="2800">
                <a:solidFill>
                  <a:srgbClr val="000000"/>
                </a:solidFill>
                <a:latin typeface="Century Schoolbook"/>
              </a:rPr>
              <a:t>int i;</a:t>
            </a:r>
            <a:endParaRPr/>
          </a:p>
          <a:p>
            <a:pPr>
              <a:lnSpc>
                <a:spcPct val="100000"/>
              </a:lnSpc>
            </a:pPr>
            <a:r>
              <a:rPr lang="en-US" sz="2800">
                <a:solidFill>
                  <a:srgbClr val="000000"/>
                </a:solidFill>
                <a:latin typeface="Century Schoolbook"/>
              </a:rPr>
              <a:t>public:</a:t>
            </a:r>
            <a:endParaRPr/>
          </a:p>
          <a:p>
            <a:pPr>
              <a:lnSpc>
                <a:spcPct val="100000"/>
              </a:lnSpc>
            </a:pPr>
            <a:r>
              <a:rPr lang="en-US" sz="2800">
                <a:solidFill>
                  <a:srgbClr val="000000"/>
                </a:solidFill>
                <a:latin typeface="Century Schoolbook"/>
              </a:rPr>
              <a:t>cl(int j) { i=j; }</a:t>
            </a:r>
            <a:endParaRPr/>
          </a:p>
          <a:p>
            <a:pPr>
              <a:lnSpc>
                <a:spcPct val="100000"/>
              </a:lnSpc>
            </a:pPr>
            <a:r>
              <a:rPr lang="en-US" sz="2800">
                <a:solidFill>
                  <a:srgbClr val="000000"/>
                </a:solidFill>
                <a:latin typeface="Century Schoolbook"/>
              </a:rPr>
              <a:t>int get_i() { return i; }</a:t>
            </a:r>
            <a:endParaRPr/>
          </a:p>
          <a:p>
            <a:pPr>
              <a:lnSpc>
                <a:spcPct val="100000"/>
              </a:lnSpc>
            </a:pPr>
            <a:r>
              <a:rPr lang="en-US" sz="2800">
                <a:solidFill>
                  <a:srgbClr val="000000"/>
                </a:solidFill>
                <a:latin typeface="Century Schoolbook"/>
              </a:rPr>
              <a:t>};</a:t>
            </a:r>
            <a:endParaRPr/>
          </a:p>
          <a:p>
            <a:pPr>
              <a:lnSpc>
                <a:spcPct val="100000"/>
              </a:lnSpc>
            </a:pPr>
            <a:endParaRPr/>
          </a:p>
        </p:txBody>
      </p:sp>
      <p:sp>
        <p:nvSpPr>
          <p:cNvPr id="122" name="CustomShape 3"/>
          <p:cNvSpPr/>
          <p:nvPr/>
        </p:nvSpPr>
        <p:spPr>
          <a:xfrm>
            <a:off x="4876920" y="2429280"/>
            <a:ext cx="3809520" cy="1370160"/>
          </a:xfrm>
          <a:prstGeom prst="rect">
            <a:avLst/>
          </a:prstGeom>
          <a:noFill/>
          <a:ln>
            <a:noFill/>
          </a:ln>
        </p:spPr>
        <p:txBody>
          <a:bodyPr lIns="90000" tIns="45000" rIns="90000" bIns="45000"/>
          <a:lstStyle/>
          <a:p>
            <a:pPr>
              <a:lnSpc>
                <a:spcPct val="100000"/>
              </a:lnSpc>
            </a:pPr>
            <a:r>
              <a:rPr lang="en-US" sz="2800">
                <a:solidFill>
                  <a:srgbClr val="000000"/>
                </a:solidFill>
                <a:latin typeface="Century Schoolbook"/>
              </a:rPr>
              <a:t>cl a[9];</a:t>
            </a:r>
            <a:endParaRPr/>
          </a:p>
          <a:p>
            <a:pPr>
              <a:lnSpc>
                <a:spcPct val="100000"/>
              </a:lnSpc>
            </a:pPr>
            <a:r>
              <a:rPr lang="en-US" sz="2800">
                <a:solidFill>
                  <a:srgbClr val="000000"/>
                </a:solidFill>
                <a:latin typeface="Century Schoolbook"/>
              </a:rPr>
              <a:t>//error constructor requires initializers</a:t>
            </a:r>
            <a:endParaRPr/>
          </a:p>
        </p:txBody>
      </p:sp>
      <p:sp>
        <p:nvSpPr>
          <p:cNvPr id="123" name="CustomShape 4"/>
          <p:cNvSpPr/>
          <p:nvPr/>
        </p:nvSpPr>
        <p:spPr>
          <a:xfrm>
            <a:off x="380880" y="1207080"/>
            <a:ext cx="8610120" cy="912600"/>
          </a:xfrm>
          <a:prstGeom prst="rect">
            <a:avLst/>
          </a:prstGeom>
          <a:noFill/>
          <a:ln>
            <a:noFill/>
          </a:ln>
        </p:spPr>
        <p:txBody>
          <a:bodyPr lIns="90000" tIns="45000" rIns="90000" bIns="45000"/>
          <a:lstStyle/>
          <a:p>
            <a:pPr>
              <a:lnSpc>
                <a:spcPct val="100000"/>
              </a:lnSpc>
            </a:pPr>
            <a:r>
              <a:rPr lang="en-US">
                <a:solidFill>
                  <a:srgbClr val="000000"/>
                </a:solidFill>
                <a:latin typeface="Century Schoolbook"/>
              </a:rPr>
              <a:t>A special case situation  occurs if you intend to create both initialized and uninitialized</a:t>
            </a:r>
            <a:endParaRPr/>
          </a:p>
          <a:p>
            <a:pPr>
              <a:lnSpc>
                <a:spcPct val="100000"/>
              </a:lnSpc>
            </a:pPr>
            <a:r>
              <a:rPr lang="en-US">
                <a:solidFill>
                  <a:srgbClr val="000000"/>
                </a:solidFill>
                <a:latin typeface="Century Schoolbook"/>
              </a:rPr>
              <a:t>arrays of objects. Consider the following </a:t>
            </a:r>
            <a:r>
              <a:rPr lang="en-US" b="1">
                <a:solidFill>
                  <a:srgbClr val="000000"/>
                </a:solidFill>
                <a:latin typeface="Century Schoolbook"/>
              </a:rPr>
              <a:t>class.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152280" y="0"/>
            <a:ext cx="8701560" cy="1142640"/>
          </a:xfrm>
          <a:prstGeom prst="rect">
            <a:avLst/>
          </a:prstGeom>
        </p:spPr>
        <p:txBody>
          <a:bodyPr lIns="90000" tIns="45000" rIns="90000" bIns="45000"/>
          <a:lstStyle/>
          <a:p>
            <a:pPr algn="ctr">
              <a:lnSpc>
                <a:spcPct val="100000"/>
              </a:lnSpc>
            </a:pPr>
            <a:r>
              <a:rPr lang="en-US" sz="3000" b="1">
                <a:solidFill>
                  <a:srgbClr val="000000"/>
                </a:solidFill>
                <a:latin typeface="Century Schoolbook"/>
              </a:rPr>
              <a:t>Creating Initialized vs. Uninitialized Arrays:</a:t>
            </a:r>
            <a:endParaRPr/>
          </a:p>
        </p:txBody>
      </p:sp>
      <p:sp>
        <p:nvSpPr>
          <p:cNvPr id="125" name="CustomShape 2"/>
          <p:cNvSpPr/>
          <p:nvPr/>
        </p:nvSpPr>
        <p:spPr>
          <a:xfrm>
            <a:off x="266760" y="2429280"/>
            <a:ext cx="4495320" cy="3929760"/>
          </a:xfrm>
          <a:prstGeom prst="rect">
            <a:avLst/>
          </a:prstGeom>
          <a:noFill/>
          <a:ln>
            <a:noFill/>
          </a:ln>
        </p:spPr>
        <p:txBody>
          <a:bodyPr lIns="90000" tIns="45000" rIns="90000" bIns="45000"/>
          <a:lstStyle/>
          <a:p>
            <a:pPr>
              <a:lnSpc>
                <a:spcPct val="100000"/>
              </a:lnSpc>
            </a:pPr>
            <a:r>
              <a:rPr lang="en-US" sz="2800">
                <a:solidFill>
                  <a:srgbClr val="000000"/>
                </a:solidFill>
                <a:latin typeface="Century Schoolbook"/>
              </a:rPr>
              <a:t>class cl {</a:t>
            </a:r>
            <a:endParaRPr/>
          </a:p>
          <a:p>
            <a:pPr>
              <a:lnSpc>
                <a:spcPct val="100000"/>
              </a:lnSpc>
            </a:pPr>
            <a:r>
              <a:rPr lang="en-US" sz="2800">
                <a:solidFill>
                  <a:srgbClr val="000000"/>
                </a:solidFill>
                <a:latin typeface="Century Schoolbook"/>
              </a:rPr>
              <a:t>int i;</a:t>
            </a:r>
            <a:endParaRPr/>
          </a:p>
          <a:p>
            <a:pPr>
              <a:lnSpc>
                <a:spcPct val="100000"/>
              </a:lnSpc>
            </a:pPr>
            <a:r>
              <a:rPr lang="en-US" sz="2800">
                <a:solidFill>
                  <a:srgbClr val="000000"/>
                </a:solidFill>
                <a:latin typeface="Century Schoolbook"/>
              </a:rPr>
              <a:t>public:</a:t>
            </a:r>
            <a:endParaRPr/>
          </a:p>
          <a:p>
            <a:pPr>
              <a:lnSpc>
                <a:spcPct val="100000"/>
              </a:lnSpc>
            </a:pPr>
            <a:r>
              <a:rPr lang="en-US" sz="2800">
                <a:solidFill>
                  <a:srgbClr val="000000"/>
                </a:solidFill>
                <a:latin typeface="Century Schoolbook"/>
              </a:rPr>
              <a:t>cl() { i=0; } // called for non-initialized arrays</a:t>
            </a:r>
            <a:endParaRPr/>
          </a:p>
          <a:p>
            <a:pPr>
              <a:lnSpc>
                <a:spcPct val="100000"/>
              </a:lnSpc>
            </a:pPr>
            <a:r>
              <a:rPr lang="en-US" sz="2800">
                <a:solidFill>
                  <a:srgbClr val="000000"/>
                </a:solidFill>
                <a:latin typeface="Century Schoolbook"/>
              </a:rPr>
              <a:t>cl(int j) { i=j; } // called for initialized arrays</a:t>
            </a:r>
            <a:endParaRPr/>
          </a:p>
          <a:p>
            <a:pPr>
              <a:lnSpc>
                <a:spcPct val="100000"/>
              </a:lnSpc>
            </a:pPr>
            <a:r>
              <a:rPr lang="en-US" sz="2800">
                <a:solidFill>
                  <a:srgbClr val="000000"/>
                </a:solidFill>
                <a:latin typeface="Century Schoolbook"/>
              </a:rPr>
              <a:t>int get_i() { return i; }</a:t>
            </a:r>
            <a:endParaRPr/>
          </a:p>
          <a:p>
            <a:pPr>
              <a:lnSpc>
                <a:spcPct val="100000"/>
              </a:lnSpc>
            </a:pPr>
            <a:r>
              <a:rPr lang="en-US" sz="2800">
                <a:solidFill>
                  <a:srgbClr val="000000"/>
                </a:solidFill>
                <a:latin typeface="Century Schoolbook"/>
              </a:rPr>
              <a:t>};</a:t>
            </a:r>
            <a:endParaRPr/>
          </a:p>
        </p:txBody>
      </p:sp>
      <p:sp>
        <p:nvSpPr>
          <p:cNvPr id="126" name="CustomShape 3"/>
          <p:cNvSpPr/>
          <p:nvPr/>
        </p:nvSpPr>
        <p:spPr>
          <a:xfrm>
            <a:off x="4876920" y="2429280"/>
            <a:ext cx="3809520" cy="1796040"/>
          </a:xfrm>
          <a:prstGeom prst="rect">
            <a:avLst/>
          </a:prstGeom>
          <a:noFill/>
          <a:ln>
            <a:noFill/>
          </a:ln>
        </p:spPr>
        <p:txBody>
          <a:bodyPr lIns="90000" tIns="45000" rIns="90000" bIns="45000"/>
          <a:lstStyle/>
          <a:p>
            <a:pPr>
              <a:lnSpc>
                <a:spcPct val="100000"/>
              </a:lnSpc>
            </a:pPr>
            <a:r>
              <a:rPr lang="en-US" sz="2800">
                <a:solidFill>
                  <a:srgbClr val="000000"/>
                </a:solidFill>
                <a:latin typeface="Century Schoolbook"/>
              </a:rPr>
              <a:t>cl a1[3] = {3, 5, 6}; // initialized</a:t>
            </a:r>
            <a:endParaRPr/>
          </a:p>
          <a:p>
            <a:pPr>
              <a:lnSpc>
                <a:spcPct val="100000"/>
              </a:lnSpc>
            </a:pPr>
            <a:r>
              <a:rPr lang="en-US" sz="2800">
                <a:solidFill>
                  <a:srgbClr val="000000"/>
                </a:solidFill>
                <a:latin typeface="Century Schoolbook"/>
              </a:rPr>
              <a:t>cl a2[34]; // uninitialized</a:t>
            </a:r>
            <a:endParaRPr/>
          </a:p>
        </p:txBody>
      </p:sp>
      <p:sp>
        <p:nvSpPr>
          <p:cNvPr id="127" name="CustomShape 4"/>
          <p:cNvSpPr/>
          <p:nvPr/>
        </p:nvSpPr>
        <p:spPr>
          <a:xfrm>
            <a:off x="685800" y="1212840"/>
            <a:ext cx="8152920" cy="913320"/>
          </a:xfrm>
          <a:prstGeom prst="rect">
            <a:avLst/>
          </a:prstGeom>
          <a:noFill/>
          <a:ln>
            <a:noFill/>
          </a:ln>
        </p:spPr>
        <p:txBody>
          <a:bodyPr lIns="90000" tIns="45000" rIns="90000" bIns="45000"/>
          <a:lstStyle/>
          <a:p>
            <a:pPr>
              <a:lnSpc>
                <a:spcPct val="100000"/>
              </a:lnSpc>
            </a:pPr>
            <a:r>
              <a:rPr lang="en-US">
                <a:solidFill>
                  <a:srgbClr val="000000"/>
                </a:solidFill>
                <a:latin typeface="Century Schoolbook"/>
              </a:rPr>
              <a:t>To solve this problem, you need to overload the constructor function, adding one that takes no parameters. In this way, arrays that are initialized and those that are not are both allowed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380880" y="0"/>
            <a:ext cx="8472960" cy="914040"/>
          </a:xfrm>
          <a:prstGeom prst="rect">
            <a:avLst/>
          </a:prstGeom>
        </p:spPr>
        <p:txBody>
          <a:bodyPr lIns="90000" tIns="45000" rIns="90000" bIns="45000"/>
          <a:lstStyle/>
          <a:p>
            <a:pPr>
              <a:lnSpc>
                <a:spcPct val="100000"/>
              </a:lnSpc>
            </a:pPr>
            <a:r>
              <a:rPr lang="en-US" sz="3600" b="1">
                <a:solidFill>
                  <a:srgbClr val="000000"/>
                </a:solidFill>
                <a:latin typeface="Century Schoolbook"/>
              </a:rPr>
              <a:t>                   Pointers to Objects</a:t>
            </a:r>
            <a:endParaRPr/>
          </a:p>
        </p:txBody>
      </p:sp>
      <p:sp>
        <p:nvSpPr>
          <p:cNvPr id="129" name="TextShape 2"/>
          <p:cNvSpPr txBox="1"/>
          <p:nvPr/>
        </p:nvSpPr>
        <p:spPr>
          <a:xfrm>
            <a:off x="457200" y="762120"/>
            <a:ext cx="8686440" cy="5638320"/>
          </a:xfrm>
          <a:prstGeom prst="rect">
            <a:avLst/>
          </a:prstGeom>
        </p:spPr>
        <p:txBody>
          <a:bodyPr lIns="90000" tIns="45000" rIns="90000" bIns="45000"/>
          <a:lstStyle/>
          <a:p>
            <a:pPr algn="just">
              <a:lnSpc>
                <a:spcPct val="100000"/>
              </a:lnSpc>
            </a:pPr>
            <a:r>
              <a:rPr lang="en-US" sz="2000" b="1">
                <a:solidFill>
                  <a:srgbClr val="000000"/>
                </a:solidFill>
                <a:latin typeface="Times New Roman"/>
              </a:rPr>
              <a:t>When accessing members of a class given a pointer to an object, use the arrow (–&gt;) operator instead of the dot operator</a:t>
            </a:r>
            <a:r>
              <a:rPr lang="en-US" sz="2000" b="1">
                <a:solidFill>
                  <a:srgbClr val="69676D"/>
                </a:solidFill>
                <a:latin typeface="Century Schoolbook"/>
              </a:rPr>
              <a:t>. </a:t>
            </a:r>
            <a:endParaRPr/>
          </a:p>
          <a:p>
            <a:pPr>
              <a:lnSpc>
                <a:spcPct val="100000"/>
              </a:lnSpc>
            </a:pPr>
            <a:r>
              <a:rPr lang="en-US" sz="1600" b="1">
                <a:solidFill>
                  <a:srgbClr val="000000"/>
                </a:solidFill>
                <a:latin typeface="Century Schoolbook"/>
              </a:rPr>
              <a:t>#include &lt;iostream&gt;</a:t>
            </a:r>
            <a:endParaRPr/>
          </a:p>
          <a:p>
            <a:pPr>
              <a:lnSpc>
                <a:spcPct val="100000"/>
              </a:lnSpc>
            </a:pPr>
            <a:r>
              <a:rPr lang="en-US" sz="1600" b="1">
                <a:solidFill>
                  <a:srgbClr val="000000"/>
                </a:solidFill>
                <a:latin typeface="Century Schoolbook"/>
              </a:rPr>
              <a:t>using namespace std;</a:t>
            </a:r>
            <a:endParaRPr/>
          </a:p>
          <a:p>
            <a:pPr>
              <a:lnSpc>
                <a:spcPct val="100000"/>
              </a:lnSpc>
            </a:pPr>
            <a:r>
              <a:rPr lang="en-US" sz="1600" b="1">
                <a:solidFill>
                  <a:srgbClr val="000000"/>
                </a:solidFill>
                <a:latin typeface="Century Schoolbook"/>
              </a:rPr>
              <a:t>class cl {</a:t>
            </a:r>
            <a:endParaRPr/>
          </a:p>
          <a:p>
            <a:pPr>
              <a:lnSpc>
                <a:spcPct val="100000"/>
              </a:lnSpc>
            </a:pPr>
            <a:r>
              <a:rPr lang="en-US" sz="1600" b="1">
                <a:solidFill>
                  <a:srgbClr val="000000"/>
                </a:solidFill>
                <a:latin typeface="Century Schoolbook"/>
              </a:rPr>
              <a:t>int i;</a:t>
            </a:r>
            <a:endParaRPr/>
          </a:p>
          <a:p>
            <a:pPr>
              <a:lnSpc>
                <a:spcPct val="100000"/>
              </a:lnSpc>
            </a:pPr>
            <a:r>
              <a:rPr lang="en-US" sz="1600" b="1">
                <a:solidFill>
                  <a:srgbClr val="000000"/>
                </a:solidFill>
                <a:latin typeface="Century Schoolbook"/>
              </a:rPr>
              <a:t>public:</a:t>
            </a:r>
            <a:endParaRPr/>
          </a:p>
          <a:p>
            <a:pPr>
              <a:lnSpc>
                <a:spcPct val="100000"/>
              </a:lnSpc>
            </a:pPr>
            <a:r>
              <a:rPr lang="en-US" sz="1600" b="1">
                <a:solidFill>
                  <a:srgbClr val="000000"/>
                </a:solidFill>
                <a:latin typeface="Century Schoolbook"/>
              </a:rPr>
              <a:t>cl(int j) { i=j; }</a:t>
            </a:r>
            <a:endParaRPr/>
          </a:p>
          <a:p>
            <a:pPr>
              <a:lnSpc>
                <a:spcPct val="100000"/>
              </a:lnSpc>
            </a:pPr>
            <a:r>
              <a:rPr lang="en-US" sz="1600" b="1">
                <a:solidFill>
                  <a:srgbClr val="000000"/>
                </a:solidFill>
                <a:latin typeface="Century Schoolbook"/>
              </a:rPr>
              <a:t>int get_i() { return i; }</a:t>
            </a:r>
            <a:endParaRPr/>
          </a:p>
          <a:p>
            <a:pPr>
              <a:lnSpc>
                <a:spcPct val="100000"/>
              </a:lnSpc>
            </a:pPr>
            <a:r>
              <a:rPr lang="en-US" sz="1600" b="1">
                <a:solidFill>
                  <a:srgbClr val="000000"/>
                </a:solidFill>
                <a:latin typeface="Century Schoolbook"/>
              </a:rPr>
              <a:t>};</a:t>
            </a:r>
            <a:endParaRPr/>
          </a:p>
          <a:p>
            <a:pPr>
              <a:lnSpc>
                <a:spcPct val="100000"/>
              </a:lnSpc>
            </a:pPr>
            <a:r>
              <a:rPr lang="en-US" sz="1600" b="1">
                <a:solidFill>
                  <a:srgbClr val="000000"/>
                </a:solidFill>
                <a:latin typeface="Century Schoolbook"/>
              </a:rPr>
              <a:t>int main()</a:t>
            </a:r>
            <a:endParaRPr/>
          </a:p>
          <a:p>
            <a:pPr>
              <a:lnSpc>
                <a:spcPct val="100000"/>
              </a:lnSpc>
            </a:pPr>
            <a:r>
              <a:rPr lang="en-US" sz="1600" b="1">
                <a:solidFill>
                  <a:srgbClr val="000000"/>
                </a:solidFill>
                <a:latin typeface="Century Schoolbook"/>
              </a:rPr>
              <a:t>{</a:t>
            </a:r>
            <a:endParaRPr/>
          </a:p>
          <a:p>
            <a:pPr>
              <a:lnSpc>
                <a:spcPct val="100000"/>
              </a:lnSpc>
            </a:pPr>
            <a:r>
              <a:rPr lang="en-US" sz="1600" b="1">
                <a:solidFill>
                  <a:srgbClr val="000000"/>
                </a:solidFill>
                <a:latin typeface="Century Schoolbook"/>
              </a:rPr>
              <a:t>cl ob(88), *p;</a:t>
            </a:r>
            <a:endParaRPr/>
          </a:p>
          <a:p>
            <a:pPr>
              <a:lnSpc>
                <a:spcPct val="100000"/>
              </a:lnSpc>
            </a:pPr>
            <a:r>
              <a:rPr lang="en-US" sz="1600" b="1">
                <a:solidFill>
                  <a:srgbClr val="000000"/>
                </a:solidFill>
                <a:latin typeface="Century Schoolbook"/>
              </a:rPr>
              <a:t>p = &amp;ob; // get address of ob</a:t>
            </a:r>
            <a:endParaRPr/>
          </a:p>
          <a:p>
            <a:pPr>
              <a:lnSpc>
                <a:spcPct val="100000"/>
              </a:lnSpc>
            </a:pPr>
            <a:r>
              <a:rPr lang="en-US" sz="1600" b="1">
                <a:solidFill>
                  <a:srgbClr val="000000"/>
                </a:solidFill>
                <a:latin typeface="Century Schoolbook"/>
              </a:rPr>
              <a:t>cout &lt;&lt; p-&gt;get_i(); // use -&gt; to call get_i()</a:t>
            </a:r>
            <a:endParaRPr/>
          </a:p>
          <a:p>
            <a:pPr>
              <a:lnSpc>
                <a:spcPct val="100000"/>
              </a:lnSpc>
            </a:pPr>
            <a:r>
              <a:rPr lang="en-US" sz="1600" b="1">
                <a:solidFill>
                  <a:srgbClr val="000000"/>
                </a:solidFill>
                <a:latin typeface="Century Schoolbook"/>
              </a:rPr>
              <a:t>return 0;</a:t>
            </a:r>
            <a:endParaRPr/>
          </a:p>
          <a:p>
            <a:pPr>
              <a:lnSpc>
                <a:spcPct val="100000"/>
              </a:lnSpc>
            </a:pPr>
            <a:r>
              <a:rPr lang="en-US" sz="1600" b="1">
                <a:solidFill>
                  <a:srgbClr val="000000"/>
                </a:solidFill>
                <a:latin typeface="Century Schoolbook"/>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380880" y="0"/>
            <a:ext cx="8472960" cy="914040"/>
          </a:xfrm>
          <a:prstGeom prst="rect">
            <a:avLst/>
          </a:prstGeom>
        </p:spPr>
        <p:txBody>
          <a:bodyPr lIns="90000" tIns="45000" rIns="90000" bIns="45000"/>
          <a:lstStyle/>
          <a:p>
            <a:pPr>
              <a:lnSpc>
                <a:spcPct val="100000"/>
              </a:lnSpc>
            </a:pPr>
            <a:r>
              <a:rPr lang="en-US" sz="3600" b="1">
                <a:solidFill>
                  <a:srgbClr val="000000"/>
                </a:solidFill>
                <a:latin typeface="Century Schoolbook"/>
              </a:rPr>
              <a:t>                   Pointers to Objects</a:t>
            </a:r>
            <a:endParaRPr/>
          </a:p>
        </p:txBody>
      </p:sp>
      <p:sp>
        <p:nvSpPr>
          <p:cNvPr id="131" name="TextShape 2"/>
          <p:cNvSpPr txBox="1"/>
          <p:nvPr/>
        </p:nvSpPr>
        <p:spPr>
          <a:xfrm>
            <a:off x="457200" y="762120"/>
            <a:ext cx="8686440" cy="5638320"/>
          </a:xfrm>
          <a:prstGeom prst="rect">
            <a:avLst/>
          </a:prstGeom>
        </p:spPr>
        <p:txBody>
          <a:bodyPr lIns="90000" tIns="45000" rIns="90000" bIns="45000"/>
          <a:lstStyle/>
          <a:p>
            <a:pPr algn="just">
              <a:lnSpc>
                <a:spcPct val="100000"/>
              </a:lnSpc>
            </a:pPr>
            <a:r>
              <a:rPr lang="en-US" sz="2000" b="1" dirty="0">
                <a:solidFill>
                  <a:srgbClr val="000000"/>
                </a:solidFill>
                <a:latin typeface="Century Schoolbook"/>
              </a:rPr>
              <a:t>You can assign the address of a public member of an object to a pointer and then access that member by using the pointer</a:t>
            </a:r>
            <a:endParaRPr dirty="0"/>
          </a:p>
          <a:p>
            <a:pPr>
              <a:lnSpc>
                <a:spcPct val="100000"/>
              </a:lnSpc>
            </a:pPr>
            <a:r>
              <a:rPr lang="en-US" sz="1600" b="1" dirty="0">
                <a:solidFill>
                  <a:srgbClr val="000000"/>
                </a:solidFill>
                <a:latin typeface="Times New Roman"/>
              </a:rPr>
              <a:t>using namespace </a:t>
            </a:r>
            <a:r>
              <a:rPr lang="en-US" sz="1600" b="1" dirty="0" err="1">
                <a:solidFill>
                  <a:srgbClr val="000000"/>
                </a:solidFill>
                <a:latin typeface="Times New Roman"/>
              </a:rPr>
              <a:t>std</a:t>
            </a:r>
            <a:r>
              <a:rPr lang="en-US" sz="1600" b="1" dirty="0">
                <a:solidFill>
                  <a:srgbClr val="000000"/>
                </a:solidFill>
                <a:latin typeface="Times New Roman"/>
              </a:rPr>
              <a:t>;</a:t>
            </a:r>
            <a:endParaRPr dirty="0"/>
          </a:p>
          <a:p>
            <a:pPr>
              <a:lnSpc>
                <a:spcPct val="100000"/>
              </a:lnSpc>
            </a:pPr>
            <a:r>
              <a:rPr lang="en-US" sz="1600" b="1" dirty="0">
                <a:solidFill>
                  <a:srgbClr val="000000"/>
                </a:solidFill>
                <a:latin typeface="Times New Roman"/>
              </a:rPr>
              <a:t>class cl {</a:t>
            </a:r>
            <a:endParaRPr dirty="0"/>
          </a:p>
          <a:p>
            <a:pPr>
              <a:lnSpc>
                <a:spcPct val="100000"/>
              </a:lnSpc>
            </a:pPr>
            <a:r>
              <a:rPr lang="en-US" sz="1600" b="1" dirty="0">
                <a:solidFill>
                  <a:srgbClr val="000000"/>
                </a:solidFill>
                <a:latin typeface="Times New Roman"/>
              </a:rPr>
              <a:t>public:</a:t>
            </a:r>
            <a:endParaRPr dirty="0"/>
          </a:p>
          <a:p>
            <a:pPr>
              <a:lnSpc>
                <a:spcPct val="100000"/>
              </a:lnSpc>
            </a:pPr>
            <a:r>
              <a:rPr lang="en-US" sz="1600" b="1" dirty="0" err="1">
                <a:solidFill>
                  <a:srgbClr val="000000"/>
                </a:solidFill>
                <a:latin typeface="Times New Roman"/>
              </a:rPr>
              <a:t>int</a:t>
            </a:r>
            <a:r>
              <a:rPr lang="en-US" sz="1600" b="1" dirty="0">
                <a:solidFill>
                  <a:srgbClr val="000000"/>
                </a:solidFill>
                <a:latin typeface="Times New Roman"/>
              </a:rPr>
              <a:t> i;</a:t>
            </a:r>
            <a:endParaRPr dirty="0"/>
          </a:p>
          <a:p>
            <a:pPr>
              <a:lnSpc>
                <a:spcPct val="100000"/>
              </a:lnSpc>
            </a:pPr>
            <a:r>
              <a:rPr lang="en-US" sz="1600" b="1" dirty="0">
                <a:solidFill>
                  <a:srgbClr val="000000"/>
                </a:solidFill>
                <a:latin typeface="Times New Roman"/>
              </a:rPr>
              <a:t>cl(</a:t>
            </a:r>
            <a:r>
              <a:rPr lang="en-US" sz="1600" b="1" dirty="0" err="1">
                <a:solidFill>
                  <a:srgbClr val="000000"/>
                </a:solidFill>
                <a:latin typeface="Times New Roman"/>
              </a:rPr>
              <a:t>int</a:t>
            </a:r>
            <a:r>
              <a:rPr lang="en-US" sz="1600" b="1" dirty="0">
                <a:solidFill>
                  <a:srgbClr val="000000"/>
                </a:solidFill>
                <a:latin typeface="Times New Roman"/>
              </a:rPr>
              <a:t> j) { i=j; }</a:t>
            </a:r>
            <a:endParaRPr dirty="0"/>
          </a:p>
          <a:p>
            <a:pPr>
              <a:lnSpc>
                <a:spcPct val="100000"/>
              </a:lnSpc>
            </a:pPr>
            <a:r>
              <a:rPr lang="en-US" sz="1600" b="1" dirty="0">
                <a:solidFill>
                  <a:srgbClr val="000000"/>
                </a:solidFill>
                <a:latin typeface="Times New Roman"/>
              </a:rPr>
              <a:t>};</a:t>
            </a:r>
            <a:endParaRPr dirty="0"/>
          </a:p>
          <a:p>
            <a:pPr>
              <a:lnSpc>
                <a:spcPct val="100000"/>
              </a:lnSpc>
            </a:pPr>
            <a:r>
              <a:rPr lang="en-US" sz="1600" b="1" dirty="0" err="1">
                <a:solidFill>
                  <a:srgbClr val="000000"/>
                </a:solidFill>
                <a:latin typeface="Times New Roman"/>
              </a:rPr>
              <a:t>int</a:t>
            </a:r>
            <a:r>
              <a:rPr lang="en-US" sz="1600" b="1" dirty="0">
                <a:solidFill>
                  <a:srgbClr val="000000"/>
                </a:solidFill>
                <a:latin typeface="Times New Roman"/>
              </a:rPr>
              <a:t> main()</a:t>
            </a:r>
            <a:endParaRPr dirty="0"/>
          </a:p>
          <a:p>
            <a:pPr>
              <a:lnSpc>
                <a:spcPct val="100000"/>
              </a:lnSpc>
            </a:pPr>
            <a:r>
              <a:rPr lang="en-US" sz="1600" b="1" dirty="0">
                <a:solidFill>
                  <a:srgbClr val="000000"/>
                </a:solidFill>
                <a:latin typeface="Times New Roman"/>
              </a:rPr>
              <a:t>{</a:t>
            </a:r>
            <a:endParaRPr dirty="0"/>
          </a:p>
          <a:p>
            <a:pPr>
              <a:lnSpc>
                <a:spcPct val="100000"/>
              </a:lnSpc>
            </a:pPr>
            <a:r>
              <a:rPr lang="en-US" sz="1600" b="1" dirty="0">
                <a:solidFill>
                  <a:srgbClr val="000000"/>
                </a:solidFill>
                <a:latin typeface="Times New Roman"/>
              </a:rPr>
              <a:t>cl </a:t>
            </a:r>
            <a:r>
              <a:rPr lang="en-US" sz="1600" b="1" dirty="0" err="1">
                <a:solidFill>
                  <a:srgbClr val="000000"/>
                </a:solidFill>
                <a:latin typeface="Times New Roman"/>
              </a:rPr>
              <a:t>ob</a:t>
            </a:r>
            <a:r>
              <a:rPr lang="en-US" sz="1600" b="1" dirty="0">
                <a:solidFill>
                  <a:srgbClr val="000000"/>
                </a:solidFill>
                <a:latin typeface="Times New Roman"/>
              </a:rPr>
              <a:t>(1);</a:t>
            </a:r>
            <a:endParaRPr dirty="0"/>
          </a:p>
          <a:p>
            <a:pPr>
              <a:lnSpc>
                <a:spcPct val="100000"/>
              </a:lnSpc>
            </a:pPr>
            <a:r>
              <a:rPr lang="en-US" sz="1600" b="1" dirty="0" err="1">
                <a:solidFill>
                  <a:srgbClr val="000000"/>
                </a:solidFill>
                <a:latin typeface="Times New Roman"/>
              </a:rPr>
              <a:t>int</a:t>
            </a:r>
            <a:r>
              <a:rPr lang="en-US" sz="1600" b="1" dirty="0">
                <a:solidFill>
                  <a:srgbClr val="000000"/>
                </a:solidFill>
                <a:latin typeface="Times New Roman"/>
              </a:rPr>
              <a:t> *p;</a:t>
            </a:r>
            <a:endParaRPr dirty="0"/>
          </a:p>
          <a:p>
            <a:pPr>
              <a:lnSpc>
                <a:spcPct val="100000"/>
              </a:lnSpc>
            </a:pPr>
            <a:r>
              <a:rPr lang="en-US" sz="1600" b="1" dirty="0">
                <a:solidFill>
                  <a:srgbClr val="000000"/>
                </a:solidFill>
                <a:latin typeface="Times New Roman"/>
              </a:rPr>
              <a:t>p = &amp;</a:t>
            </a:r>
            <a:r>
              <a:rPr lang="en-US" sz="1600" b="1" dirty="0" err="1">
                <a:solidFill>
                  <a:srgbClr val="000000"/>
                </a:solidFill>
                <a:latin typeface="Times New Roman"/>
              </a:rPr>
              <a:t>ob.i</a:t>
            </a:r>
            <a:r>
              <a:rPr lang="en-US" sz="1600" b="1" dirty="0">
                <a:solidFill>
                  <a:srgbClr val="000000"/>
                </a:solidFill>
                <a:latin typeface="Times New Roman"/>
              </a:rPr>
              <a:t>; // get address of </a:t>
            </a:r>
            <a:r>
              <a:rPr lang="en-US" sz="1600" b="1" dirty="0" err="1">
                <a:solidFill>
                  <a:srgbClr val="000000"/>
                </a:solidFill>
                <a:latin typeface="Times New Roman"/>
              </a:rPr>
              <a:t>ob.i</a:t>
            </a:r>
            <a:endParaRPr dirty="0"/>
          </a:p>
          <a:p>
            <a:pPr>
              <a:lnSpc>
                <a:spcPct val="100000"/>
              </a:lnSpc>
            </a:pPr>
            <a:r>
              <a:rPr lang="en-US" sz="1600" b="1" dirty="0" err="1">
                <a:solidFill>
                  <a:srgbClr val="000000"/>
                </a:solidFill>
                <a:latin typeface="Times New Roman"/>
              </a:rPr>
              <a:t>cout</a:t>
            </a:r>
            <a:r>
              <a:rPr lang="en-US" sz="1600" b="1" dirty="0">
                <a:solidFill>
                  <a:srgbClr val="000000"/>
                </a:solidFill>
                <a:latin typeface="Times New Roman"/>
              </a:rPr>
              <a:t> &lt;&lt; *p; // access </a:t>
            </a:r>
            <a:r>
              <a:rPr lang="en-US" sz="1600" b="1" dirty="0" err="1">
                <a:solidFill>
                  <a:srgbClr val="000000"/>
                </a:solidFill>
                <a:latin typeface="Times New Roman"/>
              </a:rPr>
              <a:t>ob.i</a:t>
            </a:r>
            <a:r>
              <a:rPr lang="en-US" sz="1600" b="1" dirty="0">
                <a:solidFill>
                  <a:srgbClr val="000000"/>
                </a:solidFill>
                <a:latin typeface="Times New Roman"/>
              </a:rPr>
              <a:t> via p</a:t>
            </a:r>
            <a:endParaRPr dirty="0"/>
          </a:p>
          <a:p>
            <a:pPr>
              <a:lnSpc>
                <a:spcPct val="100000"/>
              </a:lnSpc>
            </a:pPr>
            <a:r>
              <a:rPr lang="en-US" sz="1600" b="1" dirty="0">
                <a:solidFill>
                  <a:srgbClr val="000000"/>
                </a:solidFill>
                <a:latin typeface="Times New Roman"/>
              </a:rPr>
              <a:t>return 0;</a:t>
            </a:r>
            <a:endParaRPr dirty="0"/>
          </a:p>
          <a:p>
            <a:pPr>
              <a:lnSpc>
                <a:spcPct val="100000"/>
              </a:lnSpc>
            </a:pPr>
            <a:r>
              <a:rPr lang="en-US" sz="1600" b="1" dirty="0">
                <a:solidFill>
                  <a:srgbClr val="000000"/>
                </a:solidFill>
                <a:latin typeface="Times New Roman"/>
              </a:rPr>
              <a:t>}</a:t>
            </a:r>
            <a:endParaRPr dirty="0"/>
          </a:p>
          <a:p>
            <a:pPr>
              <a:lnSpc>
                <a:spcPct val="100000"/>
              </a:lnSpc>
            </a:pPr>
            <a:r>
              <a:rPr lang="en-US" sz="1600" b="1" dirty="0">
                <a:solidFill>
                  <a:srgbClr val="000000"/>
                </a:solidFill>
                <a:latin typeface="Times New Roman"/>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380880" y="685800"/>
            <a:ext cx="8686440" cy="685440"/>
          </a:xfrm>
          <a:prstGeom prst="rect">
            <a:avLst/>
          </a:prstGeom>
        </p:spPr>
        <p:txBody>
          <a:bodyPr lIns="90000" tIns="45000" rIns="90000" bIns="45000"/>
          <a:lstStyle/>
          <a:p>
            <a:pPr>
              <a:lnSpc>
                <a:spcPct val="100000"/>
              </a:lnSpc>
            </a:pPr>
            <a:r>
              <a:rPr lang="en-US" sz="2000" b="1">
                <a:solidFill>
                  <a:srgbClr val="000000"/>
                </a:solidFill>
                <a:latin typeface="Century Schoolbook"/>
              </a:rPr>
              <a:t>When a member function is called, it is automatically passed an implicit argument that is a pointer to the invoking object</a:t>
            </a:r>
            <a:endParaRPr/>
          </a:p>
        </p:txBody>
      </p:sp>
      <p:sp>
        <p:nvSpPr>
          <p:cNvPr id="133" name="CustomShape 2"/>
          <p:cNvSpPr/>
          <p:nvPr/>
        </p:nvSpPr>
        <p:spPr>
          <a:xfrm>
            <a:off x="289440" y="2133720"/>
            <a:ext cx="4229640" cy="3444480"/>
          </a:xfrm>
          <a:prstGeom prst="rect">
            <a:avLst/>
          </a:prstGeom>
          <a:noFill/>
          <a:ln>
            <a:noFill/>
          </a:ln>
        </p:spPr>
        <p:txBody>
          <a:bodyPr lIns="90000" tIns="45000" rIns="90000" bIns="45000"/>
          <a:lstStyle/>
          <a:p>
            <a:pPr>
              <a:lnSpc>
                <a:spcPct val="100000"/>
              </a:lnSpc>
            </a:pPr>
            <a:r>
              <a:rPr lang="en-US" sz="2000">
                <a:solidFill>
                  <a:srgbClr val="000000"/>
                </a:solidFill>
                <a:latin typeface="Century Schoolbook"/>
              </a:rPr>
              <a:t>#include &lt;iostream&gt;</a:t>
            </a:r>
            <a:endParaRPr/>
          </a:p>
          <a:p>
            <a:pPr>
              <a:lnSpc>
                <a:spcPct val="100000"/>
              </a:lnSpc>
            </a:pPr>
            <a:r>
              <a:rPr lang="en-US" sz="2000">
                <a:solidFill>
                  <a:srgbClr val="000000"/>
                </a:solidFill>
                <a:latin typeface="Century Schoolbook"/>
              </a:rPr>
              <a:t>using namespace std;</a:t>
            </a:r>
            <a:endParaRPr/>
          </a:p>
          <a:p>
            <a:pPr>
              <a:lnSpc>
                <a:spcPct val="100000"/>
              </a:lnSpc>
            </a:pPr>
            <a:endParaRPr/>
          </a:p>
          <a:p>
            <a:pPr>
              <a:lnSpc>
                <a:spcPct val="100000"/>
              </a:lnSpc>
            </a:pPr>
            <a:r>
              <a:rPr lang="en-US" sz="2000">
                <a:solidFill>
                  <a:srgbClr val="000000"/>
                </a:solidFill>
                <a:latin typeface="Century Schoolbook"/>
              </a:rPr>
              <a:t>class pwr {</a:t>
            </a:r>
            <a:endParaRPr/>
          </a:p>
          <a:p>
            <a:pPr>
              <a:lnSpc>
                <a:spcPct val="100000"/>
              </a:lnSpc>
            </a:pPr>
            <a:r>
              <a:rPr lang="en-US" sz="2000">
                <a:solidFill>
                  <a:srgbClr val="000000"/>
                </a:solidFill>
                <a:latin typeface="Century Schoolbook"/>
              </a:rPr>
              <a:t>double b;</a:t>
            </a:r>
            <a:endParaRPr/>
          </a:p>
          <a:p>
            <a:pPr>
              <a:lnSpc>
                <a:spcPct val="100000"/>
              </a:lnSpc>
            </a:pPr>
            <a:r>
              <a:rPr lang="en-US" sz="2000">
                <a:solidFill>
                  <a:srgbClr val="000000"/>
                </a:solidFill>
                <a:latin typeface="Century Schoolbook"/>
              </a:rPr>
              <a:t>int e;</a:t>
            </a:r>
            <a:endParaRPr/>
          </a:p>
          <a:p>
            <a:pPr>
              <a:lnSpc>
                <a:spcPct val="100000"/>
              </a:lnSpc>
            </a:pPr>
            <a:r>
              <a:rPr lang="en-US" sz="2000">
                <a:solidFill>
                  <a:srgbClr val="000000"/>
                </a:solidFill>
                <a:latin typeface="Century Schoolbook"/>
              </a:rPr>
              <a:t>double val;</a:t>
            </a:r>
            <a:endParaRPr/>
          </a:p>
          <a:p>
            <a:pPr>
              <a:lnSpc>
                <a:spcPct val="100000"/>
              </a:lnSpc>
            </a:pPr>
            <a:r>
              <a:rPr lang="en-US" sz="2000">
                <a:solidFill>
                  <a:srgbClr val="000000"/>
                </a:solidFill>
                <a:latin typeface="Century Schoolbook"/>
              </a:rPr>
              <a:t>public:</a:t>
            </a:r>
            <a:endParaRPr/>
          </a:p>
          <a:p>
            <a:pPr>
              <a:lnSpc>
                <a:spcPct val="100000"/>
              </a:lnSpc>
            </a:pPr>
            <a:r>
              <a:rPr lang="en-US" sz="2000">
                <a:solidFill>
                  <a:srgbClr val="000000"/>
                </a:solidFill>
                <a:latin typeface="Century Schoolbook"/>
              </a:rPr>
              <a:t>pwr(double base, int exp);</a:t>
            </a:r>
            <a:endParaRPr/>
          </a:p>
          <a:p>
            <a:pPr>
              <a:lnSpc>
                <a:spcPct val="100000"/>
              </a:lnSpc>
            </a:pPr>
            <a:r>
              <a:rPr lang="en-US" sz="2000">
                <a:solidFill>
                  <a:srgbClr val="000000"/>
                </a:solidFill>
                <a:latin typeface="Century Schoolbook"/>
              </a:rPr>
              <a:t>double get_pwr() { return val; }</a:t>
            </a:r>
            <a:endParaRPr/>
          </a:p>
          <a:p>
            <a:pPr>
              <a:lnSpc>
                <a:spcPct val="100000"/>
              </a:lnSpc>
            </a:pPr>
            <a:r>
              <a:rPr lang="en-US" sz="2000">
                <a:solidFill>
                  <a:srgbClr val="000000"/>
                </a:solidFill>
                <a:latin typeface="Century Schoolbook"/>
              </a:rPr>
              <a:t>};</a:t>
            </a:r>
            <a:endParaRPr/>
          </a:p>
        </p:txBody>
      </p:sp>
      <p:sp>
        <p:nvSpPr>
          <p:cNvPr id="134" name="CustomShape 3"/>
          <p:cNvSpPr/>
          <p:nvPr/>
        </p:nvSpPr>
        <p:spPr>
          <a:xfrm>
            <a:off x="4498920" y="1676520"/>
            <a:ext cx="4419360" cy="4969080"/>
          </a:xfrm>
          <a:prstGeom prst="rect">
            <a:avLst/>
          </a:prstGeom>
          <a:noFill/>
          <a:ln>
            <a:noFill/>
          </a:ln>
        </p:spPr>
        <p:txBody>
          <a:bodyPr lIns="90000" tIns="45000" rIns="90000" bIns="45000"/>
          <a:lstStyle/>
          <a:p>
            <a:pPr>
              <a:lnSpc>
                <a:spcPct val="100000"/>
              </a:lnSpc>
            </a:pPr>
            <a:r>
              <a:rPr lang="en-US" sz="2000">
                <a:solidFill>
                  <a:srgbClr val="000000"/>
                </a:solidFill>
                <a:latin typeface="Century Schoolbook"/>
              </a:rPr>
              <a:t>pwr::pwr(double base, int exp)</a:t>
            </a:r>
            <a:endParaRPr/>
          </a:p>
          <a:p>
            <a:pPr>
              <a:lnSpc>
                <a:spcPct val="100000"/>
              </a:lnSpc>
            </a:pPr>
            <a:r>
              <a:rPr lang="en-US" sz="2000">
                <a:solidFill>
                  <a:srgbClr val="000000"/>
                </a:solidFill>
                <a:latin typeface="Century Schoolbook"/>
              </a:rPr>
              <a:t>{</a:t>
            </a:r>
            <a:endParaRPr/>
          </a:p>
          <a:p>
            <a:pPr>
              <a:lnSpc>
                <a:spcPct val="100000"/>
              </a:lnSpc>
            </a:pPr>
            <a:r>
              <a:rPr lang="en-US" sz="2000">
                <a:solidFill>
                  <a:srgbClr val="000000"/>
                </a:solidFill>
                <a:latin typeface="Century Schoolbook"/>
              </a:rPr>
              <a:t>b = base;</a:t>
            </a:r>
            <a:endParaRPr/>
          </a:p>
          <a:p>
            <a:pPr>
              <a:lnSpc>
                <a:spcPct val="100000"/>
              </a:lnSpc>
            </a:pPr>
            <a:r>
              <a:rPr lang="en-US" sz="2000">
                <a:solidFill>
                  <a:srgbClr val="000000"/>
                </a:solidFill>
                <a:latin typeface="Century Schoolbook"/>
              </a:rPr>
              <a:t>e = exp;</a:t>
            </a:r>
            <a:endParaRPr/>
          </a:p>
          <a:p>
            <a:pPr>
              <a:lnSpc>
                <a:spcPct val="100000"/>
              </a:lnSpc>
            </a:pPr>
            <a:r>
              <a:rPr lang="en-US" sz="2000">
                <a:solidFill>
                  <a:srgbClr val="000000"/>
                </a:solidFill>
                <a:latin typeface="Century Schoolbook"/>
              </a:rPr>
              <a:t>val = 1;</a:t>
            </a:r>
            <a:endParaRPr/>
          </a:p>
          <a:p>
            <a:pPr>
              <a:lnSpc>
                <a:spcPct val="100000"/>
              </a:lnSpc>
            </a:pPr>
            <a:r>
              <a:rPr lang="en-US" sz="2000">
                <a:solidFill>
                  <a:srgbClr val="000000"/>
                </a:solidFill>
                <a:latin typeface="Century Schoolbook"/>
              </a:rPr>
              <a:t>if(exp==0) return;</a:t>
            </a:r>
            <a:endParaRPr/>
          </a:p>
          <a:p>
            <a:pPr>
              <a:lnSpc>
                <a:spcPct val="100000"/>
              </a:lnSpc>
            </a:pPr>
            <a:r>
              <a:rPr lang="en-US" sz="2000">
                <a:solidFill>
                  <a:srgbClr val="000000"/>
                </a:solidFill>
                <a:latin typeface="Century Schoolbook"/>
              </a:rPr>
              <a:t>for( ; exp&gt;0; exp--) val = val * b;</a:t>
            </a:r>
            <a:endParaRPr/>
          </a:p>
          <a:p>
            <a:pPr>
              <a:lnSpc>
                <a:spcPct val="100000"/>
              </a:lnSpc>
            </a:pPr>
            <a:r>
              <a:rPr lang="en-US" sz="2000">
                <a:solidFill>
                  <a:srgbClr val="000000"/>
                </a:solidFill>
                <a:latin typeface="Century Schoolbook"/>
              </a:rPr>
              <a:t>}</a:t>
            </a:r>
            <a:endParaRPr/>
          </a:p>
          <a:p>
            <a:pPr>
              <a:lnSpc>
                <a:spcPct val="100000"/>
              </a:lnSpc>
            </a:pPr>
            <a:r>
              <a:rPr lang="en-US" sz="2000">
                <a:solidFill>
                  <a:srgbClr val="000000"/>
                </a:solidFill>
                <a:latin typeface="Century Schoolbook"/>
              </a:rPr>
              <a:t>int main()</a:t>
            </a:r>
            <a:endParaRPr/>
          </a:p>
          <a:p>
            <a:pPr>
              <a:lnSpc>
                <a:spcPct val="100000"/>
              </a:lnSpc>
            </a:pPr>
            <a:r>
              <a:rPr lang="en-US" sz="2000">
                <a:solidFill>
                  <a:srgbClr val="000000"/>
                </a:solidFill>
                <a:latin typeface="Century Schoolbook"/>
              </a:rPr>
              <a:t>{</a:t>
            </a:r>
            <a:endParaRPr/>
          </a:p>
          <a:p>
            <a:pPr>
              <a:lnSpc>
                <a:spcPct val="100000"/>
              </a:lnSpc>
            </a:pPr>
            <a:r>
              <a:rPr lang="en-US" sz="2000">
                <a:solidFill>
                  <a:srgbClr val="000000"/>
                </a:solidFill>
                <a:latin typeface="Century Schoolbook"/>
              </a:rPr>
              <a:t>pwr x(4.0, 2), y(2.5, 1), z(5.7, 0);</a:t>
            </a:r>
            <a:endParaRPr/>
          </a:p>
          <a:p>
            <a:pPr>
              <a:lnSpc>
                <a:spcPct val="100000"/>
              </a:lnSpc>
            </a:pPr>
            <a:r>
              <a:rPr lang="en-US" sz="2000">
                <a:solidFill>
                  <a:srgbClr val="000000"/>
                </a:solidFill>
                <a:latin typeface="Century Schoolbook"/>
              </a:rPr>
              <a:t>cout &lt;&lt; x.get_pwr() &lt;&lt; " ";</a:t>
            </a:r>
            <a:endParaRPr/>
          </a:p>
          <a:p>
            <a:pPr>
              <a:lnSpc>
                <a:spcPct val="100000"/>
              </a:lnSpc>
            </a:pPr>
            <a:r>
              <a:rPr lang="en-US" sz="2000">
                <a:solidFill>
                  <a:srgbClr val="000000"/>
                </a:solidFill>
                <a:latin typeface="Century Schoolbook"/>
              </a:rPr>
              <a:t>cout &lt;&lt; y.get_pwr() &lt;&lt; " ";</a:t>
            </a:r>
            <a:endParaRPr/>
          </a:p>
          <a:p>
            <a:pPr>
              <a:lnSpc>
                <a:spcPct val="100000"/>
              </a:lnSpc>
            </a:pPr>
            <a:r>
              <a:rPr lang="en-US" sz="2000">
                <a:solidFill>
                  <a:srgbClr val="000000"/>
                </a:solidFill>
                <a:latin typeface="Century Schoolbook"/>
              </a:rPr>
              <a:t>cout &lt;&lt; z.get_pwr() &lt;&lt; "\n";</a:t>
            </a:r>
            <a:endParaRPr/>
          </a:p>
          <a:p>
            <a:pPr>
              <a:lnSpc>
                <a:spcPct val="100000"/>
              </a:lnSpc>
            </a:pPr>
            <a:r>
              <a:rPr lang="en-US" sz="2000">
                <a:solidFill>
                  <a:srgbClr val="000000"/>
                </a:solidFill>
                <a:latin typeface="Century Schoolbook"/>
              </a:rPr>
              <a:t>return 0;</a:t>
            </a:r>
            <a:endParaRPr/>
          </a:p>
          <a:p>
            <a:pPr>
              <a:lnSpc>
                <a:spcPct val="100000"/>
              </a:lnSpc>
            </a:pPr>
            <a:r>
              <a:rPr lang="en-US" sz="2000">
                <a:solidFill>
                  <a:srgbClr val="000000"/>
                </a:solidFill>
                <a:latin typeface="Century Schoolbook"/>
              </a:rPr>
              <a:t>}</a:t>
            </a:r>
            <a:endParaRPr/>
          </a:p>
        </p:txBody>
      </p:sp>
      <p:sp>
        <p:nvSpPr>
          <p:cNvPr id="135" name="CustomShape 4"/>
          <p:cNvSpPr/>
          <p:nvPr/>
        </p:nvSpPr>
        <p:spPr>
          <a:xfrm>
            <a:off x="380880" y="1440"/>
            <a:ext cx="8472960" cy="209190"/>
          </a:xfrm>
          <a:prstGeom prst="roundRect">
            <a:avLst>
              <a:gd name="adj" fmla="val 16667"/>
            </a:avLst>
          </a:prstGeom>
          <a:solidFill>
            <a:srgbClr val="FFFFFF"/>
          </a:solidFill>
          <a:ln>
            <a:noFill/>
          </a:ln>
        </p:spPr>
        <p:txBody>
          <a:bodyPr lIns="189360" tIns="189360" rIns="144720" bIns="144720" anchor="ctr"/>
          <a:lstStyle/>
          <a:p>
            <a:pPr fontAlgn="auto"/>
            <a:endParaRPr lang="en-US" sz="4000" dirty="0"/>
          </a:p>
          <a:p>
            <a:pPr fontAlgn="auto"/>
            <a:r>
              <a:rPr lang="en-US" sz="4000" b="1" u="sng" dirty="0"/>
              <a:t>The this Pointer:</a:t>
            </a:r>
            <a:endParaRPr lang="en-US" sz="4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380880" y="685800"/>
            <a:ext cx="8686440" cy="685440"/>
          </a:xfrm>
          <a:prstGeom prst="rect">
            <a:avLst/>
          </a:prstGeom>
        </p:spPr>
        <p:txBody>
          <a:bodyPr lIns="90000" tIns="45000" rIns="90000" bIns="45000"/>
          <a:lstStyle/>
          <a:p>
            <a:pPr>
              <a:lnSpc>
                <a:spcPct val="100000"/>
              </a:lnSpc>
            </a:pPr>
            <a:r>
              <a:rPr lang="en-US" sz="2000" b="1" dirty="0">
                <a:solidFill>
                  <a:srgbClr val="000000"/>
                </a:solidFill>
                <a:latin typeface="Century Schoolbook"/>
              </a:rPr>
              <a:t>Within a member function, the members of a class can be accessed directly, without any object or class qualification. Thus, inside </a:t>
            </a:r>
            <a:r>
              <a:rPr lang="en-US" sz="2000" b="1" dirty="0" err="1">
                <a:solidFill>
                  <a:srgbClr val="000000"/>
                </a:solidFill>
                <a:latin typeface="Century Schoolbook"/>
              </a:rPr>
              <a:t>pwr</a:t>
            </a:r>
            <a:r>
              <a:rPr lang="en-US" sz="2000" b="1" dirty="0">
                <a:solidFill>
                  <a:srgbClr val="000000"/>
                </a:solidFill>
                <a:latin typeface="Century Schoolbook"/>
              </a:rPr>
              <a:t>(), the</a:t>
            </a:r>
            <a:endParaRPr dirty="0"/>
          </a:p>
        </p:txBody>
      </p:sp>
      <p:sp>
        <p:nvSpPr>
          <p:cNvPr id="137" name="CustomShape 2"/>
          <p:cNvSpPr/>
          <p:nvPr/>
        </p:nvSpPr>
        <p:spPr>
          <a:xfrm>
            <a:off x="289440" y="2133720"/>
            <a:ext cx="4229640" cy="2224800"/>
          </a:xfrm>
          <a:prstGeom prst="rect">
            <a:avLst/>
          </a:prstGeom>
          <a:noFill/>
          <a:ln>
            <a:noFill/>
          </a:ln>
        </p:spPr>
        <p:txBody>
          <a:bodyPr lIns="90000" tIns="45000" rIns="90000" bIns="45000"/>
          <a:lstStyle/>
          <a:p>
            <a:pPr>
              <a:lnSpc>
                <a:spcPct val="100000"/>
              </a:lnSpc>
            </a:pPr>
            <a:r>
              <a:rPr lang="en-US" sz="2000" dirty="0">
                <a:solidFill>
                  <a:srgbClr val="000000"/>
                </a:solidFill>
                <a:latin typeface="Century Schoolbook"/>
              </a:rPr>
              <a:t>statement                                                     b = base;</a:t>
            </a:r>
            <a:endParaRPr dirty="0"/>
          </a:p>
          <a:p>
            <a:pPr>
              <a:lnSpc>
                <a:spcPct val="100000"/>
              </a:lnSpc>
            </a:pPr>
            <a:r>
              <a:rPr lang="en-US" sz="2000" dirty="0">
                <a:solidFill>
                  <a:srgbClr val="000000"/>
                </a:solidFill>
                <a:latin typeface="Century Schoolbook"/>
              </a:rPr>
              <a:t>,the same statement can also be written like this: </a:t>
            </a:r>
            <a:endParaRPr dirty="0"/>
          </a:p>
          <a:p>
            <a:pPr>
              <a:lnSpc>
                <a:spcPct val="100000"/>
              </a:lnSpc>
            </a:pPr>
            <a:r>
              <a:rPr lang="en-US" sz="2000" dirty="0">
                <a:solidFill>
                  <a:srgbClr val="000000"/>
                </a:solidFill>
                <a:latin typeface="Century Schoolbook"/>
              </a:rPr>
              <a:t>                                   </a:t>
            </a:r>
            <a:endParaRPr dirty="0"/>
          </a:p>
          <a:p>
            <a:pPr>
              <a:lnSpc>
                <a:spcPct val="100000"/>
              </a:lnSpc>
            </a:pPr>
            <a:r>
              <a:rPr lang="en-US" sz="2000" dirty="0">
                <a:solidFill>
                  <a:srgbClr val="000000"/>
                </a:solidFill>
                <a:latin typeface="Century Schoolbook"/>
              </a:rPr>
              <a:t> this-&gt;b = base</a:t>
            </a:r>
            <a:endParaRPr dirty="0"/>
          </a:p>
          <a:p>
            <a:pPr>
              <a:lnSpc>
                <a:spcPct val="100000"/>
              </a:lnSpc>
            </a:pPr>
            <a:endParaRPr dirty="0"/>
          </a:p>
        </p:txBody>
      </p:sp>
      <p:sp>
        <p:nvSpPr>
          <p:cNvPr id="138" name="CustomShape 3"/>
          <p:cNvSpPr/>
          <p:nvPr/>
        </p:nvSpPr>
        <p:spPr>
          <a:xfrm>
            <a:off x="4343400" y="2438280"/>
            <a:ext cx="4419360" cy="2834640"/>
          </a:xfrm>
          <a:prstGeom prst="rect">
            <a:avLst/>
          </a:prstGeom>
          <a:noFill/>
          <a:ln>
            <a:noFill/>
          </a:ln>
        </p:spPr>
        <p:txBody>
          <a:bodyPr lIns="90000" tIns="45000" rIns="90000" bIns="45000"/>
          <a:lstStyle/>
          <a:p>
            <a:pPr>
              <a:lnSpc>
                <a:spcPct val="100000"/>
              </a:lnSpc>
            </a:pPr>
            <a:r>
              <a:rPr lang="en-US" sz="2000">
                <a:solidFill>
                  <a:srgbClr val="000000"/>
                </a:solidFill>
                <a:latin typeface="Century Schoolbook"/>
              </a:rPr>
              <a:t>pwr::pwr(double base, int exp)</a:t>
            </a:r>
            <a:endParaRPr/>
          </a:p>
          <a:p>
            <a:pPr>
              <a:lnSpc>
                <a:spcPct val="100000"/>
              </a:lnSpc>
            </a:pPr>
            <a:r>
              <a:rPr lang="en-US" sz="2000">
                <a:solidFill>
                  <a:srgbClr val="000000"/>
                </a:solidFill>
                <a:latin typeface="Century Schoolbook"/>
              </a:rPr>
              <a:t>{</a:t>
            </a:r>
            <a:endParaRPr/>
          </a:p>
          <a:p>
            <a:pPr>
              <a:lnSpc>
                <a:spcPct val="100000"/>
              </a:lnSpc>
            </a:pPr>
            <a:r>
              <a:rPr lang="en-US" sz="2000">
                <a:solidFill>
                  <a:srgbClr val="000000"/>
                </a:solidFill>
                <a:latin typeface="Century Schoolbook"/>
              </a:rPr>
              <a:t>this-&gt;b = base;</a:t>
            </a:r>
            <a:endParaRPr/>
          </a:p>
          <a:p>
            <a:pPr>
              <a:lnSpc>
                <a:spcPct val="100000"/>
              </a:lnSpc>
            </a:pPr>
            <a:r>
              <a:rPr lang="en-US" sz="2000">
                <a:solidFill>
                  <a:srgbClr val="000000"/>
                </a:solidFill>
                <a:latin typeface="Century Schoolbook"/>
              </a:rPr>
              <a:t>this-&gt;e = exp;</a:t>
            </a:r>
            <a:endParaRPr/>
          </a:p>
          <a:p>
            <a:pPr>
              <a:lnSpc>
                <a:spcPct val="100000"/>
              </a:lnSpc>
            </a:pPr>
            <a:r>
              <a:rPr lang="en-US" sz="2000">
                <a:solidFill>
                  <a:srgbClr val="000000"/>
                </a:solidFill>
                <a:latin typeface="Century Schoolbook"/>
              </a:rPr>
              <a:t>this-&gt;val = 1;</a:t>
            </a:r>
            <a:endParaRPr/>
          </a:p>
          <a:p>
            <a:pPr>
              <a:lnSpc>
                <a:spcPct val="100000"/>
              </a:lnSpc>
            </a:pPr>
            <a:r>
              <a:rPr lang="en-US" sz="2000">
                <a:solidFill>
                  <a:srgbClr val="000000"/>
                </a:solidFill>
                <a:latin typeface="Century Schoolbook"/>
              </a:rPr>
              <a:t>if(exp==0) return;</a:t>
            </a:r>
            <a:endParaRPr/>
          </a:p>
          <a:p>
            <a:pPr>
              <a:lnSpc>
                <a:spcPct val="100000"/>
              </a:lnSpc>
            </a:pPr>
            <a:r>
              <a:rPr lang="en-US" sz="2000">
                <a:solidFill>
                  <a:srgbClr val="000000"/>
                </a:solidFill>
                <a:latin typeface="Century Schoolbook"/>
              </a:rPr>
              <a:t>for( ; exp&gt;0; exp--)</a:t>
            </a:r>
            <a:endParaRPr/>
          </a:p>
          <a:p>
            <a:pPr>
              <a:lnSpc>
                <a:spcPct val="100000"/>
              </a:lnSpc>
            </a:pPr>
            <a:r>
              <a:rPr lang="en-US" sz="2000">
                <a:solidFill>
                  <a:srgbClr val="000000"/>
                </a:solidFill>
                <a:latin typeface="Century Schoolbook"/>
              </a:rPr>
              <a:t>this-&gt;val = this-&gt;val * this-&gt;b;</a:t>
            </a:r>
            <a:endParaRPr/>
          </a:p>
          <a:p>
            <a:pPr>
              <a:lnSpc>
                <a:spcPct val="100000"/>
              </a:lnSpc>
            </a:pPr>
            <a:r>
              <a:rPr lang="en-US" sz="2000">
                <a:solidFill>
                  <a:srgbClr val="000000"/>
                </a:solidFill>
                <a:latin typeface="Century Schoolbook"/>
              </a:rPr>
              <a:t>}</a:t>
            </a:r>
            <a:endParaRPr/>
          </a:p>
        </p:txBody>
      </p:sp>
      <p:sp>
        <p:nvSpPr>
          <p:cNvPr id="139" name="CustomShape 4"/>
          <p:cNvSpPr/>
          <p:nvPr/>
        </p:nvSpPr>
        <p:spPr>
          <a:xfrm>
            <a:off x="380880" y="1440"/>
            <a:ext cx="8472960" cy="455580"/>
          </a:xfrm>
          <a:prstGeom prst="roundRect">
            <a:avLst>
              <a:gd name="adj" fmla="val 16667"/>
            </a:avLst>
          </a:prstGeom>
          <a:solidFill>
            <a:srgbClr val="FFFFFF"/>
          </a:solidFill>
          <a:ln>
            <a:noFill/>
          </a:ln>
        </p:spPr>
        <p:txBody>
          <a:bodyPr lIns="189360" tIns="189360" rIns="144720" bIns="144720" anchor="ctr"/>
          <a:lstStyle/>
          <a:p>
            <a:pPr>
              <a:lnSpc>
                <a:spcPct val="90000"/>
              </a:lnSpc>
            </a:pPr>
            <a:r>
              <a:rPr lang="en-US" sz="3800" dirty="0">
                <a:solidFill>
                  <a:srgbClr val="FFFFFF"/>
                </a:solidFill>
                <a:latin typeface="Century Schoolbook"/>
              </a:rPr>
              <a:t>The this Pointer</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TotalTime>
  <Words>2249</Words>
  <Application>Microsoft Office PowerPoint</Application>
  <PresentationFormat>On-screen Show (4:3)</PresentationFormat>
  <Paragraphs>367</Paragraphs>
  <Slides>22</Slides>
  <Notes>1</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Abid</cp:lastModifiedBy>
  <cp:revision>31</cp:revision>
  <dcterms:modified xsi:type="dcterms:W3CDTF">2017-10-26T02:35:29Z</dcterms:modified>
</cp:coreProperties>
</file>