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  <p:sldId id="259" r:id="rId7"/>
    <p:sldId id="258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50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F1BEF1-7219-4558-A4B0-44A214BFA9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4D1F9C-301A-480D-A9B5-77592DB431BD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1" u="sng" dirty="0" smtClean="0">
              <a:solidFill>
                <a:schemeClr val="accent6"/>
              </a:solidFill>
            </a:rPr>
            <a:t>Data Structure:</a:t>
          </a:r>
          <a:r>
            <a:rPr lang="en-US" b="1" dirty="0" smtClean="0">
              <a:solidFill>
                <a:schemeClr val="bg1"/>
              </a:solidFill>
            </a:rPr>
            <a:t/>
          </a:r>
          <a:br>
            <a:rPr lang="en-US" b="1" dirty="0" smtClean="0">
              <a:solidFill>
                <a:schemeClr val="bg1"/>
              </a:solidFill>
            </a:rPr>
          </a:br>
          <a:r>
            <a:rPr lang="en-US" b="1" dirty="0" smtClean="0">
              <a:solidFill>
                <a:schemeClr val="bg1"/>
              </a:solidFill>
            </a:rPr>
            <a:t>Data Structure is a systematic way to organize data in order to use it efficiently</a:t>
          </a:r>
          <a:endParaRPr lang="en-US" dirty="0">
            <a:solidFill>
              <a:schemeClr val="bg1"/>
            </a:solidFill>
          </a:endParaRPr>
        </a:p>
      </dgm:t>
    </dgm:pt>
    <dgm:pt modelId="{BD687073-6B22-441B-BBF3-E66A1047FECD}" type="parTrans" cxnId="{55972138-CC7A-4B9A-843C-A37F85C85238}">
      <dgm:prSet/>
      <dgm:spPr/>
      <dgm:t>
        <a:bodyPr/>
        <a:lstStyle/>
        <a:p>
          <a:endParaRPr lang="en-US"/>
        </a:p>
      </dgm:t>
    </dgm:pt>
    <dgm:pt modelId="{3E73CA6A-D563-4D40-B852-D518F5AF863F}" type="sibTrans" cxnId="{55972138-CC7A-4B9A-843C-A37F85C85238}">
      <dgm:prSet/>
      <dgm:spPr/>
      <dgm:t>
        <a:bodyPr/>
        <a:lstStyle/>
        <a:p>
          <a:endParaRPr lang="en-US"/>
        </a:p>
      </dgm:t>
    </dgm:pt>
    <dgm:pt modelId="{A08D8794-67F2-4346-A68D-754619C07198}" type="pres">
      <dgm:prSet presAssocID="{84F1BEF1-7219-4558-A4B0-44A214BFA900}" presName="linear" presStyleCnt="0">
        <dgm:presLayoutVars>
          <dgm:animLvl val="lvl"/>
          <dgm:resizeHandles val="exact"/>
        </dgm:presLayoutVars>
      </dgm:prSet>
      <dgm:spPr/>
    </dgm:pt>
    <dgm:pt modelId="{44717DEA-7F25-41C7-BDBA-232E27FEC1F9}" type="pres">
      <dgm:prSet presAssocID="{B34D1F9C-301A-480D-A9B5-77592DB431B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5972138-CC7A-4B9A-843C-A37F85C85238}" srcId="{84F1BEF1-7219-4558-A4B0-44A214BFA900}" destId="{B34D1F9C-301A-480D-A9B5-77592DB431BD}" srcOrd="0" destOrd="0" parTransId="{BD687073-6B22-441B-BBF3-E66A1047FECD}" sibTransId="{3E73CA6A-D563-4D40-B852-D518F5AF863F}"/>
    <dgm:cxn modelId="{E6516A02-9479-4E44-9E1D-474390263314}" type="presOf" srcId="{84F1BEF1-7219-4558-A4B0-44A214BFA900}" destId="{A08D8794-67F2-4346-A68D-754619C07198}" srcOrd="0" destOrd="0" presId="urn:microsoft.com/office/officeart/2005/8/layout/vList2"/>
    <dgm:cxn modelId="{B65B0EBC-A6A0-4E19-8CD8-A66A4266E9BF}" type="presOf" srcId="{B34D1F9C-301A-480D-A9B5-77592DB431BD}" destId="{44717DEA-7F25-41C7-BDBA-232E27FEC1F9}" srcOrd="0" destOrd="0" presId="urn:microsoft.com/office/officeart/2005/8/layout/vList2"/>
    <dgm:cxn modelId="{C4FC647C-6E78-417B-A309-5B1673CEB2D1}" type="presParOf" srcId="{A08D8794-67F2-4346-A68D-754619C07198}" destId="{44717DEA-7F25-41C7-BDBA-232E27FEC1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DC6DF6-D68A-4DD2-B6A4-B87CEAA45F5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577FFC-C37E-411E-96E1-CFCD2DC7DCB1}">
      <dgm:prSet/>
      <dgm:spPr/>
      <dgm:t>
        <a:bodyPr/>
        <a:lstStyle/>
        <a:p>
          <a:pPr rtl="0"/>
          <a:r>
            <a:rPr lang="en-US" b="1" dirty="0" smtClean="0"/>
            <a:t> Data</a:t>
          </a:r>
          <a:endParaRPr lang="en-US" dirty="0"/>
        </a:p>
      </dgm:t>
    </dgm:pt>
    <dgm:pt modelId="{C89B3F40-21EC-4E11-AA75-CD138B0C0A34}" type="parTrans" cxnId="{3338BC30-F047-4768-A767-3E64D1D0D817}">
      <dgm:prSet/>
      <dgm:spPr/>
      <dgm:t>
        <a:bodyPr/>
        <a:lstStyle/>
        <a:p>
          <a:endParaRPr lang="en-US"/>
        </a:p>
      </dgm:t>
    </dgm:pt>
    <dgm:pt modelId="{414A7DF9-B364-4D4F-8578-9705B6C84291}" type="sibTrans" cxnId="{3338BC30-F047-4768-A767-3E64D1D0D817}">
      <dgm:prSet/>
      <dgm:spPr/>
      <dgm:t>
        <a:bodyPr/>
        <a:lstStyle/>
        <a:p>
          <a:endParaRPr lang="en-US"/>
        </a:p>
      </dgm:t>
    </dgm:pt>
    <dgm:pt modelId="{E3F05BF1-6A91-48E6-930E-853EB568F3A5}">
      <dgm:prSet/>
      <dgm:spPr/>
      <dgm:t>
        <a:bodyPr/>
        <a:lstStyle/>
        <a:p>
          <a:pPr rtl="0"/>
          <a:r>
            <a:rPr lang="en-US" b="1" dirty="0" smtClean="0">
              <a:sym typeface="Symbol"/>
            </a:rPr>
            <a:t></a:t>
          </a:r>
          <a:r>
            <a:rPr lang="en-US" b="1" dirty="0" smtClean="0"/>
            <a:t>Structure </a:t>
          </a:r>
          <a:endParaRPr lang="en-US" dirty="0"/>
        </a:p>
      </dgm:t>
    </dgm:pt>
    <dgm:pt modelId="{69340D62-744B-4011-91E2-6FA45DD537FA}" type="parTrans" cxnId="{41CE9833-C9FB-4207-BB5F-CFC05DD16C54}">
      <dgm:prSet/>
      <dgm:spPr/>
      <dgm:t>
        <a:bodyPr/>
        <a:lstStyle/>
        <a:p>
          <a:endParaRPr lang="en-US"/>
        </a:p>
      </dgm:t>
    </dgm:pt>
    <dgm:pt modelId="{6FFA6B4F-5EB5-486D-94FF-D66629864F0D}" type="sibTrans" cxnId="{41CE9833-C9FB-4207-BB5F-CFC05DD16C54}">
      <dgm:prSet/>
      <dgm:spPr/>
      <dgm:t>
        <a:bodyPr/>
        <a:lstStyle/>
        <a:p>
          <a:endParaRPr lang="en-US"/>
        </a:p>
      </dgm:t>
    </dgm:pt>
    <dgm:pt modelId="{946BDD99-0092-45FD-BB9C-C6D1F11140B9}" type="pres">
      <dgm:prSet presAssocID="{DEDC6DF6-D68A-4DD2-B6A4-B87CEAA45F55}" presName="cycle" presStyleCnt="0">
        <dgm:presLayoutVars>
          <dgm:dir/>
          <dgm:resizeHandles val="exact"/>
        </dgm:presLayoutVars>
      </dgm:prSet>
      <dgm:spPr/>
    </dgm:pt>
    <dgm:pt modelId="{87E333DB-42D2-4D14-948B-112FB403ADFE}" type="pres">
      <dgm:prSet presAssocID="{1B577FFC-C37E-411E-96E1-CFCD2DC7DCB1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48EA95-F36E-438C-A588-B9285C6879B9}" type="pres">
      <dgm:prSet presAssocID="{414A7DF9-B364-4D4F-8578-9705B6C84291}" presName="sibTrans" presStyleLbl="sibTrans2D1" presStyleIdx="0" presStyleCnt="2"/>
      <dgm:spPr/>
    </dgm:pt>
    <dgm:pt modelId="{C700D8D6-C03E-4B24-A91F-CF9DFEF979DF}" type="pres">
      <dgm:prSet presAssocID="{414A7DF9-B364-4D4F-8578-9705B6C84291}" presName="connectorText" presStyleLbl="sibTrans2D1" presStyleIdx="0" presStyleCnt="2"/>
      <dgm:spPr/>
    </dgm:pt>
    <dgm:pt modelId="{A18E253B-1D7C-4C90-A118-041AF054A923}" type="pres">
      <dgm:prSet presAssocID="{E3F05BF1-6A91-48E6-930E-853EB568F3A5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C6788-0A04-435B-8D29-201C6E0EB97B}" type="pres">
      <dgm:prSet presAssocID="{6FFA6B4F-5EB5-486D-94FF-D66629864F0D}" presName="sibTrans" presStyleLbl="sibTrans2D1" presStyleIdx="1" presStyleCnt="2"/>
      <dgm:spPr/>
    </dgm:pt>
    <dgm:pt modelId="{51DA14E7-8174-4BD6-A3C1-5F972BC22B18}" type="pres">
      <dgm:prSet presAssocID="{6FFA6B4F-5EB5-486D-94FF-D66629864F0D}" presName="connectorText" presStyleLbl="sibTrans2D1" presStyleIdx="1" presStyleCnt="2"/>
      <dgm:spPr/>
    </dgm:pt>
  </dgm:ptLst>
  <dgm:cxnLst>
    <dgm:cxn modelId="{43395F02-A8C1-4D10-AF17-4DBD96B6E9B8}" type="presOf" srcId="{1B577FFC-C37E-411E-96E1-CFCD2DC7DCB1}" destId="{87E333DB-42D2-4D14-948B-112FB403ADFE}" srcOrd="0" destOrd="0" presId="urn:microsoft.com/office/officeart/2005/8/layout/cycle2"/>
    <dgm:cxn modelId="{EB3CCDC1-4ED9-4CB1-9BD6-359717991873}" type="presOf" srcId="{414A7DF9-B364-4D4F-8578-9705B6C84291}" destId="{C700D8D6-C03E-4B24-A91F-CF9DFEF979DF}" srcOrd="1" destOrd="0" presId="urn:microsoft.com/office/officeart/2005/8/layout/cycle2"/>
    <dgm:cxn modelId="{D8032F4E-F39A-420F-836F-D7D1D6665192}" type="presOf" srcId="{6FFA6B4F-5EB5-486D-94FF-D66629864F0D}" destId="{51DA14E7-8174-4BD6-A3C1-5F972BC22B18}" srcOrd="1" destOrd="0" presId="urn:microsoft.com/office/officeart/2005/8/layout/cycle2"/>
    <dgm:cxn modelId="{2B72CD8A-C7A4-4B05-906C-21CFEA4EF7BE}" type="presOf" srcId="{DEDC6DF6-D68A-4DD2-B6A4-B87CEAA45F55}" destId="{946BDD99-0092-45FD-BB9C-C6D1F11140B9}" srcOrd="0" destOrd="0" presId="urn:microsoft.com/office/officeart/2005/8/layout/cycle2"/>
    <dgm:cxn modelId="{580312D1-D4CE-4B20-A6DA-DB03DE632A9F}" type="presOf" srcId="{414A7DF9-B364-4D4F-8578-9705B6C84291}" destId="{6748EA95-F36E-438C-A588-B9285C6879B9}" srcOrd="0" destOrd="0" presId="urn:microsoft.com/office/officeart/2005/8/layout/cycle2"/>
    <dgm:cxn modelId="{3338BC30-F047-4768-A767-3E64D1D0D817}" srcId="{DEDC6DF6-D68A-4DD2-B6A4-B87CEAA45F55}" destId="{1B577FFC-C37E-411E-96E1-CFCD2DC7DCB1}" srcOrd="0" destOrd="0" parTransId="{C89B3F40-21EC-4E11-AA75-CD138B0C0A34}" sibTransId="{414A7DF9-B364-4D4F-8578-9705B6C84291}"/>
    <dgm:cxn modelId="{3D8DF423-A13F-4FAD-81D3-847D0962B05A}" type="presOf" srcId="{E3F05BF1-6A91-48E6-930E-853EB568F3A5}" destId="{A18E253B-1D7C-4C90-A118-041AF054A923}" srcOrd="0" destOrd="0" presId="urn:microsoft.com/office/officeart/2005/8/layout/cycle2"/>
    <dgm:cxn modelId="{4D290FE8-F15F-4744-B965-097DBB0BF886}" type="presOf" srcId="{6FFA6B4F-5EB5-486D-94FF-D66629864F0D}" destId="{D7BC6788-0A04-435B-8D29-201C6E0EB97B}" srcOrd="0" destOrd="0" presId="urn:microsoft.com/office/officeart/2005/8/layout/cycle2"/>
    <dgm:cxn modelId="{41CE9833-C9FB-4207-BB5F-CFC05DD16C54}" srcId="{DEDC6DF6-D68A-4DD2-B6A4-B87CEAA45F55}" destId="{E3F05BF1-6A91-48E6-930E-853EB568F3A5}" srcOrd="1" destOrd="0" parTransId="{69340D62-744B-4011-91E2-6FA45DD537FA}" sibTransId="{6FFA6B4F-5EB5-486D-94FF-D66629864F0D}"/>
    <dgm:cxn modelId="{9BB28AEB-8C81-4E51-A31B-F5059CC93AB4}" type="presParOf" srcId="{946BDD99-0092-45FD-BB9C-C6D1F11140B9}" destId="{87E333DB-42D2-4D14-948B-112FB403ADFE}" srcOrd="0" destOrd="0" presId="urn:microsoft.com/office/officeart/2005/8/layout/cycle2"/>
    <dgm:cxn modelId="{50BC19A3-D6FA-4594-BF69-FE42DB2B928A}" type="presParOf" srcId="{946BDD99-0092-45FD-BB9C-C6D1F11140B9}" destId="{6748EA95-F36E-438C-A588-B9285C6879B9}" srcOrd="1" destOrd="0" presId="urn:microsoft.com/office/officeart/2005/8/layout/cycle2"/>
    <dgm:cxn modelId="{ADF2B5B4-9180-4A56-81E9-AC9AEA8C69DB}" type="presParOf" srcId="{6748EA95-F36E-438C-A588-B9285C6879B9}" destId="{C700D8D6-C03E-4B24-A91F-CF9DFEF979DF}" srcOrd="0" destOrd="0" presId="urn:microsoft.com/office/officeart/2005/8/layout/cycle2"/>
    <dgm:cxn modelId="{F3D48FE4-BB37-4084-A7B7-7F00212A4CD4}" type="presParOf" srcId="{946BDD99-0092-45FD-BB9C-C6D1F11140B9}" destId="{A18E253B-1D7C-4C90-A118-041AF054A923}" srcOrd="2" destOrd="0" presId="urn:microsoft.com/office/officeart/2005/8/layout/cycle2"/>
    <dgm:cxn modelId="{3EC8B913-8BE2-4927-A4DF-CA62420D9FDE}" type="presParOf" srcId="{946BDD99-0092-45FD-BB9C-C6D1F11140B9}" destId="{D7BC6788-0A04-435B-8D29-201C6E0EB97B}" srcOrd="3" destOrd="0" presId="urn:microsoft.com/office/officeart/2005/8/layout/cycle2"/>
    <dgm:cxn modelId="{7A25527C-8FBB-4544-A9FC-02B5F89B9A66}" type="presParOf" srcId="{D7BC6788-0A04-435B-8D29-201C6E0EB97B}" destId="{51DA14E7-8174-4BD6-A3C1-5F972BC22B1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F1BEF1-7219-4558-A4B0-44A214BFA9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4D1F9C-301A-480D-A9B5-77592DB431BD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Collection of data are frequently organized into a hierarchy </a:t>
          </a:r>
          <a:r>
            <a:rPr lang="en-US" sz="2400" b="1" dirty="0" smtClean="0">
              <a:solidFill>
                <a:schemeClr val="tx1"/>
              </a:solidFill>
            </a:rPr>
            <a:t>of fields, records and files</a:t>
          </a:r>
          <a:endParaRPr lang="en-US" sz="2400" dirty="0">
            <a:solidFill>
              <a:schemeClr val="tx1"/>
            </a:solidFill>
          </a:endParaRPr>
        </a:p>
      </dgm:t>
    </dgm:pt>
    <dgm:pt modelId="{BD687073-6B22-441B-BBF3-E66A1047FECD}" type="parTrans" cxnId="{55972138-CC7A-4B9A-843C-A37F85C85238}">
      <dgm:prSet/>
      <dgm:spPr/>
      <dgm:t>
        <a:bodyPr/>
        <a:lstStyle/>
        <a:p>
          <a:endParaRPr lang="en-US"/>
        </a:p>
      </dgm:t>
    </dgm:pt>
    <dgm:pt modelId="{3E73CA6A-D563-4D40-B852-D518F5AF863F}" type="sibTrans" cxnId="{55972138-CC7A-4B9A-843C-A37F85C85238}">
      <dgm:prSet/>
      <dgm:spPr/>
      <dgm:t>
        <a:bodyPr/>
        <a:lstStyle/>
        <a:p>
          <a:endParaRPr lang="en-US"/>
        </a:p>
      </dgm:t>
    </dgm:pt>
    <dgm:pt modelId="{A08D8794-67F2-4346-A68D-754619C07198}" type="pres">
      <dgm:prSet presAssocID="{84F1BEF1-7219-4558-A4B0-44A214BFA900}" presName="linear" presStyleCnt="0">
        <dgm:presLayoutVars>
          <dgm:animLvl val="lvl"/>
          <dgm:resizeHandles val="exact"/>
        </dgm:presLayoutVars>
      </dgm:prSet>
      <dgm:spPr/>
    </dgm:pt>
    <dgm:pt modelId="{44717DEA-7F25-41C7-BDBA-232E27FEC1F9}" type="pres">
      <dgm:prSet presAssocID="{B34D1F9C-301A-480D-A9B5-77592DB431B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972138-CC7A-4B9A-843C-A37F85C85238}" srcId="{84F1BEF1-7219-4558-A4B0-44A214BFA900}" destId="{B34D1F9C-301A-480D-A9B5-77592DB431BD}" srcOrd="0" destOrd="0" parTransId="{BD687073-6B22-441B-BBF3-E66A1047FECD}" sibTransId="{3E73CA6A-D563-4D40-B852-D518F5AF863F}"/>
    <dgm:cxn modelId="{A69D9217-53E0-4484-B763-54B350EB9398}" type="presOf" srcId="{B34D1F9C-301A-480D-A9B5-77592DB431BD}" destId="{44717DEA-7F25-41C7-BDBA-232E27FEC1F9}" srcOrd="0" destOrd="0" presId="urn:microsoft.com/office/officeart/2005/8/layout/vList2"/>
    <dgm:cxn modelId="{33BB6D12-4A91-449E-B6AF-74AB7A227E32}" type="presOf" srcId="{84F1BEF1-7219-4558-A4B0-44A214BFA900}" destId="{A08D8794-67F2-4346-A68D-754619C07198}" srcOrd="0" destOrd="0" presId="urn:microsoft.com/office/officeart/2005/8/layout/vList2"/>
    <dgm:cxn modelId="{345FA76C-2EDD-4733-8BDC-0605FFC185B9}" type="presParOf" srcId="{A08D8794-67F2-4346-A68D-754619C07198}" destId="{44717DEA-7F25-41C7-BDBA-232E27FEC1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1E6589-13FA-4909-9AC8-923775BEA73A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90667F-AB69-414E-B24A-20876EEF4290}">
      <dgm:prSet/>
      <dgm:spPr/>
      <dgm:t>
        <a:bodyPr/>
        <a:lstStyle/>
        <a:p>
          <a:pPr rtl="0"/>
          <a:r>
            <a:rPr lang="en-US" b="1" u="sng" smtClean="0"/>
            <a:t>Record:</a:t>
          </a:r>
          <a:r>
            <a:rPr lang="en-US" smtClean="0"/>
            <a:t> </a:t>
          </a:r>
          <a:endParaRPr lang="en-US"/>
        </a:p>
      </dgm:t>
    </dgm:pt>
    <dgm:pt modelId="{E05EEA19-B920-4E11-B57C-DB827F6BD219}" type="parTrans" cxnId="{AC7F2F25-9DAD-4DA2-BBA7-F39E4131F345}">
      <dgm:prSet/>
      <dgm:spPr/>
      <dgm:t>
        <a:bodyPr/>
        <a:lstStyle/>
        <a:p>
          <a:endParaRPr lang="en-US"/>
        </a:p>
      </dgm:t>
    </dgm:pt>
    <dgm:pt modelId="{36143BE2-6916-4451-9346-286EF5E72271}" type="sibTrans" cxnId="{AC7F2F25-9DAD-4DA2-BBA7-F39E4131F345}">
      <dgm:prSet/>
      <dgm:spPr/>
      <dgm:t>
        <a:bodyPr/>
        <a:lstStyle/>
        <a:p>
          <a:endParaRPr lang="en-US"/>
        </a:p>
      </dgm:t>
    </dgm:pt>
    <dgm:pt modelId="{77BE502A-2DCA-42A4-81DD-5D1AE0F0D917}">
      <dgm:prSet/>
      <dgm:spPr/>
      <dgm:t>
        <a:bodyPr/>
        <a:lstStyle/>
        <a:p>
          <a:pPr rtl="0"/>
          <a:r>
            <a:rPr lang="en-US" smtClean="0"/>
            <a:t>Fixed Length </a:t>
          </a:r>
          <a:endParaRPr lang="en-US"/>
        </a:p>
      </dgm:t>
    </dgm:pt>
    <dgm:pt modelId="{CA4DCA79-208F-4646-B8C6-42C87C36C9B9}" type="parTrans" cxnId="{4DC95459-AD42-4516-AE9E-E03D20431134}">
      <dgm:prSet/>
      <dgm:spPr/>
      <dgm:t>
        <a:bodyPr/>
        <a:lstStyle/>
        <a:p>
          <a:endParaRPr lang="en-US"/>
        </a:p>
      </dgm:t>
    </dgm:pt>
    <dgm:pt modelId="{6F65744F-C8C6-4C29-9E77-FFC8D9434EDC}" type="sibTrans" cxnId="{4DC95459-AD42-4516-AE9E-E03D20431134}">
      <dgm:prSet/>
      <dgm:spPr/>
      <dgm:t>
        <a:bodyPr/>
        <a:lstStyle/>
        <a:p>
          <a:endParaRPr lang="en-US"/>
        </a:p>
      </dgm:t>
    </dgm:pt>
    <dgm:pt modelId="{E2FB3E96-E001-4AB7-9946-DB7262BEF27F}">
      <dgm:prSet/>
      <dgm:spPr/>
      <dgm:t>
        <a:bodyPr/>
        <a:lstStyle/>
        <a:p>
          <a:pPr rtl="0"/>
          <a:r>
            <a:rPr lang="en-US" dirty="0" smtClean="0"/>
            <a:t>Variable Length</a:t>
          </a:r>
          <a:endParaRPr lang="en-US" dirty="0"/>
        </a:p>
      </dgm:t>
    </dgm:pt>
    <dgm:pt modelId="{5E94ABCA-9099-4B25-BD09-B473C8A9C09D}" type="parTrans" cxnId="{061FEFCD-F21F-4C03-8EB5-C314FA7E7EA6}">
      <dgm:prSet/>
      <dgm:spPr/>
      <dgm:t>
        <a:bodyPr/>
        <a:lstStyle/>
        <a:p>
          <a:endParaRPr lang="en-US"/>
        </a:p>
      </dgm:t>
    </dgm:pt>
    <dgm:pt modelId="{38489CB0-3E52-440E-A065-5DE4F0D9594A}" type="sibTrans" cxnId="{061FEFCD-F21F-4C03-8EB5-C314FA7E7EA6}">
      <dgm:prSet/>
      <dgm:spPr/>
      <dgm:t>
        <a:bodyPr/>
        <a:lstStyle/>
        <a:p>
          <a:endParaRPr lang="en-US"/>
        </a:p>
      </dgm:t>
    </dgm:pt>
    <dgm:pt modelId="{D42BA7E8-9D68-4383-BFAE-3E48223EC3DA}" type="pres">
      <dgm:prSet presAssocID="{A21E6589-13FA-4909-9AC8-923775BEA73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4AD8C82-D841-4275-933E-051AA30B8A20}" type="pres">
      <dgm:prSet presAssocID="{1C90667F-AB69-414E-B24A-20876EEF4290}" presName="root" presStyleCnt="0"/>
      <dgm:spPr/>
    </dgm:pt>
    <dgm:pt modelId="{6F15FEE8-A736-4569-8626-0B47853557AF}" type="pres">
      <dgm:prSet presAssocID="{1C90667F-AB69-414E-B24A-20876EEF4290}" presName="rootComposite" presStyleCnt="0"/>
      <dgm:spPr/>
    </dgm:pt>
    <dgm:pt modelId="{D33DEF62-C9CD-4D21-A92C-DAB605988A19}" type="pres">
      <dgm:prSet presAssocID="{1C90667F-AB69-414E-B24A-20876EEF4290}" presName="rootText" presStyleLbl="node1" presStyleIdx="0" presStyleCnt="1" custScaleX="667101" custScaleY="299981"/>
      <dgm:spPr/>
    </dgm:pt>
    <dgm:pt modelId="{9BB97117-C90E-412D-BFDC-E7B8AC9FF5A7}" type="pres">
      <dgm:prSet presAssocID="{1C90667F-AB69-414E-B24A-20876EEF4290}" presName="rootConnector" presStyleLbl="node1" presStyleIdx="0" presStyleCnt="1"/>
      <dgm:spPr/>
    </dgm:pt>
    <dgm:pt modelId="{99E6C10F-6661-4F66-AB32-855F1E14C10E}" type="pres">
      <dgm:prSet presAssocID="{1C90667F-AB69-414E-B24A-20876EEF4290}" presName="childShape" presStyleCnt="0"/>
      <dgm:spPr/>
    </dgm:pt>
    <dgm:pt modelId="{3FEB411D-D3A7-432F-B806-8907ACE8ED1C}" type="pres">
      <dgm:prSet presAssocID="{CA4DCA79-208F-4646-B8C6-42C87C36C9B9}" presName="Name13" presStyleLbl="parChTrans1D2" presStyleIdx="0" presStyleCnt="2"/>
      <dgm:spPr/>
    </dgm:pt>
    <dgm:pt modelId="{4398ACB9-C7ED-429E-93FF-368D3B676D95}" type="pres">
      <dgm:prSet presAssocID="{77BE502A-2DCA-42A4-81DD-5D1AE0F0D917}" presName="childText" presStyleLbl="bgAcc1" presStyleIdx="0" presStyleCnt="2" custScaleX="749518" custScaleY="157858">
        <dgm:presLayoutVars>
          <dgm:bulletEnabled val="1"/>
        </dgm:presLayoutVars>
      </dgm:prSet>
      <dgm:spPr/>
    </dgm:pt>
    <dgm:pt modelId="{BE11D7D1-1347-4334-B7C2-189EC9DF83F0}" type="pres">
      <dgm:prSet presAssocID="{5E94ABCA-9099-4B25-BD09-B473C8A9C09D}" presName="Name13" presStyleLbl="parChTrans1D2" presStyleIdx="1" presStyleCnt="2"/>
      <dgm:spPr/>
    </dgm:pt>
    <dgm:pt modelId="{3F15356A-68D7-4588-A56B-8AFD8DD806ED}" type="pres">
      <dgm:prSet presAssocID="{E2FB3E96-E001-4AB7-9946-DB7262BEF27F}" presName="childText" presStyleLbl="bgAcc1" presStyleIdx="1" presStyleCnt="2" custScaleX="759127" custScaleY="100205">
        <dgm:presLayoutVars>
          <dgm:bulletEnabled val="1"/>
        </dgm:presLayoutVars>
      </dgm:prSet>
      <dgm:spPr/>
    </dgm:pt>
  </dgm:ptLst>
  <dgm:cxnLst>
    <dgm:cxn modelId="{4BF90CDF-0DF4-4D85-A9BB-2921B9EFC762}" type="presOf" srcId="{5E94ABCA-9099-4B25-BD09-B473C8A9C09D}" destId="{BE11D7D1-1347-4334-B7C2-189EC9DF83F0}" srcOrd="0" destOrd="0" presId="urn:microsoft.com/office/officeart/2005/8/layout/hierarchy3"/>
    <dgm:cxn modelId="{99334069-B2D6-4C3E-9D47-39482F4C4C69}" type="presOf" srcId="{77BE502A-2DCA-42A4-81DD-5D1AE0F0D917}" destId="{4398ACB9-C7ED-429E-93FF-368D3B676D95}" srcOrd="0" destOrd="0" presId="urn:microsoft.com/office/officeart/2005/8/layout/hierarchy3"/>
    <dgm:cxn modelId="{AC7F2F25-9DAD-4DA2-BBA7-F39E4131F345}" srcId="{A21E6589-13FA-4909-9AC8-923775BEA73A}" destId="{1C90667F-AB69-414E-B24A-20876EEF4290}" srcOrd="0" destOrd="0" parTransId="{E05EEA19-B920-4E11-B57C-DB827F6BD219}" sibTransId="{36143BE2-6916-4451-9346-286EF5E72271}"/>
    <dgm:cxn modelId="{419EB6DD-C5FE-4259-B4CD-B66D3FAD3E4E}" type="presOf" srcId="{E2FB3E96-E001-4AB7-9946-DB7262BEF27F}" destId="{3F15356A-68D7-4588-A56B-8AFD8DD806ED}" srcOrd="0" destOrd="0" presId="urn:microsoft.com/office/officeart/2005/8/layout/hierarchy3"/>
    <dgm:cxn modelId="{694B24DE-A1BB-4544-B02E-25660F34ADD0}" type="presOf" srcId="{A21E6589-13FA-4909-9AC8-923775BEA73A}" destId="{D42BA7E8-9D68-4383-BFAE-3E48223EC3DA}" srcOrd="0" destOrd="0" presId="urn:microsoft.com/office/officeart/2005/8/layout/hierarchy3"/>
    <dgm:cxn modelId="{061FEFCD-F21F-4C03-8EB5-C314FA7E7EA6}" srcId="{1C90667F-AB69-414E-B24A-20876EEF4290}" destId="{E2FB3E96-E001-4AB7-9946-DB7262BEF27F}" srcOrd="1" destOrd="0" parTransId="{5E94ABCA-9099-4B25-BD09-B473C8A9C09D}" sibTransId="{38489CB0-3E52-440E-A065-5DE4F0D9594A}"/>
    <dgm:cxn modelId="{A44E1C08-775C-4A28-8F05-96421D43994B}" type="presOf" srcId="{1C90667F-AB69-414E-B24A-20876EEF4290}" destId="{9BB97117-C90E-412D-BFDC-E7B8AC9FF5A7}" srcOrd="1" destOrd="0" presId="urn:microsoft.com/office/officeart/2005/8/layout/hierarchy3"/>
    <dgm:cxn modelId="{D030F7DD-DE89-44A8-B94E-42C20178BAE6}" type="presOf" srcId="{CA4DCA79-208F-4646-B8C6-42C87C36C9B9}" destId="{3FEB411D-D3A7-432F-B806-8907ACE8ED1C}" srcOrd="0" destOrd="0" presId="urn:microsoft.com/office/officeart/2005/8/layout/hierarchy3"/>
    <dgm:cxn modelId="{4DC95459-AD42-4516-AE9E-E03D20431134}" srcId="{1C90667F-AB69-414E-B24A-20876EEF4290}" destId="{77BE502A-2DCA-42A4-81DD-5D1AE0F0D917}" srcOrd="0" destOrd="0" parTransId="{CA4DCA79-208F-4646-B8C6-42C87C36C9B9}" sibTransId="{6F65744F-C8C6-4C29-9E77-FFC8D9434EDC}"/>
    <dgm:cxn modelId="{EF67C45B-E014-4B6C-B2A1-75340C11C0B9}" type="presOf" srcId="{1C90667F-AB69-414E-B24A-20876EEF4290}" destId="{D33DEF62-C9CD-4D21-A92C-DAB605988A19}" srcOrd="0" destOrd="0" presId="urn:microsoft.com/office/officeart/2005/8/layout/hierarchy3"/>
    <dgm:cxn modelId="{2DD9CFEA-57D8-432A-AF36-FE3C341FD82E}" type="presParOf" srcId="{D42BA7E8-9D68-4383-BFAE-3E48223EC3DA}" destId="{A4AD8C82-D841-4275-933E-051AA30B8A20}" srcOrd="0" destOrd="0" presId="urn:microsoft.com/office/officeart/2005/8/layout/hierarchy3"/>
    <dgm:cxn modelId="{3F56B347-7670-4EED-9B2B-45B198F3D345}" type="presParOf" srcId="{A4AD8C82-D841-4275-933E-051AA30B8A20}" destId="{6F15FEE8-A736-4569-8626-0B47853557AF}" srcOrd="0" destOrd="0" presId="urn:microsoft.com/office/officeart/2005/8/layout/hierarchy3"/>
    <dgm:cxn modelId="{059DA3AC-02BC-4E27-8074-F0151B7B0161}" type="presParOf" srcId="{6F15FEE8-A736-4569-8626-0B47853557AF}" destId="{D33DEF62-C9CD-4D21-A92C-DAB605988A19}" srcOrd="0" destOrd="0" presId="urn:microsoft.com/office/officeart/2005/8/layout/hierarchy3"/>
    <dgm:cxn modelId="{1AAF65B3-73CB-4106-816F-FDB3E1A2AB69}" type="presParOf" srcId="{6F15FEE8-A736-4569-8626-0B47853557AF}" destId="{9BB97117-C90E-412D-BFDC-E7B8AC9FF5A7}" srcOrd="1" destOrd="0" presId="urn:microsoft.com/office/officeart/2005/8/layout/hierarchy3"/>
    <dgm:cxn modelId="{E55C38F2-7241-4700-95C5-5F3FBFF94DD3}" type="presParOf" srcId="{A4AD8C82-D841-4275-933E-051AA30B8A20}" destId="{99E6C10F-6661-4F66-AB32-855F1E14C10E}" srcOrd="1" destOrd="0" presId="urn:microsoft.com/office/officeart/2005/8/layout/hierarchy3"/>
    <dgm:cxn modelId="{F797FD0F-33F4-4410-8F95-866F989A5D0F}" type="presParOf" srcId="{99E6C10F-6661-4F66-AB32-855F1E14C10E}" destId="{3FEB411D-D3A7-432F-B806-8907ACE8ED1C}" srcOrd="0" destOrd="0" presId="urn:microsoft.com/office/officeart/2005/8/layout/hierarchy3"/>
    <dgm:cxn modelId="{51AA4091-1D17-4310-8A68-51CBE5243D71}" type="presParOf" srcId="{99E6C10F-6661-4F66-AB32-855F1E14C10E}" destId="{4398ACB9-C7ED-429E-93FF-368D3B676D95}" srcOrd="1" destOrd="0" presId="urn:microsoft.com/office/officeart/2005/8/layout/hierarchy3"/>
    <dgm:cxn modelId="{29A3443F-348B-482C-AB74-538BF657198C}" type="presParOf" srcId="{99E6C10F-6661-4F66-AB32-855F1E14C10E}" destId="{BE11D7D1-1347-4334-B7C2-189EC9DF83F0}" srcOrd="2" destOrd="0" presId="urn:microsoft.com/office/officeart/2005/8/layout/hierarchy3"/>
    <dgm:cxn modelId="{72BF8C25-B209-4E95-A63E-839041BA832B}" type="presParOf" srcId="{99E6C10F-6661-4F66-AB32-855F1E14C10E}" destId="{3F15356A-68D7-4588-A56B-8AFD8DD806E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186695-2F3F-4081-AB46-0645C8D5962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EBB02F-A344-44D1-9532-D8F252CCC34F}">
      <dgm:prSet custT="1"/>
      <dgm:spPr/>
      <dgm:t>
        <a:bodyPr/>
        <a:lstStyle/>
        <a:p>
          <a:pPr rtl="0"/>
          <a:r>
            <a:rPr lang="en-US" sz="4000" b="1" u="sng" dirty="0" smtClean="0"/>
            <a:t>Study of Data Structure includes the following three steps</a:t>
          </a:r>
          <a:r>
            <a:rPr lang="en-US" sz="4000" b="1" dirty="0" smtClean="0"/>
            <a:t> </a:t>
          </a:r>
          <a:endParaRPr lang="en-US" sz="4000" b="1" dirty="0"/>
        </a:p>
      </dgm:t>
    </dgm:pt>
    <dgm:pt modelId="{D46C7142-3877-4A3C-8B73-BE86D9FDF7DB}" type="parTrans" cxnId="{1C21F553-7E99-454C-9455-08CE7EDDC29F}">
      <dgm:prSet/>
      <dgm:spPr/>
      <dgm:t>
        <a:bodyPr/>
        <a:lstStyle/>
        <a:p>
          <a:endParaRPr lang="en-US"/>
        </a:p>
      </dgm:t>
    </dgm:pt>
    <dgm:pt modelId="{E28A3589-B341-413D-91C1-72C8942A4713}" type="sibTrans" cxnId="{1C21F553-7E99-454C-9455-08CE7EDDC29F}">
      <dgm:prSet/>
      <dgm:spPr/>
      <dgm:t>
        <a:bodyPr/>
        <a:lstStyle/>
        <a:p>
          <a:endParaRPr lang="en-US"/>
        </a:p>
      </dgm:t>
    </dgm:pt>
    <dgm:pt modelId="{9FAD3D9C-2DAF-4713-9D04-FFCDE68BFC49}">
      <dgm:prSet/>
      <dgm:spPr/>
      <dgm:t>
        <a:bodyPr/>
        <a:lstStyle/>
        <a:p>
          <a:pPr rtl="0"/>
          <a:r>
            <a:rPr lang="en-US" smtClean="0"/>
            <a:t>Logical or Mathematical description of the structure </a:t>
          </a:r>
          <a:endParaRPr lang="en-US"/>
        </a:p>
      </dgm:t>
    </dgm:pt>
    <dgm:pt modelId="{CA816511-9246-4B38-BF61-98941172F99E}" type="parTrans" cxnId="{6A78F21D-A957-4AD5-B4BD-5F309D7ECEAA}">
      <dgm:prSet/>
      <dgm:spPr/>
      <dgm:t>
        <a:bodyPr/>
        <a:lstStyle/>
        <a:p>
          <a:endParaRPr lang="en-US"/>
        </a:p>
      </dgm:t>
    </dgm:pt>
    <dgm:pt modelId="{7354CEDC-EFDF-4A86-B140-2A5DBB067804}" type="sibTrans" cxnId="{6A78F21D-A957-4AD5-B4BD-5F309D7ECEAA}">
      <dgm:prSet/>
      <dgm:spPr/>
      <dgm:t>
        <a:bodyPr/>
        <a:lstStyle/>
        <a:p>
          <a:endParaRPr lang="en-US"/>
        </a:p>
      </dgm:t>
    </dgm:pt>
    <dgm:pt modelId="{2BB46695-94F8-46E4-BD56-82EC52DCADD0}">
      <dgm:prSet/>
      <dgm:spPr/>
      <dgm:t>
        <a:bodyPr/>
        <a:lstStyle/>
        <a:p>
          <a:pPr rtl="0"/>
          <a:r>
            <a:rPr lang="en-US" smtClean="0"/>
            <a:t>Implementation of the structure on a computer </a:t>
          </a:r>
          <a:endParaRPr lang="en-US"/>
        </a:p>
      </dgm:t>
    </dgm:pt>
    <dgm:pt modelId="{B08E0B7A-4D54-4141-AF44-7FA9E363EF6B}" type="parTrans" cxnId="{03B67D49-A72A-4355-89F6-7F28F3571FB5}">
      <dgm:prSet/>
      <dgm:spPr/>
      <dgm:t>
        <a:bodyPr/>
        <a:lstStyle/>
        <a:p>
          <a:endParaRPr lang="en-US"/>
        </a:p>
      </dgm:t>
    </dgm:pt>
    <dgm:pt modelId="{0242A3A6-AAB2-4D91-B7A5-BC3A4B6C7828}" type="sibTrans" cxnId="{03B67D49-A72A-4355-89F6-7F28F3571FB5}">
      <dgm:prSet/>
      <dgm:spPr/>
      <dgm:t>
        <a:bodyPr/>
        <a:lstStyle/>
        <a:p>
          <a:endParaRPr lang="en-US"/>
        </a:p>
      </dgm:t>
    </dgm:pt>
    <dgm:pt modelId="{E6E34304-E3E3-4C19-AB14-65A0C0352F1D}">
      <dgm:prSet/>
      <dgm:spPr/>
      <dgm:t>
        <a:bodyPr/>
        <a:lstStyle/>
        <a:p>
          <a:pPr rtl="0"/>
          <a:r>
            <a:rPr lang="en-US" smtClean="0"/>
            <a:t>Quantitative analysis of the structure, which includes determining the amount of memory needed to store the structure and the time required to process the structure</a:t>
          </a:r>
          <a:endParaRPr lang="en-US"/>
        </a:p>
      </dgm:t>
    </dgm:pt>
    <dgm:pt modelId="{AD36628B-07C3-45EF-BF41-279A59658C60}" type="parTrans" cxnId="{4F406A94-580E-44D1-B9D7-EEE4B3168597}">
      <dgm:prSet/>
      <dgm:spPr/>
      <dgm:t>
        <a:bodyPr/>
        <a:lstStyle/>
        <a:p>
          <a:endParaRPr lang="en-US"/>
        </a:p>
      </dgm:t>
    </dgm:pt>
    <dgm:pt modelId="{5F6ED326-4E4F-4731-BC3E-6B7C2A992181}" type="sibTrans" cxnId="{4F406A94-580E-44D1-B9D7-EEE4B3168597}">
      <dgm:prSet/>
      <dgm:spPr/>
      <dgm:t>
        <a:bodyPr/>
        <a:lstStyle/>
        <a:p>
          <a:endParaRPr lang="en-US"/>
        </a:p>
      </dgm:t>
    </dgm:pt>
    <dgm:pt modelId="{FA04DEEA-E56D-47E9-8496-71FA35F25478}" type="pres">
      <dgm:prSet presAssocID="{E2186695-2F3F-4081-AB46-0645C8D5962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196F5FD-EB50-42E3-9A54-77E2F004B43F}" type="pres">
      <dgm:prSet presAssocID="{FBEBB02F-A344-44D1-9532-D8F252CCC34F}" presName="hierRoot1" presStyleCnt="0">
        <dgm:presLayoutVars>
          <dgm:hierBranch val="init"/>
        </dgm:presLayoutVars>
      </dgm:prSet>
      <dgm:spPr/>
    </dgm:pt>
    <dgm:pt modelId="{CE32090B-075C-4D60-88BD-5B68142F0A62}" type="pres">
      <dgm:prSet presAssocID="{FBEBB02F-A344-44D1-9532-D8F252CCC34F}" presName="rootComposite1" presStyleCnt="0"/>
      <dgm:spPr/>
    </dgm:pt>
    <dgm:pt modelId="{5B8D710E-74F3-49E0-8250-0FC68654B391}" type="pres">
      <dgm:prSet presAssocID="{FBEBB02F-A344-44D1-9532-D8F252CCC34F}" presName="rootText1" presStyleLbl="node0" presStyleIdx="0" presStyleCnt="1" custScaleX="301326">
        <dgm:presLayoutVars>
          <dgm:chPref val="3"/>
        </dgm:presLayoutVars>
      </dgm:prSet>
      <dgm:spPr/>
    </dgm:pt>
    <dgm:pt modelId="{8D8B503D-1316-47F1-945C-EFDB47653847}" type="pres">
      <dgm:prSet presAssocID="{FBEBB02F-A344-44D1-9532-D8F252CCC34F}" presName="rootConnector1" presStyleLbl="node1" presStyleIdx="0" presStyleCnt="0"/>
      <dgm:spPr/>
    </dgm:pt>
    <dgm:pt modelId="{EBFE461B-5EB2-4A6D-9E0E-E216CA547A45}" type="pres">
      <dgm:prSet presAssocID="{FBEBB02F-A344-44D1-9532-D8F252CCC34F}" presName="hierChild2" presStyleCnt="0"/>
      <dgm:spPr/>
    </dgm:pt>
    <dgm:pt modelId="{5631D4ED-DAAF-4EE8-97F6-9B32D6E4B0B8}" type="pres">
      <dgm:prSet presAssocID="{CA816511-9246-4B38-BF61-98941172F99E}" presName="Name37" presStyleLbl="parChTrans1D2" presStyleIdx="0" presStyleCnt="3"/>
      <dgm:spPr/>
    </dgm:pt>
    <dgm:pt modelId="{2CCA0033-8BF9-4A56-AF0E-C1E1C7B63945}" type="pres">
      <dgm:prSet presAssocID="{9FAD3D9C-2DAF-4713-9D04-FFCDE68BFC49}" presName="hierRoot2" presStyleCnt="0">
        <dgm:presLayoutVars>
          <dgm:hierBranch val="init"/>
        </dgm:presLayoutVars>
      </dgm:prSet>
      <dgm:spPr/>
    </dgm:pt>
    <dgm:pt modelId="{36B9C029-20F1-4650-A023-C850AC69A0DD}" type="pres">
      <dgm:prSet presAssocID="{9FAD3D9C-2DAF-4713-9D04-FFCDE68BFC49}" presName="rootComposite" presStyleCnt="0"/>
      <dgm:spPr/>
    </dgm:pt>
    <dgm:pt modelId="{DAB98496-B926-40A5-BD14-28366D8F4DF9}" type="pres">
      <dgm:prSet presAssocID="{9FAD3D9C-2DAF-4713-9D04-FFCDE68BFC49}" presName="rootText" presStyleLbl="node2" presStyleIdx="0" presStyleCnt="3">
        <dgm:presLayoutVars>
          <dgm:chPref val="3"/>
        </dgm:presLayoutVars>
      </dgm:prSet>
      <dgm:spPr/>
    </dgm:pt>
    <dgm:pt modelId="{8C2C5A40-5CD4-4D05-9133-8462AADD7BAF}" type="pres">
      <dgm:prSet presAssocID="{9FAD3D9C-2DAF-4713-9D04-FFCDE68BFC49}" presName="rootConnector" presStyleLbl="node2" presStyleIdx="0" presStyleCnt="3"/>
      <dgm:spPr/>
    </dgm:pt>
    <dgm:pt modelId="{AD88DB3C-0382-4E0A-BC56-FB0BE3001FA1}" type="pres">
      <dgm:prSet presAssocID="{9FAD3D9C-2DAF-4713-9D04-FFCDE68BFC49}" presName="hierChild4" presStyleCnt="0"/>
      <dgm:spPr/>
    </dgm:pt>
    <dgm:pt modelId="{A77A08AF-8160-4697-AD32-3A64C94BA229}" type="pres">
      <dgm:prSet presAssocID="{9FAD3D9C-2DAF-4713-9D04-FFCDE68BFC49}" presName="hierChild5" presStyleCnt="0"/>
      <dgm:spPr/>
    </dgm:pt>
    <dgm:pt modelId="{A48B59DC-C141-430E-9BA6-8C8053409A58}" type="pres">
      <dgm:prSet presAssocID="{B08E0B7A-4D54-4141-AF44-7FA9E363EF6B}" presName="Name37" presStyleLbl="parChTrans1D2" presStyleIdx="1" presStyleCnt="3"/>
      <dgm:spPr/>
    </dgm:pt>
    <dgm:pt modelId="{CF5A37AB-4608-49CC-9790-08C1FF75029F}" type="pres">
      <dgm:prSet presAssocID="{2BB46695-94F8-46E4-BD56-82EC52DCADD0}" presName="hierRoot2" presStyleCnt="0">
        <dgm:presLayoutVars>
          <dgm:hierBranch val="init"/>
        </dgm:presLayoutVars>
      </dgm:prSet>
      <dgm:spPr/>
    </dgm:pt>
    <dgm:pt modelId="{7AA8AD71-8E06-4B52-A9BA-E5062010A11B}" type="pres">
      <dgm:prSet presAssocID="{2BB46695-94F8-46E4-BD56-82EC52DCADD0}" presName="rootComposite" presStyleCnt="0"/>
      <dgm:spPr/>
    </dgm:pt>
    <dgm:pt modelId="{8EF31DA0-904B-4F4F-BCBC-805827C0798E}" type="pres">
      <dgm:prSet presAssocID="{2BB46695-94F8-46E4-BD56-82EC52DCADD0}" presName="rootText" presStyleLbl="node2" presStyleIdx="1" presStyleCnt="3">
        <dgm:presLayoutVars>
          <dgm:chPref val="3"/>
        </dgm:presLayoutVars>
      </dgm:prSet>
      <dgm:spPr/>
    </dgm:pt>
    <dgm:pt modelId="{9301A971-B0EF-4F40-BFC2-56FA40A4ACF7}" type="pres">
      <dgm:prSet presAssocID="{2BB46695-94F8-46E4-BD56-82EC52DCADD0}" presName="rootConnector" presStyleLbl="node2" presStyleIdx="1" presStyleCnt="3"/>
      <dgm:spPr/>
    </dgm:pt>
    <dgm:pt modelId="{AA3147E2-95D3-4AE5-A5F2-D856027C2785}" type="pres">
      <dgm:prSet presAssocID="{2BB46695-94F8-46E4-BD56-82EC52DCADD0}" presName="hierChild4" presStyleCnt="0"/>
      <dgm:spPr/>
    </dgm:pt>
    <dgm:pt modelId="{817D7729-B51C-4115-AAB9-8E2D76C61449}" type="pres">
      <dgm:prSet presAssocID="{2BB46695-94F8-46E4-BD56-82EC52DCADD0}" presName="hierChild5" presStyleCnt="0"/>
      <dgm:spPr/>
    </dgm:pt>
    <dgm:pt modelId="{E5283BC9-6113-4AA1-B10A-0597E59A4730}" type="pres">
      <dgm:prSet presAssocID="{AD36628B-07C3-45EF-BF41-279A59658C60}" presName="Name37" presStyleLbl="parChTrans1D2" presStyleIdx="2" presStyleCnt="3"/>
      <dgm:spPr/>
    </dgm:pt>
    <dgm:pt modelId="{D8E14570-42B6-4808-A329-FABE54F25FEA}" type="pres">
      <dgm:prSet presAssocID="{E6E34304-E3E3-4C19-AB14-65A0C0352F1D}" presName="hierRoot2" presStyleCnt="0">
        <dgm:presLayoutVars>
          <dgm:hierBranch val="init"/>
        </dgm:presLayoutVars>
      </dgm:prSet>
      <dgm:spPr/>
    </dgm:pt>
    <dgm:pt modelId="{0F09A480-1DEA-480A-B4ED-C56A205761D0}" type="pres">
      <dgm:prSet presAssocID="{E6E34304-E3E3-4C19-AB14-65A0C0352F1D}" presName="rootComposite" presStyleCnt="0"/>
      <dgm:spPr/>
    </dgm:pt>
    <dgm:pt modelId="{B49E9FED-797C-458E-A4D9-754CA7748156}" type="pres">
      <dgm:prSet presAssocID="{E6E34304-E3E3-4C19-AB14-65A0C0352F1D}" presName="rootText" presStyleLbl="node2" presStyleIdx="2" presStyleCnt="3">
        <dgm:presLayoutVars>
          <dgm:chPref val="3"/>
        </dgm:presLayoutVars>
      </dgm:prSet>
      <dgm:spPr/>
    </dgm:pt>
    <dgm:pt modelId="{8A06732D-D669-4809-AE41-DB2AD5C0D9F9}" type="pres">
      <dgm:prSet presAssocID="{E6E34304-E3E3-4C19-AB14-65A0C0352F1D}" presName="rootConnector" presStyleLbl="node2" presStyleIdx="2" presStyleCnt="3"/>
      <dgm:spPr/>
    </dgm:pt>
    <dgm:pt modelId="{7FDCFC8C-DA88-40AF-92D9-7395CEFE8C65}" type="pres">
      <dgm:prSet presAssocID="{E6E34304-E3E3-4C19-AB14-65A0C0352F1D}" presName="hierChild4" presStyleCnt="0"/>
      <dgm:spPr/>
    </dgm:pt>
    <dgm:pt modelId="{921351D6-6C86-4AC4-A300-C4425E268C72}" type="pres">
      <dgm:prSet presAssocID="{E6E34304-E3E3-4C19-AB14-65A0C0352F1D}" presName="hierChild5" presStyleCnt="0"/>
      <dgm:spPr/>
    </dgm:pt>
    <dgm:pt modelId="{68338AF4-3A49-478C-8A08-C712303FAD59}" type="pres">
      <dgm:prSet presAssocID="{FBEBB02F-A344-44D1-9532-D8F252CCC34F}" presName="hierChild3" presStyleCnt="0"/>
      <dgm:spPr/>
    </dgm:pt>
  </dgm:ptLst>
  <dgm:cxnLst>
    <dgm:cxn modelId="{416DE107-01A7-4D65-A61D-36953EA4F7B7}" type="presOf" srcId="{9FAD3D9C-2DAF-4713-9D04-FFCDE68BFC49}" destId="{DAB98496-B926-40A5-BD14-28366D8F4DF9}" srcOrd="0" destOrd="0" presId="urn:microsoft.com/office/officeart/2005/8/layout/orgChart1"/>
    <dgm:cxn modelId="{21D283D0-40C9-4B77-954B-B2B23B9438CC}" type="presOf" srcId="{E2186695-2F3F-4081-AB46-0645C8D59626}" destId="{FA04DEEA-E56D-47E9-8496-71FA35F25478}" srcOrd="0" destOrd="0" presId="urn:microsoft.com/office/officeart/2005/8/layout/orgChart1"/>
    <dgm:cxn modelId="{EFC80995-BE1A-43A0-BFA8-7BB4325AD48F}" type="presOf" srcId="{E6E34304-E3E3-4C19-AB14-65A0C0352F1D}" destId="{B49E9FED-797C-458E-A4D9-754CA7748156}" srcOrd="0" destOrd="0" presId="urn:microsoft.com/office/officeart/2005/8/layout/orgChart1"/>
    <dgm:cxn modelId="{3B618683-740A-45D1-A5A3-3A561769DB00}" type="presOf" srcId="{E6E34304-E3E3-4C19-AB14-65A0C0352F1D}" destId="{8A06732D-D669-4809-AE41-DB2AD5C0D9F9}" srcOrd="1" destOrd="0" presId="urn:microsoft.com/office/officeart/2005/8/layout/orgChart1"/>
    <dgm:cxn modelId="{D6B712D2-8031-4E0D-AAA7-A8AE6CE8EBBE}" type="presOf" srcId="{2BB46695-94F8-46E4-BD56-82EC52DCADD0}" destId="{8EF31DA0-904B-4F4F-BCBC-805827C0798E}" srcOrd="0" destOrd="0" presId="urn:microsoft.com/office/officeart/2005/8/layout/orgChart1"/>
    <dgm:cxn modelId="{4F406A94-580E-44D1-B9D7-EEE4B3168597}" srcId="{FBEBB02F-A344-44D1-9532-D8F252CCC34F}" destId="{E6E34304-E3E3-4C19-AB14-65A0C0352F1D}" srcOrd="2" destOrd="0" parTransId="{AD36628B-07C3-45EF-BF41-279A59658C60}" sibTransId="{5F6ED326-4E4F-4731-BC3E-6B7C2A992181}"/>
    <dgm:cxn modelId="{775D884B-E6BE-43C8-9E4B-9ACFEC33C5A7}" type="presOf" srcId="{AD36628B-07C3-45EF-BF41-279A59658C60}" destId="{E5283BC9-6113-4AA1-B10A-0597E59A4730}" srcOrd="0" destOrd="0" presId="urn:microsoft.com/office/officeart/2005/8/layout/orgChart1"/>
    <dgm:cxn modelId="{6A78F21D-A957-4AD5-B4BD-5F309D7ECEAA}" srcId="{FBEBB02F-A344-44D1-9532-D8F252CCC34F}" destId="{9FAD3D9C-2DAF-4713-9D04-FFCDE68BFC49}" srcOrd="0" destOrd="0" parTransId="{CA816511-9246-4B38-BF61-98941172F99E}" sibTransId="{7354CEDC-EFDF-4A86-B140-2A5DBB067804}"/>
    <dgm:cxn modelId="{975FF809-33DF-4300-AEC1-98B413CBCEF2}" type="presOf" srcId="{CA816511-9246-4B38-BF61-98941172F99E}" destId="{5631D4ED-DAAF-4EE8-97F6-9B32D6E4B0B8}" srcOrd="0" destOrd="0" presId="urn:microsoft.com/office/officeart/2005/8/layout/orgChart1"/>
    <dgm:cxn modelId="{98C94676-B0A1-4420-A517-ADAABC52C30C}" type="presOf" srcId="{2BB46695-94F8-46E4-BD56-82EC52DCADD0}" destId="{9301A971-B0EF-4F40-BFC2-56FA40A4ACF7}" srcOrd="1" destOrd="0" presId="urn:microsoft.com/office/officeart/2005/8/layout/orgChart1"/>
    <dgm:cxn modelId="{7B289136-92AD-4E5D-B4C3-B208B0322F4D}" type="presOf" srcId="{9FAD3D9C-2DAF-4713-9D04-FFCDE68BFC49}" destId="{8C2C5A40-5CD4-4D05-9133-8462AADD7BAF}" srcOrd="1" destOrd="0" presId="urn:microsoft.com/office/officeart/2005/8/layout/orgChart1"/>
    <dgm:cxn modelId="{1C21F553-7E99-454C-9455-08CE7EDDC29F}" srcId="{E2186695-2F3F-4081-AB46-0645C8D59626}" destId="{FBEBB02F-A344-44D1-9532-D8F252CCC34F}" srcOrd="0" destOrd="0" parTransId="{D46C7142-3877-4A3C-8B73-BE86D9FDF7DB}" sibTransId="{E28A3589-B341-413D-91C1-72C8942A4713}"/>
    <dgm:cxn modelId="{03B67D49-A72A-4355-89F6-7F28F3571FB5}" srcId="{FBEBB02F-A344-44D1-9532-D8F252CCC34F}" destId="{2BB46695-94F8-46E4-BD56-82EC52DCADD0}" srcOrd="1" destOrd="0" parTransId="{B08E0B7A-4D54-4141-AF44-7FA9E363EF6B}" sibTransId="{0242A3A6-AAB2-4D91-B7A5-BC3A4B6C7828}"/>
    <dgm:cxn modelId="{DA80138A-BF51-41FD-AF04-BB0539791C7F}" type="presOf" srcId="{FBEBB02F-A344-44D1-9532-D8F252CCC34F}" destId="{8D8B503D-1316-47F1-945C-EFDB47653847}" srcOrd="1" destOrd="0" presId="urn:microsoft.com/office/officeart/2005/8/layout/orgChart1"/>
    <dgm:cxn modelId="{86BAE351-6249-4BB0-95C1-8FFD467A3DBB}" type="presOf" srcId="{B08E0B7A-4D54-4141-AF44-7FA9E363EF6B}" destId="{A48B59DC-C141-430E-9BA6-8C8053409A58}" srcOrd="0" destOrd="0" presId="urn:microsoft.com/office/officeart/2005/8/layout/orgChart1"/>
    <dgm:cxn modelId="{0A76232B-9DD5-4DBA-820D-41C1BBADFC2A}" type="presOf" srcId="{FBEBB02F-A344-44D1-9532-D8F252CCC34F}" destId="{5B8D710E-74F3-49E0-8250-0FC68654B391}" srcOrd="0" destOrd="0" presId="urn:microsoft.com/office/officeart/2005/8/layout/orgChart1"/>
    <dgm:cxn modelId="{C5F539D4-A67E-4C4D-9F2E-5002F51F1DE7}" type="presParOf" srcId="{FA04DEEA-E56D-47E9-8496-71FA35F25478}" destId="{0196F5FD-EB50-42E3-9A54-77E2F004B43F}" srcOrd="0" destOrd="0" presId="urn:microsoft.com/office/officeart/2005/8/layout/orgChart1"/>
    <dgm:cxn modelId="{B6C5DEA9-CBC8-4FB1-B260-1A88782A21A8}" type="presParOf" srcId="{0196F5FD-EB50-42E3-9A54-77E2F004B43F}" destId="{CE32090B-075C-4D60-88BD-5B68142F0A62}" srcOrd="0" destOrd="0" presId="urn:microsoft.com/office/officeart/2005/8/layout/orgChart1"/>
    <dgm:cxn modelId="{2856DB13-F271-4F54-A0FF-46139A9C402D}" type="presParOf" srcId="{CE32090B-075C-4D60-88BD-5B68142F0A62}" destId="{5B8D710E-74F3-49E0-8250-0FC68654B391}" srcOrd="0" destOrd="0" presId="urn:microsoft.com/office/officeart/2005/8/layout/orgChart1"/>
    <dgm:cxn modelId="{C5BE6FBA-463E-43B2-ABBD-D5EF83CB2D70}" type="presParOf" srcId="{CE32090B-075C-4D60-88BD-5B68142F0A62}" destId="{8D8B503D-1316-47F1-945C-EFDB47653847}" srcOrd="1" destOrd="0" presId="urn:microsoft.com/office/officeart/2005/8/layout/orgChart1"/>
    <dgm:cxn modelId="{8D298AC8-B81C-4EA3-99F7-4CAF30F0630D}" type="presParOf" srcId="{0196F5FD-EB50-42E3-9A54-77E2F004B43F}" destId="{EBFE461B-5EB2-4A6D-9E0E-E216CA547A45}" srcOrd="1" destOrd="0" presId="urn:microsoft.com/office/officeart/2005/8/layout/orgChart1"/>
    <dgm:cxn modelId="{B6A634DD-3D60-48EF-A3D8-BB5BC1B89C50}" type="presParOf" srcId="{EBFE461B-5EB2-4A6D-9E0E-E216CA547A45}" destId="{5631D4ED-DAAF-4EE8-97F6-9B32D6E4B0B8}" srcOrd="0" destOrd="0" presId="urn:microsoft.com/office/officeart/2005/8/layout/orgChart1"/>
    <dgm:cxn modelId="{C24C5F6D-2BB9-475F-8123-9C53801D6875}" type="presParOf" srcId="{EBFE461B-5EB2-4A6D-9E0E-E216CA547A45}" destId="{2CCA0033-8BF9-4A56-AF0E-C1E1C7B63945}" srcOrd="1" destOrd="0" presId="urn:microsoft.com/office/officeart/2005/8/layout/orgChart1"/>
    <dgm:cxn modelId="{9B31F532-FE86-4C39-9FF4-D0EF9EA7B3A3}" type="presParOf" srcId="{2CCA0033-8BF9-4A56-AF0E-C1E1C7B63945}" destId="{36B9C029-20F1-4650-A023-C850AC69A0DD}" srcOrd="0" destOrd="0" presId="urn:microsoft.com/office/officeart/2005/8/layout/orgChart1"/>
    <dgm:cxn modelId="{9E3C712B-ABC6-46FF-A5DD-91A68E18B419}" type="presParOf" srcId="{36B9C029-20F1-4650-A023-C850AC69A0DD}" destId="{DAB98496-B926-40A5-BD14-28366D8F4DF9}" srcOrd="0" destOrd="0" presId="urn:microsoft.com/office/officeart/2005/8/layout/orgChart1"/>
    <dgm:cxn modelId="{C0C861B1-6AD6-4EE6-A79B-7D91B8BE5704}" type="presParOf" srcId="{36B9C029-20F1-4650-A023-C850AC69A0DD}" destId="{8C2C5A40-5CD4-4D05-9133-8462AADD7BAF}" srcOrd="1" destOrd="0" presId="urn:microsoft.com/office/officeart/2005/8/layout/orgChart1"/>
    <dgm:cxn modelId="{6659E46A-D5EA-45D9-8EAB-10169DBAB7AA}" type="presParOf" srcId="{2CCA0033-8BF9-4A56-AF0E-C1E1C7B63945}" destId="{AD88DB3C-0382-4E0A-BC56-FB0BE3001FA1}" srcOrd="1" destOrd="0" presId="urn:microsoft.com/office/officeart/2005/8/layout/orgChart1"/>
    <dgm:cxn modelId="{E394521B-A6F0-4B19-A3BE-23D024CAB230}" type="presParOf" srcId="{2CCA0033-8BF9-4A56-AF0E-C1E1C7B63945}" destId="{A77A08AF-8160-4697-AD32-3A64C94BA229}" srcOrd="2" destOrd="0" presId="urn:microsoft.com/office/officeart/2005/8/layout/orgChart1"/>
    <dgm:cxn modelId="{7F5B5393-F107-4EF9-801B-61144DB99AD3}" type="presParOf" srcId="{EBFE461B-5EB2-4A6D-9E0E-E216CA547A45}" destId="{A48B59DC-C141-430E-9BA6-8C8053409A58}" srcOrd="2" destOrd="0" presId="urn:microsoft.com/office/officeart/2005/8/layout/orgChart1"/>
    <dgm:cxn modelId="{95F3859B-2921-4B69-8B65-D29EA906C920}" type="presParOf" srcId="{EBFE461B-5EB2-4A6D-9E0E-E216CA547A45}" destId="{CF5A37AB-4608-49CC-9790-08C1FF75029F}" srcOrd="3" destOrd="0" presId="urn:microsoft.com/office/officeart/2005/8/layout/orgChart1"/>
    <dgm:cxn modelId="{AB3AE9D8-1745-4FB0-93B3-7692CCB0BA03}" type="presParOf" srcId="{CF5A37AB-4608-49CC-9790-08C1FF75029F}" destId="{7AA8AD71-8E06-4B52-A9BA-E5062010A11B}" srcOrd="0" destOrd="0" presId="urn:microsoft.com/office/officeart/2005/8/layout/orgChart1"/>
    <dgm:cxn modelId="{6388A8FB-DF71-4831-AFD9-A6CDBD77D4DD}" type="presParOf" srcId="{7AA8AD71-8E06-4B52-A9BA-E5062010A11B}" destId="{8EF31DA0-904B-4F4F-BCBC-805827C0798E}" srcOrd="0" destOrd="0" presId="urn:microsoft.com/office/officeart/2005/8/layout/orgChart1"/>
    <dgm:cxn modelId="{0E6E3289-0507-4A25-9974-2A7417860B7B}" type="presParOf" srcId="{7AA8AD71-8E06-4B52-A9BA-E5062010A11B}" destId="{9301A971-B0EF-4F40-BFC2-56FA40A4ACF7}" srcOrd="1" destOrd="0" presId="urn:microsoft.com/office/officeart/2005/8/layout/orgChart1"/>
    <dgm:cxn modelId="{E305DC53-01EA-4243-A6CE-54F8675DE98B}" type="presParOf" srcId="{CF5A37AB-4608-49CC-9790-08C1FF75029F}" destId="{AA3147E2-95D3-4AE5-A5F2-D856027C2785}" srcOrd="1" destOrd="0" presId="urn:microsoft.com/office/officeart/2005/8/layout/orgChart1"/>
    <dgm:cxn modelId="{11E866BB-7663-4538-A736-D4A7A3DC4297}" type="presParOf" srcId="{CF5A37AB-4608-49CC-9790-08C1FF75029F}" destId="{817D7729-B51C-4115-AAB9-8E2D76C61449}" srcOrd="2" destOrd="0" presId="urn:microsoft.com/office/officeart/2005/8/layout/orgChart1"/>
    <dgm:cxn modelId="{A5ABBCA1-8D52-4966-BDE7-FE1A57676F72}" type="presParOf" srcId="{EBFE461B-5EB2-4A6D-9E0E-E216CA547A45}" destId="{E5283BC9-6113-4AA1-B10A-0597E59A4730}" srcOrd="4" destOrd="0" presId="urn:microsoft.com/office/officeart/2005/8/layout/orgChart1"/>
    <dgm:cxn modelId="{1DA3EAD4-32A2-41F5-9DCD-44EE3F98BF9F}" type="presParOf" srcId="{EBFE461B-5EB2-4A6D-9E0E-E216CA547A45}" destId="{D8E14570-42B6-4808-A329-FABE54F25FEA}" srcOrd="5" destOrd="0" presId="urn:microsoft.com/office/officeart/2005/8/layout/orgChart1"/>
    <dgm:cxn modelId="{63452434-ED5B-4619-BFBD-E8BB2918BA37}" type="presParOf" srcId="{D8E14570-42B6-4808-A329-FABE54F25FEA}" destId="{0F09A480-1DEA-480A-B4ED-C56A205761D0}" srcOrd="0" destOrd="0" presId="urn:microsoft.com/office/officeart/2005/8/layout/orgChart1"/>
    <dgm:cxn modelId="{5D1A7B98-3822-4888-A935-192726D7714A}" type="presParOf" srcId="{0F09A480-1DEA-480A-B4ED-C56A205761D0}" destId="{B49E9FED-797C-458E-A4D9-754CA7748156}" srcOrd="0" destOrd="0" presId="urn:microsoft.com/office/officeart/2005/8/layout/orgChart1"/>
    <dgm:cxn modelId="{E76117A1-DBFF-4FFE-9EF2-6386C217FF22}" type="presParOf" srcId="{0F09A480-1DEA-480A-B4ED-C56A205761D0}" destId="{8A06732D-D669-4809-AE41-DB2AD5C0D9F9}" srcOrd="1" destOrd="0" presId="urn:microsoft.com/office/officeart/2005/8/layout/orgChart1"/>
    <dgm:cxn modelId="{FB0A35B7-4E49-473F-8BDC-DC279A800ACF}" type="presParOf" srcId="{D8E14570-42B6-4808-A329-FABE54F25FEA}" destId="{7FDCFC8C-DA88-40AF-92D9-7395CEFE8C65}" srcOrd="1" destOrd="0" presId="urn:microsoft.com/office/officeart/2005/8/layout/orgChart1"/>
    <dgm:cxn modelId="{C36419DC-CEA2-4691-A828-A6B61AB7C85B}" type="presParOf" srcId="{D8E14570-42B6-4808-A329-FABE54F25FEA}" destId="{921351D6-6C86-4AC4-A300-C4425E268C72}" srcOrd="2" destOrd="0" presId="urn:microsoft.com/office/officeart/2005/8/layout/orgChart1"/>
    <dgm:cxn modelId="{00F39894-1498-43B7-A8A0-BA74F977EC00}" type="presParOf" srcId="{0196F5FD-EB50-42E3-9A54-77E2F004B43F}" destId="{68338AF4-3A49-478C-8A08-C712303FAD5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2DFEBC-60FA-4F54-8360-76C584F1471E}" type="doc">
      <dgm:prSet loTypeId="urn:microsoft.com/office/officeart/2005/8/layout/cycle4" loCatId="matrix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BF3581-4AF6-4B7B-9956-31706E138C02}">
      <dgm:prSet/>
      <dgm:spPr/>
      <dgm:t>
        <a:bodyPr/>
        <a:lstStyle/>
        <a:p>
          <a:pPr rtl="0"/>
          <a:r>
            <a:rPr lang="en-US" b="1" u="sng" dirty="0" smtClean="0"/>
            <a:t>Data Type</a:t>
          </a:r>
          <a:endParaRPr lang="en-US" dirty="0"/>
        </a:p>
      </dgm:t>
    </dgm:pt>
    <dgm:pt modelId="{A66C567D-AF7E-4715-9B29-01ABD6D61F34}" type="parTrans" cxnId="{0A267821-BCF4-4CCF-9867-F4264FC26E6A}">
      <dgm:prSet/>
      <dgm:spPr/>
      <dgm:t>
        <a:bodyPr/>
        <a:lstStyle/>
        <a:p>
          <a:endParaRPr lang="en-US"/>
        </a:p>
      </dgm:t>
    </dgm:pt>
    <dgm:pt modelId="{9D6C68CB-7BFC-4C39-85B4-5F3DCE1C01AB}" type="sibTrans" cxnId="{0A267821-BCF4-4CCF-9867-F4264FC26E6A}">
      <dgm:prSet/>
      <dgm:spPr/>
      <dgm:t>
        <a:bodyPr/>
        <a:lstStyle/>
        <a:p>
          <a:endParaRPr lang="en-US"/>
        </a:p>
      </dgm:t>
    </dgm:pt>
    <dgm:pt modelId="{CB0922F7-E71F-489B-99AE-B1336C630ED2}">
      <dgm:prSet/>
      <dgm:spPr/>
      <dgm:t>
        <a:bodyPr/>
        <a:lstStyle/>
        <a:p>
          <a:pPr rtl="0"/>
          <a:endParaRPr lang="en-US" dirty="0"/>
        </a:p>
      </dgm:t>
    </dgm:pt>
    <dgm:pt modelId="{2C3D5BCC-3867-4355-B72A-B154911AE14D}" type="parTrans" cxnId="{4955660A-53C7-4AE0-B665-C8883BA3BEF2}">
      <dgm:prSet/>
      <dgm:spPr/>
      <dgm:t>
        <a:bodyPr/>
        <a:lstStyle/>
        <a:p>
          <a:endParaRPr lang="en-US"/>
        </a:p>
      </dgm:t>
    </dgm:pt>
    <dgm:pt modelId="{4B99D2F6-A02D-499D-A11F-0B8B289DCFC1}" type="sibTrans" cxnId="{4955660A-53C7-4AE0-B665-C8883BA3BEF2}">
      <dgm:prSet/>
      <dgm:spPr/>
      <dgm:t>
        <a:bodyPr/>
        <a:lstStyle/>
        <a:p>
          <a:endParaRPr lang="en-US"/>
        </a:p>
      </dgm:t>
    </dgm:pt>
    <dgm:pt modelId="{F571F747-2BAF-46AA-A16C-E9F9A2443482}">
      <dgm:prSet/>
      <dgm:spPr/>
      <dgm:t>
        <a:bodyPr anchor="t"/>
        <a:lstStyle/>
        <a:p>
          <a:pPr rtl="0"/>
          <a:r>
            <a:rPr lang="en-US" dirty="0" smtClean="0"/>
            <a:t>Built-in Data Type</a:t>
          </a:r>
        </a:p>
        <a:p>
          <a:pPr rtl="0"/>
          <a:endParaRPr lang="en-US" dirty="0" smtClean="0"/>
        </a:p>
        <a:p>
          <a:pPr rtl="0"/>
          <a:r>
            <a:rPr lang="en-US" dirty="0" smtClean="0"/>
            <a:t>Derived Data Type</a:t>
          </a:r>
          <a:endParaRPr lang="en-US" dirty="0"/>
        </a:p>
      </dgm:t>
    </dgm:pt>
    <dgm:pt modelId="{526E7272-A4B5-4082-BEBA-9180931B1F80}" type="parTrans" cxnId="{99C09509-402C-485C-8152-E4201ED70728}">
      <dgm:prSet/>
      <dgm:spPr/>
      <dgm:t>
        <a:bodyPr/>
        <a:lstStyle/>
        <a:p>
          <a:endParaRPr lang="en-US"/>
        </a:p>
      </dgm:t>
    </dgm:pt>
    <dgm:pt modelId="{7430362C-E84F-41D8-92BC-409D01DBCF37}" type="sibTrans" cxnId="{99C09509-402C-485C-8152-E4201ED70728}">
      <dgm:prSet/>
      <dgm:spPr/>
      <dgm:t>
        <a:bodyPr/>
        <a:lstStyle/>
        <a:p>
          <a:endParaRPr lang="en-US"/>
        </a:p>
      </dgm:t>
    </dgm:pt>
    <dgm:pt modelId="{742AB7BE-D7AB-417C-A78F-50F9AE1E2603}">
      <dgm:prSet/>
      <dgm:spPr/>
      <dgm:t>
        <a:bodyPr/>
        <a:lstStyle/>
        <a:p>
          <a:pPr rtl="0"/>
          <a:r>
            <a:rPr lang="en-US" dirty="0" smtClean="0"/>
            <a:t>Integers</a:t>
          </a:r>
          <a:endParaRPr lang="en-US" dirty="0"/>
        </a:p>
      </dgm:t>
    </dgm:pt>
    <dgm:pt modelId="{7E7F01C2-7F99-4DB7-8843-E0FF845A6167}" type="parTrans" cxnId="{EC24ECB6-7FF8-4644-A4CF-3CAC68FBE0BA}">
      <dgm:prSet/>
      <dgm:spPr/>
      <dgm:t>
        <a:bodyPr/>
        <a:lstStyle/>
        <a:p>
          <a:endParaRPr lang="en-US"/>
        </a:p>
      </dgm:t>
    </dgm:pt>
    <dgm:pt modelId="{7867CED5-E222-4FF0-B81B-87C62C709853}" type="sibTrans" cxnId="{EC24ECB6-7FF8-4644-A4CF-3CAC68FBE0BA}">
      <dgm:prSet/>
      <dgm:spPr/>
      <dgm:t>
        <a:bodyPr/>
        <a:lstStyle/>
        <a:p>
          <a:endParaRPr lang="en-US"/>
        </a:p>
      </dgm:t>
    </dgm:pt>
    <dgm:pt modelId="{64478DB1-AD08-48B5-B25D-E0E9614F63DD}">
      <dgm:prSet/>
      <dgm:spPr/>
      <dgm:t>
        <a:bodyPr/>
        <a:lstStyle/>
        <a:p>
          <a:pPr rtl="0"/>
          <a:r>
            <a:rPr lang="en-US" dirty="0" smtClean="0"/>
            <a:t>Boolean (true, false)</a:t>
          </a:r>
          <a:endParaRPr lang="en-US" dirty="0"/>
        </a:p>
      </dgm:t>
    </dgm:pt>
    <dgm:pt modelId="{39EA44B1-5796-4873-9932-6B3D86AF50BD}" type="parTrans" cxnId="{DFDE3C98-D021-4627-858C-AE51118E2773}">
      <dgm:prSet/>
      <dgm:spPr/>
      <dgm:t>
        <a:bodyPr/>
        <a:lstStyle/>
        <a:p>
          <a:endParaRPr lang="en-US"/>
        </a:p>
      </dgm:t>
    </dgm:pt>
    <dgm:pt modelId="{6E77305B-DD86-41C3-BF36-C1708C18EBE6}" type="sibTrans" cxnId="{DFDE3C98-D021-4627-858C-AE51118E2773}">
      <dgm:prSet/>
      <dgm:spPr/>
      <dgm:t>
        <a:bodyPr/>
        <a:lstStyle/>
        <a:p>
          <a:endParaRPr lang="en-US"/>
        </a:p>
      </dgm:t>
    </dgm:pt>
    <dgm:pt modelId="{69DECD1A-21FB-4E5B-BA88-718F6CEF89AD}">
      <dgm:prSet/>
      <dgm:spPr/>
      <dgm:t>
        <a:bodyPr/>
        <a:lstStyle/>
        <a:p>
          <a:pPr rtl="0"/>
          <a:r>
            <a:rPr lang="en-US" dirty="0" smtClean="0"/>
            <a:t>Floating (Decimal numbers)</a:t>
          </a:r>
          <a:endParaRPr lang="en-US" dirty="0"/>
        </a:p>
      </dgm:t>
    </dgm:pt>
    <dgm:pt modelId="{05482D49-619C-4E40-99A4-C4F0E3F678A9}" type="parTrans" cxnId="{66D72F34-AF27-4B9D-8966-E6D2A4C80C5C}">
      <dgm:prSet/>
      <dgm:spPr/>
      <dgm:t>
        <a:bodyPr/>
        <a:lstStyle/>
        <a:p>
          <a:endParaRPr lang="en-US"/>
        </a:p>
      </dgm:t>
    </dgm:pt>
    <dgm:pt modelId="{E881B9DD-486F-4F9E-8F9C-16BA1C8604AD}" type="sibTrans" cxnId="{66D72F34-AF27-4B9D-8966-E6D2A4C80C5C}">
      <dgm:prSet/>
      <dgm:spPr/>
      <dgm:t>
        <a:bodyPr/>
        <a:lstStyle/>
        <a:p>
          <a:endParaRPr lang="en-US"/>
        </a:p>
      </dgm:t>
    </dgm:pt>
    <dgm:pt modelId="{876355E6-4D32-4AC6-9F87-D79F2C8ACEFD}">
      <dgm:prSet/>
      <dgm:spPr/>
      <dgm:t>
        <a:bodyPr/>
        <a:lstStyle/>
        <a:p>
          <a:pPr rtl="0"/>
          <a:r>
            <a:rPr lang="en-US" dirty="0" smtClean="0"/>
            <a:t>Character and Strings</a:t>
          </a:r>
          <a:endParaRPr lang="en-US" dirty="0"/>
        </a:p>
      </dgm:t>
    </dgm:pt>
    <dgm:pt modelId="{710344AC-A5EA-4F93-876E-0E078AB64C9A}" type="parTrans" cxnId="{30BC42F5-35C3-4509-8080-3BE8EACF39CE}">
      <dgm:prSet/>
      <dgm:spPr/>
      <dgm:t>
        <a:bodyPr/>
        <a:lstStyle/>
        <a:p>
          <a:endParaRPr lang="en-US"/>
        </a:p>
      </dgm:t>
    </dgm:pt>
    <dgm:pt modelId="{1319CCAC-A0B4-4D8A-A45F-80A273000F93}" type="sibTrans" cxnId="{30BC42F5-35C3-4509-8080-3BE8EACF39CE}">
      <dgm:prSet/>
      <dgm:spPr/>
      <dgm:t>
        <a:bodyPr/>
        <a:lstStyle/>
        <a:p>
          <a:endParaRPr lang="en-US"/>
        </a:p>
      </dgm:t>
    </dgm:pt>
    <dgm:pt modelId="{9103920E-0B06-4471-AE00-A310789BFCD1}">
      <dgm:prSet/>
      <dgm:spPr/>
      <dgm:t>
        <a:bodyPr/>
        <a:lstStyle/>
        <a:p>
          <a:endParaRPr lang="en-US" dirty="0"/>
        </a:p>
      </dgm:t>
    </dgm:pt>
    <dgm:pt modelId="{1969E91E-07D6-4B91-B5E5-8DAC96C187C4}" type="parTrans" cxnId="{D6DAD943-0D9D-414A-A8A0-E747CD240980}">
      <dgm:prSet/>
      <dgm:spPr/>
      <dgm:t>
        <a:bodyPr/>
        <a:lstStyle/>
        <a:p>
          <a:endParaRPr lang="en-US"/>
        </a:p>
      </dgm:t>
    </dgm:pt>
    <dgm:pt modelId="{A5913EA6-E024-43A9-92FC-E853BEA371FB}" type="sibTrans" cxnId="{D6DAD943-0D9D-414A-A8A0-E747CD240980}">
      <dgm:prSet/>
      <dgm:spPr/>
      <dgm:t>
        <a:bodyPr/>
        <a:lstStyle/>
        <a:p>
          <a:endParaRPr lang="en-US"/>
        </a:p>
      </dgm:t>
    </dgm:pt>
    <dgm:pt modelId="{3E2D9AF5-9686-408C-B3D1-3ABDA51CCD4B}" type="pres">
      <dgm:prSet presAssocID="{7F2DFEBC-60FA-4F54-8360-76C584F1471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98AF0B13-7F21-4352-86BF-307C80388AA8}" type="pres">
      <dgm:prSet presAssocID="{7F2DFEBC-60FA-4F54-8360-76C584F1471E}" presName="children" presStyleCnt="0"/>
      <dgm:spPr/>
    </dgm:pt>
    <dgm:pt modelId="{1E88B180-9713-48BC-844B-5DE9601DCDE3}" type="pres">
      <dgm:prSet presAssocID="{7F2DFEBC-60FA-4F54-8360-76C584F1471E}" presName="child1group" presStyleCnt="0"/>
      <dgm:spPr/>
    </dgm:pt>
    <dgm:pt modelId="{F70C6013-12EA-455E-B1DD-4C6644E7610F}" type="pres">
      <dgm:prSet presAssocID="{7F2DFEBC-60FA-4F54-8360-76C584F1471E}" presName="child1" presStyleLbl="bgAcc1" presStyleIdx="0" presStyleCnt="2"/>
      <dgm:spPr/>
      <dgm:t>
        <a:bodyPr/>
        <a:lstStyle/>
        <a:p>
          <a:endParaRPr lang="en-US"/>
        </a:p>
      </dgm:t>
    </dgm:pt>
    <dgm:pt modelId="{1D21EBF0-D913-4395-865A-B1DB846C0F61}" type="pres">
      <dgm:prSet presAssocID="{7F2DFEBC-60FA-4F54-8360-76C584F1471E}" presName="child1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8B1488-DD06-4E0C-8EA4-9C58FF0EFA83}" type="pres">
      <dgm:prSet presAssocID="{7F2DFEBC-60FA-4F54-8360-76C584F1471E}" presName="child2group" presStyleCnt="0"/>
      <dgm:spPr/>
    </dgm:pt>
    <dgm:pt modelId="{3F610518-3BE9-448F-8CDF-66CE3D983A65}" type="pres">
      <dgm:prSet presAssocID="{7F2DFEBC-60FA-4F54-8360-76C584F1471E}" presName="child2" presStyleLbl="bgAcc1" presStyleIdx="1" presStyleCnt="2" custLinFactY="89774" custLinFactNeighborX="25158" custLinFactNeighborY="100000"/>
      <dgm:spPr/>
    </dgm:pt>
    <dgm:pt modelId="{6BFD1DCE-C2C8-44D1-BD4D-D455F552F9B2}" type="pres">
      <dgm:prSet presAssocID="{7F2DFEBC-60FA-4F54-8360-76C584F1471E}" presName="child2Text" presStyleLbl="bgAcc1" presStyleIdx="1" presStyleCnt="2">
        <dgm:presLayoutVars>
          <dgm:bulletEnabled val="1"/>
        </dgm:presLayoutVars>
      </dgm:prSet>
      <dgm:spPr/>
    </dgm:pt>
    <dgm:pt modelId="{DB65AA2E-988C-4437-B51B-E68E3B8B2EB8}" type="pres">
      <dgm:prSet presAssocID="{7F2DFEBC-60FA-4F54-8360-76C584F1471E}" presName="childPlaceholder" presStyleCnt="0"/>
      <dgm:spPr/>
    </dgm:pt>
    <dgm:pt modelId="{5AEB5A8B-772E-46C3-9561-8438CC03B595}" type="pres">
      <dgm:prSet presAssocID="{7F2DFEBC-60FA-4F54-8360-76C584F1471E}" presName="circle" presStyleCnt="0"/>
      <dgm:spPr/>
    </dgm:pt>
    <dgm:pt modelId="{BB15D03C-2E24-4F40-BB4C-1F7E1969B878}" type="pres">
      <dgm:prSet presAssocID="{7F2DFEBC-60FA-4F54-8360-76C584F1471E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9A07DD0A-8F93-4CE2-A79A-E4F529C5BA8B}" type="pres">
      <dgm:prSet presAssocID="{7F2DFEBC-60FA-4F54-8360-76C584F1471E}" presName="quadrant2" presStyleLbl="node1" presStyleIdx="1" presStyleCnt="4" custLinFactNeighborX="4883" custLinFactNeighborY="-237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890FED-BA5B-4128-85EF-47146D5165A6}" type="pres">
      <dgm:prSet presAssocID="{7F2DFEBC-60FA-4F54-8360-76C584F1471E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1E1E9E-5C25-4C2C-AC58-3CD9CB26C752}" type="pres">
      <dgm:prSet presAssocID="{7F2DFEBC-60FA-4F54-8360-76C584F1471E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8C9EBAF3-2F69-4570-B01D-069BC889F114}" type="pres">
      <dgm:prSet presAssocID="{7F2DFEBC-60FA-4F54-8360-76C584F1471E}" presName="quadrantPlaceholder" presStyleCnt="0"/>
      <dgm:spPr/>
    </dgm:pt>
    <dgm:pt modelId="{B66E7D0A-B086-452D-A536-BCE824069871}" type="pres">
      <dgm:prSet presAssocID="{7F2DFEBC-60FA-4F54-8360-76C584F1471E}" presName="center1" presStyleLbl="fgShp" presStyleIdx="0" presStyleCnt="2"/>
      <dgm:spPr/>
    </dgm:pt>
    <dgm:pt modelId="{59F3C28A-F7A5-4AC8-A3E3-D2D43222C385}" type="pres">
      <dgm:prSet presAssocID="{7F2DFEBC-60FA-4F54-8360-76C584F1471E}" presName="center2" presStyleLbl="fgShp" presStyleIdx="1" presStyleCnt="2"/>
      <dgm:spPr/>
    </dgm:pt>
  </dgm:ptLst>
  <dgm:cxnLst>
    <dgm:cxn modelId="{1E383B66-F07F-43B7-B971-51EA376BD7CE}" type="presOf" srcId="{876355E6-4D32-4AC6-9F87-D79F2C8ACEFD}" destId="{3F610518-3BE9-448F-8CDF-66CE3D983A65}" srcOrd="0" destOrd="3" presId="urn:microsoft.com/office/officeart/2005/8/layout/cycle4"/>
    <dgm:cxn modelId="{2625B8C4-7CC6-4C14-B438-93C931FA0A95}" type="presOf" srcId="{742AB7BE-D7AB-417C-A78F-50F9AE1E2603}" destId="{3F610518-3BE9-448F-8CDF-66CE3D983A65}" srcOrd="0" destOrd="0" presId="urn:microsoft.com/office/officeart/2005/8/layout/cycle4"/>
    <dgm:cxn modelId="{B1F6DB84-EC67-41DA-89EE-D9FCDF0A7246}" type="presOf" srcId="{69DECD1A-21FB-4E5B-BA88-718F6CEF89AD}" destId="{3F610518-3BE9-448F-8CDF-66CE3D983A65}" srcOrd="0" destOrd="2" presId="urn:microsoft.com/office/officeart/2005/8/layout/cycle4"/>
    <dgm:cxn modelId="{4955660A-53C7-4AE0-B665-C8883BA3BEF2}" srcId="{B9BF3581-4AF6-4B7B-9956-31706E138C02}" destId="{CB0922F7-E71F-489B-99AE-B1336C630ED2}" srcOrd="0" destOrd="0" parTransId="{2C3D5BCC-3867-4355-B72A-B154911AE14D}" sibTransId="{4B99D2F6-A02D-499D-A11F-0B8B289DCFC1}"/>
    <dgm:cxn modelId="{0A267821-BCF4-4CCF-9867-F4264FC26E6A}" srcId="{7F2DFEBC-60FA-4F54-8360-76C584F1471E}" destId="{B9BF3581-4AF6-4B7B-9956-31706E138C02}" srcOrd="0" destOrd="0" parTransId="{A66C567D-AF7E-4715-9B29-01ABD6D61F34}" sibTransId="{9D6C68CB-7BFC-4C39-85B4-5F3DCE1C01AB}"/>
    <dgm:cxn modelId="{03C923DD-8CAE-4A28-B9DB-ED39C1FBEDA8}" type="presOf" srcId="{64478DB1-AD08-48B5-B25D-E0E9614F63DD}" destId="{3F610518-3BE9-448F-8CDF-66CE3D983A65}" srcOrd="0" destOrd="1" presId="urn:microsoft.com/office/officeart/2005/8/layout/cycle4"/>
    <dgm:cxn modelId="{FBC96C60-3D51-4BE2-8B8C-DBAB3649B979}" type="presOf" srcId="{876355E6-4D32-4AC6-9F87-D79F2C8ACEFD}" destId="{6BFD1DCE-C2C8-44D1-BD4D-D455F552F9B2}" srcOrd="1" destOrd="3" presId="urn:microsoft.com/office/officeart/2005/8/layout/cycle4"/>
    <dgm:cxn modelId="{99C09509-402C-485C-8152-E4201ED70728}" srcId="{7F2DFEBC-60FA-4F54-8360-76C584F1471E}" destId="{F571F747-2BAF-46AA-A16C-E9F9A2443482}" srcOrd="1" destOrd="0" parTransId="{526E7272-A4B5-4082-BEBA-9180931B1F80}" sibTransId="{7430362C-E84F-41D8-92BC-409D01DBCF37}"/>
    <dgm:cxn modelId="{D6DAD943-0D9D-414A-A8A0-E747CD240980}" srcId="{7F2DFEBC-60FA-4F54-8360-76C584F1471E}" destId="{9103920E-0B06-4471-AE00-A310789BFCD1}" srcOrd="2" destOrd="0" parTransId="{1969E91E-07D6-4B91-B5E5-8DAC96C187C4}" sibTransId="{A5913EA6-E024-43A9-92FC-E853BEA371FB}"/>
    <dgm:cxn modelId="{DFDE3C98-D021-4627-858C-AE51118E2773}" srcId="{F571F747-2BAF-46AA-A16C-E9F9A2443482}" destId="{64478DB1-AD08-48B5-B25D-E0E9614F63DD}" srcOrd="1" destOrd="0" parTransId="{39EA44B1-5796-4873-9932-6B3D86AF50BD}" sibTransId="{6E77305B-DD86-41C3-BF36-C1708C18EBE6}"/>
    <dgm:cxn modelId="{66D72F34-AF27-4B9D-8966-E6D2A4C80C5C}" srcId="{F571F747-2BAF-46AA-A16C-E9F9A2443482}" destId="{69DECD1A-21FB-4E5B-BA88-718F6CEF89AD}" srcOrd="2" destOrd="0" parTransId="{05482D49-619C-4E40-99A4-C4F0E3F678A9}" sibTransId="{E881B9DD-486F-4F9E-8F9C-16BA1C8604AD}"/>
    <dgm:cxn modelId="{6134845F-D45A-4FDE-896D-0693AAA881A5}" type="presOf" srcId="{7F2DFEBC-60FA-4F54-8360-76C584F1471E}" destId="{3E2D9AF5-9686-408C-B3D1-3ABDA51CCD4B}" srcOrd="0" destOrd="0" presId="urn:microsoft.com/office/officeart/2005/8/layout/cycle4"/>
    <dgm:cxn modelId="{A75F0718-6649-4DD6-BCBA-DA519911A712}" type="presOf" srcId="{CB0922F7-E71F-489B-99AE-B1336C630ED2}" destId="{1D21EBF0-D913-4395-865A-B1DB846C0F61}" srcOrd="1" destOrd="0" presId="urn:microsoft.com/office/officeart/2005/8/layout/cycle4"/>
    <dgm:cxn modelId="{30BC42F5-35C3-4509-8080-3BE8EACF39CE}" srcId="{F571F747-2BAF-46AA-A16C-E9F9A2443482}" destId="{876355E6-4D32-4AC6-9F87-D79F2C8ACEFD}" srcOrd="3" destOrd="0" parTransId="{710344AC-A5EA-4F93-876E-0E078AB64C9A}" sibTransId="{1319CCAC-A0B4-4D8A-A45F-80A273000F93}"/>
    <dgm:cxn modelId="{86D4797D-4A32-47F2-BD93-9C0E3940A944}" type="presOf" srcId="{69DECD1A-21FB-4E5B-BA88-718F6CEF89AD}" destId="{6BFD1DCE-C2C8-44D1-BD4D-D455F552F9B2}" srcOrd="1" destOrd="2" presId="urn:microsoft.com/office/officeart/2005/8/layout/cycle4"/>
    <dgm:cxn modelId="{EC24ECB6-7FF8-4644-A4CF-3CAC68FBE0BA}" srcId="{F571F747-2BAF-46AA-A16C-E9F9A2443482}" destId="{742AB7BE-D7AB-417C-A78F-50F9AE1E2603}" srcOrd="0" destOrd="0" parTransId="{7E7F01C2-7F99-4DB7-8843-E0FF845A6167}" sibTransId="{7867CED5-E222-4FF0-B81B-87C62C709853}"/>
    <dgm:cxn modelId="{EAEE23B3-B98F-4D6E-AC36-5CB5C5EBC5F1}" type="presOf" srcId="{742AB7BE-D7AB-417C-A78F-50F9AE1E2603}" destId="{6BFD1DCE-C2C8-44D1-BD4D-D455F552F9B2}" srcOrd="1" destOrd="0" presId="urn:microsoft.com/office/officeart/2005/8/layout/cycle4"/>
    <dgm:cxn modelId="{4B405739-2494-4843-BA45-4AA6C41BCCC9}" type="presOf" srcId="{9103920E-0B06-4471-AE00-A310789BFCD1}" destId="{B6890FED-BA5B-4128-85EF-47146D5165A6}" srcOrd="0" destOrd="0" presId="urn:microsoft.com/office/officeart/2005/8/layout/cycle4"/>
    <dgm:cxn modelId="{B956BB38-666A-4FA8-BF7D-DCFE6996D76E}" type="presOf" srcId="{64478DB1-AD08-48B5-B25D-E0E9614F63DD}" destId="{6BFD1DCE-C2C8-44D1-BD4D-D455F552F9B2}" srcOrd="1" destOrd="1" presId="urn:microsoft.com/office/officeart/2005/8/layout/cycle4"/>
    <dgm:cxn modelId="{FD2B83D7-D0F7-488F-8ED2-3FAFDF346441}" type="presOf" srcId="{CB0922F7-E71F-489B-99AE-B1336C630ED2}" destId="{F70C6013-12EA-455E-B1DD-4C6644E7610F}" srcOrd="0" destOrd="0" presId="urn:microsoft.com/office/officeart/2005/8/layout/cycle4"/>
    <dgm:cxn modelId="{D5362EE2-F704-45F9-A97E-4A7D8E7538F8}" type="presOf" srcId="{F571F747-2BAF-46AA-A16C-E9F9A2443482}" destId="{9A07DD0A-8F93-4CE2-A79A-E4F529C5BA8B}" srcOrd="0" destOrd="0" presId="urn:microsoft.com/office/officeart/2005/8/layout/cycle4"/>
    <dgm:cxn modelId="{BDA2B986-E0D8-4358-9B19-3A304076BCD5}" type="presOf" srcId="{B9BF3581-4AF6-4B7B-9956-31706E138C02}" destId="{BB15D03C-2E24-4F40-BB4C-1F7E1969B878}" srcOrd="0" destOrd="0" presId="urn:microsoft.com/office/officeart/2005/8/layout/cycle4"/>
    <dgm:cxn modelId="{06EF7C3E-BA03-484B-938C-1EA29CD8E93C}" type="presParOf" srcId="{3E2D9AF5-9686-408C-B3D1-3ABDA51CCD4B}" destId="{98AF0B13-7F21-4352-86BF-307C80388AA8}" srcOrd="0" destOrd="0" presId="urn:microsoft.com/office/officeart/2005/8/layout/cycle4"/>
    <dgm:cxn modelId="{33848701-F84D-4F23-AB9C-1525F390A44B}" type="presParOf" srcId="{98AF0B13-7F21-4352-86BF-307C80388AA8}" destId="{1E88B180-9713-48BC-844B-5DE9601DCDE3}" srcOrd="0" destOrd="0" presId="urn:microsoft.com/office/officeart/2005/8/layout/cycle4"/>
    <dgm:cxn modelId="{B58EF67F-44BA-4828-A304-C635B19FFF1D}" type="presParOf" srcId="{1E88B180-9713-48BC-844B-5DE9601DCDE3}" destId="{F70C6013-12EA-455E-B1DD-4C6644E7610F}" srcOrd="0" destOrd="0" presId="urn:microsoft.com/office/officeart/2005/8/layout/cycle4"/>
    <dgm:cxn modelId="{C2A0E90A-CFFC-44AB-86C6-F2F4AA0ACCE3}" type="presParOf" srcId="{1E88B180-9713-48BC-844B-5DE9601DCDE3}" destId="{1D21EBF0-D913-4395-865A-B1DB846C0F61}" srcOrd="1" destOrd="0" presId="urn:microsoft.com/office/officeart/2005/8/layout/cycle4"/>
    <dgm:cxn modelId="{9D29F403-8C6A-43E0-8A83-700F05C06994}" type="presParOf" srcId="{98AF0B13-7F21-4352-86BF-307C80388AA8}" destId="{CA8B1488-DD06-4E0C-8EA4-9C58FF0EFA83}" srcOrd="1" destOrd="0" presId="urn:microsoft.com/office/officeart/2005/8/layout/cycle4"/>
    <dgm:cxn modelId="{EC1DC80E-7C85-4C2E-9E43-ECCED8C92B39}" type="presParOf" srcId="{CA8B1488-DD06-4E0C-8EA4-9C58FF0EFA83}" destId="{3F610518-3BE9-448F-8CDF-66CE3D983A65}" srcOrd="0" destOrd="0" presId="urn:microsoft.com/office/officeart/2005/8/layout/cycle4"/>
    <dgm:cxn modelId="{E9770D31-DB42-4E46-85AC-C974ED617199}" type="presParOf" srcId="{CA8B1488-DD06-4E0C-8EA4-9C58FF0EFA83}" destId="{6BFD1DCE-C2C8-44D1-BD4D-D455F552F9B2}" srcOrd="1" destOrd="0" presId="urn:microsoft.com/office/officeart/2005/8/layout/cycle4"/>
    <dgm:cxn modelId="{CC2EC722-411C-48FB-9864-3CC28BAFE4C4}" type="presParOf" srcId="{98AF0B13-7F21-4352-86BF-307C80388AA8}" destId="{DB65AA2E-988C-4437-B51B-E68E3B8B2EB8}" srcOrd="2" destOrd="0" presId="urn:microsoft.com/office/officeart/2005/8/layout/cycle4"/>
    <dgm:cxn modelId="{A4D8F6BF-3D21-4CFC-A115-BD49E57AF3E7}" type="presParOf" srcId="{3E2D9AF5-9686-408C-B3D1-3ABDA51CCD4B}" destId="{5AEB5A8B-772E-46C3-9561-8438CC03B595}" srcOrd="1" destOrd="0" presId="urn:microsoft.com/office/officeart/2005/8/layout/cycle4"/>
    <dgm:cxn modelId="{393CBDA2-AF74-41E2-AFD4-DDDE687A48EA}" type="presParOf" srcId="{5AEB5A8B-772E-46C3-9561-8438CC03B595}" destId="{BB15D03C-2E24-4F40-BB4C-1F7E1969B878}" srcOrd="0" destOrd="0" presId="urn:microsoft.com/office/officeart/2005/8/layout/cycle4"/>
    <dgm:cxn modelId="{5304F096-AC18-4042-8FBC-199EFCC3DB3A}" type="presParOf" srcId="{5AEB5A8B-772E-46C3-9561-8438CC03B595}" destId="{9A07DD0A-8F93-4CE2-A79A-E4F529C5BA8B}" srcOrd="1" destOrd="0" presId="urn:microsoft.com/office/officeart/2005/8/layout/cycle4"/>
    <dgm:cxn modelId="{6D3FC355-8C24-45C7-B12F-7A36D46BBA02}" type="presParOf" srcId="{5AEB5A8B-772E-46C3-9561-8438CC03B595}" destId="{B6890FED-BA5B-4128-85EF-47146D5165A6}" srcOrd="2" destOrd="0" presId="urn:microsoft.com/office/officeart/2005/8/layout/cycle4"/>
    <dgm:cxn modelId="{AAF8CF8B-8A8E-4288-8C10-515468CB37EA}" type="presParOf" srcId="{5AEB5A8B-772E-46C3-9561-8438CC03B595}" destId="{201E1E9E-5C25-4C2C-AC58-3CD9CB26C752}" srcOrd="3" destOrd="0" presId="urn:microsoft.com/office/officeart/2005/8/layout/cycle4"/>
    <dgm:cxn modelId="{B9285FD3-5D12-4FC5-AD7C-C49E8B5E47B7}" type="presParOf" srcId="{5AEB5A8B-772E-46C3-9561-8438CC03B595}" destId="{8C9EBAF3-2F69-4570-B01D-069BC889F114}" srcOrd="4" destOrd="0" presId="urn:microsoft.com/office/officeart/2005/8/layout/cycle4"/>
    <dgm:cxn modelId="{65E91B45-8973-465B-A9F2-AE278524F920}" type="presParOf" srcId="{3E2D9AF5-9686-408C-B3D1-3ABDA51CCD4B}" destId="{B66E7D0A-B086-452D-A536-BCE824069871}" srcOrd="2" destOrd="0" presId="urn:microsoft.com/office/officeart/2005/8/layout/cycle4"/>
    <dgm:cxn modelId="{5CDBCFA6-F7A1-4233-ABE9-7521F514F9D4}" type="presParOf" srcId="{3E2D9AF5-9686-408C-B3D1-3ABDA51CCD4B}" destId="{59F3C28A-F7A5-4AC8-A3E3-D2D43222C385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774C2B1-E483-4325-8B18-E497CC4696A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40B59F-402B-4C31-B295-455A9151AEB7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u="sng" dirty="0" smtClean="0"/>
            <a:t>DATA TYPE</a:t>
          </a:r>
          <a:endParaRPr lang="en-US" dirty="0"/>
        </a:p>
      </dgm:t>
    </dgm:pt>
    <dgm:pt modelId="{A80595A3-DD28-4110-BBB4-9465282B3F6F}" type="parTrans" cxnId="{2E95056F-27D0-461B-9171-EF857141338A}">
      <dgm:prSet/>
      <dgm:spPr/>
      <dgm:t>
        <a:bodyPr/>
        <a:lstStyle/>
        <a:p>
          <a:endParaRPr lang="en-US"/>
        </a:p>
      </dgm:t>
    </dgm:pt>
    <dgm:pt modelId="{C5A5019B-C41D-4147-851F-989190515A62}" type="sibTrans" cxnId="{2E95056F-27D0-461B-9171-EF857141338A}">
      <dgm:prSet/>
      <dgm:spPr/>
      <dgm:t>
        <a:bodyPr/>
        <a:lstStyle/>
        <a:p>
          <a:endParaRPr lang="en-US"/>
        </a:p>
      </dgm:t>
    </dgm:pt>
    <dgm:pt modelId="{D40D8050-B527-46C5-AB17-C3BF53E5A30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is a term which refers to the kind of data that may appear in computation. </a:t>
          </a:r>
          <a:endParaRPr lang="en-US" dirty="0"/>
        </a:p>
      </dgm:t>
    </dgm:pt>
    <dgm:pt modelId="{28C23252-427C-4606-82C1-4D9B065B1D90}" type="parTrans" cxnId="{9B80B7FA-9B76-43B4-9264-2154A8FFC26E}">
      <dgm:prSet/>
      <dgm:spPr/>
      <dgm:t>
        <a:bodyPr/>
        <a:lstStyle/>
        <a:p>
          <a:endParaRPr lang="en-US"/>
        </a:p>
      </dgm:t>
    </dgm:pt>
    <dgm:pt modelId="{575D6478-8913-4E62-8A40-E6D25200D379}" type="sibTrans" cxnId="{9B80B7FA-9B76-43B4-9264-2154A8FFC26E}">
      <dgm:prSet/>
      <dgm:spPr/>
      <dgm:t>
        <a:bodyPr/>
        <a:lstStyle/>
        <a:p>
          <a:endParaRPr lang="en-US"/>
        </a:p>
      </dgm:t>
    </dgm:pt>
    <dgm:pt modelId="{A5BA6D99-083A-40D3-B59D-DCA3C74BF858}" type="pres">
      <dgm:prSet presAssocID="{3774C2B1-E483-4325-8B18-E497CC4696AF}" presName="Name0" presStyleCnt="0">
        <dgm:presLayoutVars>
          <dgm:dir/>
          <dgm:animLvl val="lvl"/>
          <dgm:resizeHandles val="exact"/>
        </dgm:presLayoutVars>
      </dgm:prSet>
      <dgm:spPr/>
    </dgm:pt>
    <dgm:pt modelId="{56A1C671-E20A-4DAC-9F22-3731D0B526FF}" type="pres">
      <dgm:prSet presAssocID="{FE40B59F-402B-4C31-B295-455A9151AEB7}" presName="linNode" presStyleCnt="0"/>
      <dgm:spPr/>
    </dgm:pt>
    <dgm:pt modelId="{776E767A-9906-45E7-8560-F4677F2A0158}" type="pres">
      <dgm:prSet presAssocID="{FE40B59F-402B-4C31-B295-455A9151AEB7}" presName="parentText" presStyleLbl="node1" presStyleIdx="0" presStyleCnt="2" custScaleX="266885" custScaleY="87813">
        <dgm:presLayoutVars>
          <dgm:chMax val="1"/>
          <dgm:bulletEnabled val="1"/>
        </dgm:presLayoutVars>
      </dgm:prSet>
      <dgm:spPr/>
    </dgm:pt>
    <dgm:pt modelId="{2E5559FC-B1F9-4F99-82E7-D75290F49437}" type="pres">
      <dgm:prSet presAssocID="{C5A5019B-C41D-4147-851F-989190515A62}" presName="sp" presStyleCnt="0"/>
      <dgm:spPr/>
    </dgm:pt>
    <dgm:pt modelId="{F592043B-A21D-4BA8-A761-9097EB80C120}" type="pres">
      <dgm:prSet presAssocID="{D40D8050-B527-46C5-AB17-C3BF53E5A300}" presName="linNode" presStyleCnt="0"/>
      <dgm:spPr/>
    </dgm:pt>
    <dgm:pt modelId="{0AA05F85-61C6-44A4-A54A-89CA363B6BC3}" type="pres">
      <dgm:prSet presAssocID="{D40D8050-B527-46C5-AB17-C3BF53E5A300}" presName="parentText" presStyleLbl="node1" presStyleIdx="1" presStyleCnt="2" custScaleX="221350" custScaleY="68582" custLinFactNeighborX="32680" custLinFactNeighborY="-6732">
        <dgm:presLayoutVars>
          <dgm:chMax val="1"/>
          <dgm:bulletEnabled val="1"/>
        </dgm:presLayoutVars>
      </dgm:prSet>
      <dgm:spPr/>
    </dgm:pt>
  </dgm:ptLst>
  <dgm:cxnLst>
    <dgm:cxn modelId="{9B80B7FA-9B76-43B4-9264-2154A8FFC26E}" srcId="{3774C2B1-E483-4325-8B18-E497CC4696AF}" destId="{D40D8050-B527-46C5-AB17-C3BF53E5A300}" srcOrd="1" destOrd="0" parTransId="{28C23252-427C-4606-82C1-4D9B065B1D90}" sibTransId="{575D6478-8913-4E62-8A40-E6D25200D379}"/>
    <dgm:cxn modelId="{700D275D-F13B-4B74-9AB5-01A5DECD2E6D}" type="presOf" srcId="{FE40B59F-402B-4C31-B295-455A9151AEB7}" destId="{776E767A-9906-45E7-8560-F4677F2A0158}" srcOrd="0" destOrd="0" presId="urn:microsoft.com/office/officeart/2005/8/layout/vList5"/>
    <dgm:cxn modelId="{42ECB509-3A9C-4A55-87D4-B54EC37B036B}" type="presOf" srcId="{D40D8050-B527-46C5-AB17-C3BF53E5A300}" destId="{0AA05F85-61C6-44A4-A54A-89CA363B6BC3}" srcOrd="0" destOrd="0" presId="urn:microsoft.com/office/officeart/2005/8/layout/vList5"/>
    <dgm:cxn modelId="{FD707AA7-8EB9-4261-81F8-E25CA240295D}" type="presOf" srcId="{3774C2B1-E483-4325-8B18-E497CC4696AF}" destId="{A5BA6D99-083A-40D3-B59D-DCA3C74BF858}" srcOrd="0" destOrd="0" presId="urn:microsoft.com/office/officeart/2005/8/layout/vList5"/>
    <dgm:cxn modelId="{2E95056F-27D0-461B-9171-EF857141338A}" srcId="{3774C2B1-E483-4325-8B18-E497CC4696AF}" destId="{FE40B59F-402B-4C31-B295-455A9151AEB7}" srcOrd="0" destOrd="0" parTransId="{A80595A3-DD28-4110-BBB4-9465282B3F6F}" sibTransId="{C5A5019B-C41D-4147-851F-989190515A62}"/>
    <dgm:cxn modelId="{B98B56B3-EB12-4FF5-91F2-3DF7645C2F7D}" type="presParOf" srcId="{A5BA6D99-083A-40D3-B59D-DCA3C74BF858}" destId="{56A1C671-E20A-4DAC-9F22-3731D0B526FF}" srcOrd="0" destOrd="0" presId="urn:microsoft.com/office/officeart/2005/8/layout/vList5"/>
    <dgm:cxn modelId="{04FF8F70-2B4E-42B3-8775-52E153917A3C}" type="presParOf" srcId="{56A1C671-E20A-4DAC-9F22-3731D0B526FF}" destId="{776E767A-9906-45E7-8560-F4677F2A0158}" srcOrd="0" destOrd="0" presId="urn:microsoft.com/office/officeart/2005/8/layout/vList5"/>
    <dgm:cxn modelId="{DDB71E05-57C4-4BA5-B4CD-38435CE198DD}" type="presParOf" srcId="{A5BA6D99-083A-40D3-B59D-DCA3C74BF858}" destId="{2E5559FC-B1F9-4F99-82E7-D75290F49437}" srcOrd="1" destOrd="0" presId="urn:microsoft.com/office/officeart/2005/8/layout/vList5"/>
    <dgm:cxn modelId="{036BCF23-3DB6-4EFD-9A6E-B0D237D688F6}" type="presParOf" srcId="{A5BA6D99-083A-40D3-B59D-DCA3C74BF858}" destId="{F592043B-A21D-4BA8-A761-9097EB80C120}" srcOrd="2" destOrd="0" presId="urn:microsoft.com/office/officeart/2005/8/layout/vList5"/>
    <dgm:cxn modelId="{ED4782A5-2465-4B02-B449-AD5BFC3FCD15}" type="presParOf" srcId="{F592043B-A21D-4BA8-A761-9097EB80C120}" destId="{0AA05F85-61C6-44A4-A54A-89CA363B6BC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B25DAB2-5339-44CD-ACCF-79FEA48624B4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0FD25A9-F639-486A-82E5-B94FB04BD3ED}">
      <dgm:prSet/>
      <dgm:spPr/>
      <dgm:t>
        <a:bodyPr/>
        <a:lstStyle/>
        <a:p>
          <a:pPr rtl="0"/>
          <a:endParaRPr lang="en-US"/>
        </a:p>
      </dgm:t>
    </dgm:pt>
    <dgm:pt modelId="{98D3E2F1-25A3-4EAA-8642-AE6A3E477399}" type="parTrans" cxnId="{16361BCD-CAD3-4A48-8E1F-C74D0F48B01A}">
      <dgm:prSet/>
      <dgm:spPr/>
      <dgm:t>
        <a:bodyPr/>
        <a:lstStyle/>
        <a:p>
          <a:endParaRPr lang="en-US"/>
        </a:p>
      </dgm:t>
    </dgm:pt>
    <dgm:pt modelId="{0909ED8E-62A4-45A8-8FBE-E139FD64C035}" type="sibTrans" cxnId="{16361BCD-CAD3-4A48-8E1F-C74D0F48B01A}">
      <dgm:prSet/>
      <dgm:spPr/>
      <dgm:t>
        <a:bodyPr/>
        <a:lstStyle/>
        <a:p>
          <a:endParaRPr lang="en-US"/>
        </a:p>
      </dgm:t>
    </dgm:pt>
    <dgm:pt modelId="{0ADC1061-2951-4848-BE1F-A8B8A3E3A7ED}">
      <dgm:prSet/>
      <dgm:spPr/>
      <dgm:t>
        <a:bodyPr/>
        <a:lstStyle/>
        <a:p>
          <a:pPr rtl="0"/>
          <a:r>
            <a:rPr lang="en-US" dirty="0" smtClean="0"/>
            <a:t>Derived Data Type</a:t>
          </a:r>
          <a:endParaRPr lang="en-US" dirty="0"/>
        </a:p>
      </dgm:t>
    </dgm:pt>
    <dgm:pt modelId="{7C259A4B-D918-4CD7-936F-5E15E4D1A202}" type="parTrans" cxnId="{5AA1821C-20CA-4A78-833F-39AC68CE42AC}">
      <dgm:prSet/>
      <dgm:spPr/>
      <dgm:t>
        <a:bodyPr/>
        <a:lstStyle/>
        <a:p>
          <a:endParaRPr lang="en-US"/>
        </a:p>
      </dgm:t>
    </dgm:pt>
    <dgm:pt modelId="{A548E5D4-B343-458A-A97C-4513FF7B5011}" type="sibTrans" cxnId="{5AA1821C-20CA-4A78-833F-39AC68CE42AC}">
      <dgm:prSet/>
      <dgm:spPr/>
      <dgm:t>
        <a:bodyPr/>
        <a:lstStyle/>
        <a:p>
          <a:endParaRPr lang="en-US"/>
        </a:p>
      </dgm:t>
    </dgm:pt>
    <dgm:pt modelId="{D7CB65CA-AF1B-41D2-91F2-E0928496864B}">
      <dgm:prSet/>
      <dgm:spPr/>
      <dgm:t>
        <a:bodyPr/>
        <a:lstStyle/>
        <a:p>
          <a:pPr rtl="0"/>
          <a:r>
            <a:rPr lang="en-US" smtClean="0"/>
            <a:t>List</a:t>
          </a:r>
          <a:endParaRPr lang="en-US"/>
        </a:p>
      </dgm:t>
    </dgm:pt>
    <dgm:pt modelId="{EFC0D5A0-E7F5-45BB-9ACB-016AEB967E9F}" type="parTrans" cxnId="{D4431F8C-2FA3-42B3-B5D9-FC8D021CF8D2}">
      <dgm:prSet/>
      <dgm:spPr/>
      <dgm:t>
        <a:bodyPr/>
        <a:lstStyle/>
        <a:p>
          <a:endParaRPr lang="en-US"/>
        </a:p>
      </dgm:t>
    </dgm:pt>
    <dgm:pt modelId="{19B7C576-32C0-4712-ACD5-153DBACD9FEF}" type="sibTrans" cxnId="{D4431F8C-2FA3-42B3-B5D9-FC8D021CF8D2}">
      <dgm:prSet/>
      <dgm:spPr/>
      <dgm:t>
        <a:bodyPr/>
        <a:lstStyle/>
        <a:p>
          <a:endParaRPr lang="en-US"/>
        </a:p>
      </dgm:t>
    </dgm:pt>
    <dgm:pt modelId="{C966C30D-F72B-4320-940D-EB4D705C7FD7}">
      <dgm:prSet/>
      <dgm:spPr/>
      <dgm:t>
        <a:bodyPr/>
        <a:lstStyle/>
        <a:p>
          <a:pPr rtl="0"/>
          <a:r>
            <a:rPr lang="en-US" dirty="0" smtClean="0"/>
            <a:t>Array</a:t>
          </a:r>
          <a:endParaRPr lang="en-US" dirty="0"/>
        </a:p>
      </dgm:t>
    </dgm:pt>
    <dgm:pt modelId="{72221B32-2FA3-4F79-96C0-5FA33BA8FE45}" type="parTrans" cxnId="{26423A35-72DC-401F-A1CF-3A702E31BC24}">
      <dgm:prSet/>
      <dgm:spPr/>
      <dgm:t>
        <a:bodyPr/>
        <a:lstStyle/>
        <a:p>
          <a:endParaRPr lang="en-US"/>
        </a:p>
      </dgm:t>
    </dgm:pt>
    <dgm:pt modelId="{56B6FAFF-2F77-4E61-A4F8-05A2F0391F94}" type="sibTrans" cxnId="{26423A35-72DC-401F-A1CF-3A702E31BC24}">
      <dgm:prSet/>
      <dgm:spPr/>
      <dgm:t>
        <a:bodyPr/>
        <a:lstStyle/>
        <a:p>
          <a:endParaRPr lang="en-US"/>
        </a:p>
      </dgm:t>
    </dgm:pt>
    <dgm:pt modelId="{CD25FE8A-93E1-4D5A-8CA8-627F46519A5E}">
      <dgm:prSet/>
      <dgm:spPr/>
      <dgm:t>
        <a:bodyPr/>
        <a:lstStyle/>
        <a:p>
          <a:pPr rtl="0"/>
          <a:r>
            <a:rPr lang="en-US" dirty="0" smtClean="0"/>
            <a:t>Stack</a:t>
          </a:r>
          <a:endParaRPr lang="en-US" dirty="0"/>
        </a:p>
      </dgm:t>
    </dgm:pt>
    <dgm:pt modelId="{54CFE446-A190-4182-BF74-8BE9B5AB4A0C}" type="parTrans" cxnId="{C8F865CB-2A76-4176-92D3-F561A951CDE8}">
      <dgm:prSet/>
      <dgm:spPr/>
      <dgm:t>
        <a:bodyPr/>
        <a:lstStyle/>
        <a:p>
          <a:endParaRPr lang="en-US"/>
        </a:p>
      </dgm:t>
    </dgm:pt>
    <dgm:pt modelId="{376123A1-3781-49DB-84CF-D1D9C2BF3D11}" type="sibTrans" cxnId="{C8F865CB-2A76-4176-92D3-F561A951CDE8}">
      <dgm:prSet/>
      <dgm:spPr/>
      <dgm:t>
        <a:bodyPr/>
        <a:lstStyle/>
        <a:p>
          <a:endParaRPr lang="en-US"/>
        </a:p>
      </dgm:t>
    </dgm:pt>
    <dgm:pt modelId="{68538451-952D-4FB0-8638-E1321F72D644}">
      <dgm:prSet/>
      <dgm:spPr/>
      <dgm:t>
        <a:bodyPr/>
        <a:lstStyle/>
        <a:p>
          <a:pPr rtl="0"/>
          <a:r>
            <a:rPr lang="en-US" dirty="0" smtClean="0"/>
            <a:t>Queue</a:t>
          </a:r>
          <a:endParaRPr lang="en-US" dirty="0"/>
        </a:p>
      </dgm:t>
    </dgm:pt>
    <dgm:pt modelId="{ED3B115B-24C2-4F90-BBF0-60C4F1FD850A}" type="parTrans" cxnId="{047084EF-58AD-4C64-BEFE-662B1D3CF188}">
      <dgm:prSet/>
      <dgm:spPr/>
      <dgm:t>
        <a:bodyPr/>
        <a:lstStyle/>
        <a:p>
          <a:endParaRPr lang="en-US"/>
        </a:p>
      </dgm:t>
    </dgm:pt>
    <dgm:pt modelId="{F9F2EAE6-8A66-46A4-9119-7DF2DB868A2C}" type="sibTrans" cxnId="{047084EF-58AD-4C64-BEFE-662B1D3CF188}">
      <dgm:prSet/>
      <dgm:spPr/>
      <dgm:t>
        <a:bodyPr/>
        <a:lstStyle/>
        <a:p>
          <a:endParaRPr lang="en-US"/>
        </a:p>
      </dgm:t>
    </dgm:pt>
    <dgm:pt modelId="{CDD81419-79EF-452B-8A87-D19DD37BCDF6}" type="pres">
      <dgm:prSet presAssocID="{EB25DAB2-5339-44CD-ACCF-79FEA48624B4}" presName="compositeShape" presStyleCnt="0">
        <dgm:presLayoutVars>
          <dgm:chMax val="7"/>
          <dgm:dir/>
          <dgm:resizeHandles val="exact"/>
        </dgm:presLayoutVars>
      </dgm:prSet>
      <dgm:spPr/>
    </dgm:pt>
    <dgm:pt modelId="{AEB6DF12-2858-4317-932C-BA138D876C79}" type="pres">
      <dgm:prSet presAssocID="{80FD25A9-F639-486A-82E5-B94FB04BD3ED}" presName="circ1" presStyleLbl="vennNode1" presStyleIdx="0" presStyleCnt="6"/>
      <dgm:spPr/>
    </dgm:pt>
    <dgm:pt modelId="{20DEE269-8760-4427-B3E4-BDE36F00D9A2}" type="pres">
      <dgm:prSet presAssocID="{80FD25A9-F639-486A-82E5-B94FB04BD3E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E728589-8D22-4125-B5AA-25602AAD5CDE}" type="pres">
      <dgm:prSet presAssocID="{0ADC1061-2951-4848-BE1F-A8B8A3E3A7ED}" presName="circ2" presStyleLbl="vennNode1" presStyleIdx="1" presStyleCnt="6"/>
      <dgm:spPr/>
    </dgm:pt>
    <dgm:pt modelId="{184B0814-74FE-475B-94E0-FDEEE4C4D792}" type="pres">
      <dgm:prSet presAssocID="{0ADC1061-2951-4848-BE1F-A8B8A3E3A7ED}" presName="circ2Tx" presStyleLbl="revTx" presStyleIdx="0" presStyleCnt="0" custLinFactX="-100000" custLinFactNeighborX="-193953" custLinFactNeighborY="-40489">
        <dgm:presLayoutVars>
          <dgm:chMax val="0"/>
          <dgm:chPref val="0"/>
          <dgm:bulletEnabled val="1"/>
        </dgm:presLayoutVars>
      </dgm:prSet>
      <dgm:spPr/>
    </dgm:pt>
    <dgm:pt modelId="{CE493642-E3D3-442A-93A1-DA02F2B99811}" type="pres">
      <dgm:prSet presAssocID="{D7CB65CA-AF1B-41D2-91F2-E0928496864B}" presName="circ3" presStyleLbl="vennNode1" presStyleIdx="2" presStyleCnt="6"/>
      <dgm:spPr/>
    </dgm:pt>
    <dgm:pt modelId="{27107A5B-7C19-4F48-BC33-CFA56B4B7DA9}" type="pres">
      <dgm:prSet presAssocID="{D7CB65CA-AF1B-41D2-91F2-E0928496864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47FCB55-C2A5-4DB1-A504-8FB3122EDC41}" type="pres">
      <dgm:prSet presAssocID="{C966C30D-F72B-4320-940D-EB4D705C7FD7}" presName="circ4" presStyleLbl="vennNode1" presStyleIdx="3" presStyleCnt="6"/>
      <dgm:spPr/>
    </dgm:pt>
    <dgm:pt modelId="{8D5780BA-7A0E-4E07-93F9-6122A86F7524}" type="pres">
      <dgm:prSet presAssocID="{C966C30D-F72B-4320-940D-EB4D705C7FD7}" presName="circ4Tx" presStyleLbl="revTx" presStyleIdx="0" presStyleCnt="0" custLinFactX="25191" custLinFactY="-100000" custLinFactNeighborX="100000" custLinFactNeighborY="-182886">
        <dgm:presLayoutVars>
          <dgm:chMax val="0"/>
          <dgm:chPref val="0"/>
          <dgm:bulletEnabled val="1"/>
        </dgm:presLayoutVars>
      </dgm:prSet>
      <dgm:spPr/>
    </dgm:pt>
    <dgm:pt modelId="{3CE6C11E-E217-45CA-8A98-F3A6382E90C2}" type="pres">
      <dgm:prSet presAssocID="{CD25FE8A-93E1-4D5A-8CA8-627F46519A5E}" presName="circ5" presStyleLbl="vennNode1" presStyleIdx="4" presStyleCnt="6"/>
      <dgm:spPr/>
    </dgm:pt>
    <dgm:pt modelId="{695F4754-DE05-471E-8094-78C7DB0C4984}" type="pres">
      <dgm:prSet presAssocID="{CD25FE8A-93E1-4D5A-8CA8-627F46519A5E}" presName="circ5Tx" presStyleLbl="revTx" presStyleIdx="0" presStyleCnt="0" custLinFactX="72325" custLinFactNeighborX="100000" custLinFactNeighborY="86749">
        <dgm:presLayoutVars>
          <dgm:chMax val="0"/>
          <dgm:chPref val="0"/>
          <dgm:bulletEnabled val="1"/>
        </dgm:presLayoutVars>
      </dgm:prSet>
      <dgm:spPr/>
    </dgm:pt>
    <dgm:pt modelId="{FB373D5C-B2D7-4967-B867-BE08A98D300F}" type="pres">
      <dgm:prSet presAssocID="{68538451-952D-4FB0-8638-E1321F72D644}" presName="circ6" presStyleLbl="vennNode1" presStyleIdx="5" presStyleCnt="6"/>
      <dgm:spPr/>
    </dgm:pt>
    <dgm:pt modelId="{447515F6-5E6E-4555-90C7-CBBFCED2BDF1}" type="pres">
      <dgm:prSet presAssocID="{68538451-952D-4FB0-8638-E1321F72D644}" presName="circ6Tx" presStyleLbl="revTx" presStyleIdx="0" presStyleCnt="0" custLinFactY="78626" custLinFactNeighborX="26050" custLinFactNeighborY="100000">
        <dgm:presLayoutVars>
          <dgm:chMax val="0"/>
          <dgm:chPref val="0"/>
          <dgm:bulletEnabled val="1"/>
        </dgm:presLayoutVars>
      </dgm:prSet>
      <dgm:spPr/>
    </dgm:pt>
  </dgm:ptLst>
  <dgm:cxnLst>
    <dgm:cxn modelId="{047084EF-58AD-4C64-BEFE-662B1D3CF188}" srcId="{EB25DAB2-5339-44CD-ACCF-79FEA48624B4}" destId="{68538451-952D-4FB0-8638-E1321F72D644}" srcOrd="5" destOrd="0" parTransId="{ED3B115B-24C2-4F90-BBF0-60C4F1FD850A}" sibTransId="{F9F2EAE6-8A66-46A4-9119-7DF2DB868A2C}"/>
    <dgm:cxn modelId="{61E7BB95-836F-41E9-BF3B-2BD601848EFC}" type="presOf" srcId="{CD25FE8A-93E1-4D5A-8CA8-627F46519A5E}" destId="{695F4754-DE05-471E-8094-78C7DB0C4984}" srcOrd="0" destOrd="0" presId="urn:microsoft.com/office/officeart/2005/8/layout/venn1"/>
    <dgm:cxn modelId="{16361BCD-CAD3-4A48-8E1F-C74D0F48B01A}" srcId="{EB25DAB2-5339-44CD-ACCF-79FEA48624B4}" destId="{80FD25A9-F639-486A-82E5-B94FB04BD3ED}" srcOrd="0" destOrd="0" parTransId="{98D3E2F1-25A3-4EAA-8642-AE6A3E477399}" sibTransId="{0909ED8E-62A4-45A8-8FBE-E139FD64C035}"/>
    <dgm:cxn modelId="{0135E134-7FD5-40CD-898D-4C26A649653A}" type="presOf" srcId="{80FD25A9-F639-486A-82E5-B94FB04BD3ED}" destId="{20DEE269-8760-4427-B3E4-BDE36F00D9A2}" srcOrd="0" destOrd="0" presId="urn:microsoft.com/office/officeart/2005/8/layout/venn1"/>
    <dgm:cxn modelId="{17589AD0-42FB-41B4-B887-BB8EAABFD852}" type="presOf" srcId="{EB25DAB2-5339-44CD-ACCF-79FEA48624B4}" destId="{CDD81419-79EF-452B-8A87-D19DD37BCDF6}" srcOrd="0" destOrd="0" presId="urn:microsoft.com/office/officeart/2005/8/layout/venn1"/>
    <dgm:cxn modelId="{D4431F8C-2FA3-42B3-B5D9-FC8D021CF8D2}" srcId="{EB25DAB2-5339-44CD-ACCF-79FEA48624B4}" destId="{D7CB65CA-AF1B-41D2-91F2-E0928496864B}" srcOrd="2" destOrd="0" parTransId="{EFC0D5A0-E7F5-45BB-9ACB-016AEB967E9F}" sibTransId="{19B7C576-32C0-4712-ACD5-153DBACD9FEF}"/>
    <dgm:cxn modelId="{26423A35-72DC-401F-A1CF-3A702E31BC24}" srcId="{EB25DAB2-5339-44CD-ACCF-79FEA48624B4}" destId="{C966C30D-F72B-4320-940D-EB4D705C7FD7}" srcOrd="3" destOrd="0" parTransId="{72221B32-2FA3-4F79-96C0-5FA33BA8FE45}" sibTransId="{56B6FAFF-2F77-4E61-A4F8-05A2F0391F94}"/>
    <dgm:cxn modelId="{0B4634F1-84A6-4EC9-9563-E256498E5371}" type="presOf" srcId="{0ADC1061-2951-4848-BE1F-A8B8A3E3A7ED}" destId="{184B0814-74FE-475B-94E0-FDEEE4C4D792}" srcOrd="0" destOrd="0" presId="urn:microsoft.com/office/officeart/2005/8/layout/venn1"/>
    <dgm:cxn modelId="{4D541913-3B90-4C8B-A3FA-A338AD553D06}" type="presOf" srcId="{C966C30D-F72B-4320-940D-EB4D705C7FD7}" destId="{8D5780BA-7A0E-4E07-93F9-6122A86F7524}" srcOrd="0" destOrd="0" presId="urn:microsoft.com/office/officeart/2005/8/layout/venn1"/>
    <dgm:cxn modelId="{5AA1821C-20CA-4A78-833F-39AC68CE42AC}" srcId="{EB25DAB2-5339-44CD-ACCF-79FEA48624B4}" destId="{0ADC1061-2951-4848-BE1F-A8B8A3E3A7ED}" srcOrd="1" destOrd="0" parTransId="{7C259A4B-D918-4CD7-936F-5E15E4D1A202}" sibTransId="{A548E5D4-B343-458A-A97C-4513FF7B5011}"/>
    <dgm:cxn modelId="{E9EA8E83-5F88-4135-BDC4-48933776CC98}" type="presOf" srcId="{D7CB65CA-AF1B-41D2-91F2-E0928496864B}" destId="{27107A5B-7C19-4F48-BC33-CFA56B4B7DA9}" srcOrd="0" destOrd="0" presId="urn:microsoft.com/office/officeart/2005/8/layout/venn1"/>
    <dgm:cxn modelId="{3980A993-D44A-4B04-B349-BE4CECD4B283}" type="presOf" srcId="{68538451-952D-4FB0-8638-E1321F72D644}" destId="{447515F6-5E6E-4555-90C7-CBBFCED2BDF1}" srcOrd="0" destOrd="0" presId="urn:microsoft.com/office/officeart/2005/8/layout/venn1"/>
    <dgm:cxn modelId="{C8F865CB-2A76-4176-92D3-F561A951CDE8}" srcId="{EB25DAB2-5339-44CD-ACCF-79FEA48624B4}" destId="{CD25FE8A-93E1-4D5A-8CA8-627F46519A5E}" srcOrd="4" destOrd="0" parTransId="{54CFE446-A190-4182-BF74-8BE9B5AB4A0C}" sibTransId="{376123A1-3781-49DB-84CF-D1D9C2BF3D11}"/>
    <dgm:cxn modelId="{9D767594-F73E-41C9-8F6F-C88FCD13B070}" type="presParOf" srcId="{CDD81419-79EF-452B-8A87-D19DD37BCDF6}" destId="{AEB6DF12-2858-4317-932C-BA138D876C79}" srcOrd="0" destOrd="0" presId="urn:microsoft.com/office/officeart/2005/8/layout/venn1"/>
    <dgm:cxn modelId="{3DBEB60A-3E3B-41E0-A0CA-03EB8C32DD24}" type="presParOf" srcId="{CDD81419-79EF-452B-8A87-D19DD37BCDF6}" destId="{20DEE269-8760-4427-B3E4-BDE36F00D9A2}" srcOrd="1" destOrd="0" presId="urn:microsoft.com/office/officeart/2005/8/layout/venn1"/>
    <dgm:cxn modelId="{A633538A-35D5-4AFB-BEA9-4B09EA2A1A6F}" type="presParOf" srcId="{CDD81419-79EF-452B-8A87-D19DD37BCDF6}" destId="{0E728589-8D22-4125-B5AA-25602AAD5CDE}" srcOrd="2" destOrd="0" presId="urn:microsoft.com/office/officeart/2005/8/layout/venn1"/>
    <dgm:cxn modelId="{C3BDFD86-A16B-4629-8F14-0C4A54931C1E}" type="presParOf" srcId="{CDD81419-79EF-452B-8A87-D19DD37BCDF6}" destId="{184B0814-74FE-475B-94E0-FDEEE4C4D792}" srcOrd="3" destOrd="0" presId="urn:microsoft.com/office/officeart/2005/8/layout/venn1"/>
    <dgm:cxn modelId="{04DA9781-A4B6-4550-A3BE-403BE4941573}" type="presParOf" srcId="{CDD81419-79EF-452B-8A87-D19DD37BCDF6}" destId="{CE493642-E3D3-442A-93A1-DA02F2B99811}" srcOrd="4" destOrd="0" presId="urn:microsoft.com/office/officeart/2005/8/layout/venn1"/>
    <dgm:cxn modelId="{277139D6-6A66-4433-8DDC-7EF7285D4A4D}" type="presParOf" srcId="{CDD81419-79EF-452B-8A87-D19DD37BCDF6}" destId="{27107A5B-7C19-4F48-BC33-CFA56B4B7DA9}" srcOrd="5" destOrd="0" presId="urn:microsoft.com/office/officeart/2005/8/layout/venn1"/>
    <dgm:cxn modelId="{E8823E60-3872-4D6C-B452-5C4CF44DFBD7}" type="presParOf" srcId="{CDD81419-79EF-452B-8A87-D19DD37BCDF6}" destId="{B47FCB55-C2A5-4DB1-A504-8FB3122EDC41}" srcOrd="6" destOrd="0" presId="urn:microsoft.com/office/officeart/2005/8/layout/venn1"/>
    <dgm:cxn modelId="{1B87B720-7D6F-4E0C-892C-C5214113A01D}" type="presParOf" srcId="{CDD81419-79EF-452B-8A87-D19DD37BCDF6}" destId="{8D5780BA-7A0E-4E07-93F9-6122A86F7524}" srcOrd="7" destOrd="0" presId="urn:microsoft.com/office/officeart/2005/8/layout/venn1"/>
    <dgm:cxn modelId="{40E03B6E-2491-4EB9-BDBB-1DC2705D6655}" type="presParOf" srcId="{CDD81419-79EF-452B-8A87-D19DD37BCDF6}" destId="{3CE6C11E-E217-45CA-8A98-F3A6382E90C2}" srcOrd="8" destOrd="0" presId="urn:microsoft.com/office/officeart/2005/8/layout/venn1"/>
    <dgm:cxn modelId="{6F1D6CAE-51BD-4637-B088-A4EA9F32A03E}" type="presParOf" srcId="{CDD81419-79EF-452B-8A87-D19DD37BCDF6}" destId="{695F4754-DE05-471E-8094-78C7DB0C4984}" srcOrd="9" destOrd="0" presId="urn:microsoft.com/office/officeart/2005/8/layout/venn1"/>
    <dgm:cxn modelId="{25259C5B-D5E7-4F25-B276-2C4FBB9B5851}" type="presParOf" srcId="{CDD81419-79EF-452B-8A87-D19DD37BCDF6}" destId="{FB373D5C-B2D7-4967-B867-BE08A98D300F}" srcOrd="10" destOrd="0" presId="urn:microsoft.com/office/officeart/2005/8/layout/venn1"/>
    <dgm:cxn modelId="{8D6668B3-12F2-471A-9463-8F8758D69716}" type="presParOf" srcId="{CDD81419-79EF-452B-8A87-D19DD37BCDF6}" destId="{447515F6-5E6E-4555-90C7-CBBFCED2BDF1}" srcOrd="11" destOrd="0" presId="urn:microsoft.com/office/officeart/2005/8/layout/venn1"/>
  </dgm:cxnLst>
  <dgm:bg>
    <a:solidFill>
      <a:srgbClr val="FFC00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503391D-361B-4238-9452-918D259794D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D3075C-7836-4929-8C10-E4F87CFE8ED8}">
      <dgm:prSet/>
      <dgm:spPr/>
      <dgm:t>
        <a:bodyPr/>
        <a:lstStyle/>
        <a:p>
          <a:pPr rtl="0"/>
          <a:r>
            <a:rPr lang="en-US" b="1" smtClean="0"/>
            <a:t>Choice of Model depends on two factor</a:t>
          </a:r>
          <a:r>
            <a:rPr lang="en-US" smtClean="0"/>
            <a:t> </a:t>
          </a:r>
          <a:endParaRPr lang="en-US"/>
        </a:p>
      </dgm:t>
    </dgm:pt>
    <dgm:pt modelId="{E4249280-721A-46C4-9682-4A9608450CA9}" type="parTrans" cxnId="{BEC6C69A-4444-4CD4-AAAF-72BCC432F0C2}">
      <dgm:prSet/>
      <dgm:spPr/>
      <dgm:t>
        <a:bodyPr/>
        <a:lstStyle/>
        <a:p>
          <a:endParaRPr lang="en-US"/>
        </a:p>
      </dgm:t>
    </dgm:pt>
    <dgm:pt modelId="{30FCD2AE-9419-4631-BBA0-8A1D6E95F712}" type="sibTrans" cxnId="{BEC6C69A-4444-4CD4-AAAF-72BCC432F0C2}">
      <dgm:prSet/>
      <dgm:spPr/>
      <dgm:t>
        <a:bodyPr/>
        <a:lstStyle/>
        <a:p>
          <a:endParaRPr lang="en-US"/>
        </a:p>
      </dgm:t>
    </dgm:pt>
    <dgm:pt modelId="{B5549022-6680-46A0-A0BA-DFF304BC2CBE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It of a model depends on two factor must be rich enough in structure to mirror the actual relationships of the data in the real world </a:t>
          </a:r>
          <a:endParaRPr lang="en-US" dirty="0"/>
        </a:p>
      </dgm:t>
    </dgm:pt>
    <dgm:pt modelId="{47C2D12B-F5F0-46BF-A4C6-008560E5C6C2}" type="parTrans" cxnId="{99C0C571-10C5-4657-9BAF-F234A3BD93B5}">
      <dgm:prSet/>
      <dgm:spPr/>
      <dgm:t>
        <a:bodyPr/>
        <a:lstStyle/>
        <a:p>
          <a:endParaRPr lang="en-US"/>
        </a:p>
      </dgm:t>
    </dgm:pt>
    <dgm:pt modelId="{00AC55EF-CD13-44C5-B05D-82ED7FE6026A}" type="sibTrans" cxnId="{99C0C571-10C5-4657-9BAF-F234A3BD93B5}">
      <dgm:prSet/>
      <dgm:spPr/>
      <dgm:t>
        <a:bodyPr/>
        <a:lstStyle/>
        <a:p>
          <a:endParaRPr lang="en-US"/>
        </a:p>
      </dgm:t>
    </dgm:pt>
    <dgm:pt modelId="{706B0CB8-605A-4EE8-A0F6-9CAA95D9015C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The structure should be simple enough that one can effectively process the data when necessary</a:t>
          </a:r>
          <a:endParaRPr lang="en-US" dirty="0"/>
        </a:p>
      </dgm:t>
    </dgm:pt>
    <dgm:pt modelId="{434EAF31-F3D0-460F-81D2-624525F2FC5E}" type="parTrans" cxnId="{25436C79-250D-4CAE-B1F5-7B3870AD36AA}">
      <dgm:prSet/>
      <dgm:spPr/>
      <dgm:t>
        <a:bodyPr/>
        <a:lstStyle/>
        <a:p>
          <a:endParaRPr lang="en-US"/>
        </a:p>
      </dgm:t>
    </dgm:pt>
    <dgm:pt modelId="{A3A62CBF-367D-46BE-9BA2-EC2AA3953E12}" type="sibTrans" cxnId="{25436C79-250D-4CAE-B1F5-7B3870AD36AA}">
      <dgm:prSet/>
      <dgm:spPr/>
      <dgm:t>
        <a:bodyPr/>
        <a:lstStyle/>
        <a:p>
          <a:endParaRPr lang="en-US"/>
        </a:p>
      </dgm:t>
    </dgm:pt>
    <dgm:pt modelId="{0D9D94E6-65EF-4254-A8D0-36ECF7BC71BF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endParaRPr lang="en-US" dirty="0"/>
        </a:p>
      </dgm:t>
    </dgm:pt>
    <dgm:pt modelId="{BA4F415A-DCB9-4D64-BC9A-E7BD8DD79E57}" type="parTrans" cxnId="{0407E61B-A594-4AC2-AD0E-DB267A236B9D}">
      <dgm:prSet/>
      <dgm:spPr/>
      <dgm:t>
        <a:bodyPr/>
        <a:lstStyle/>
        <a:p>
          <a:endParaRPr lang="en-US"/>
        </a:p>
      </dgm:t>
    </dgm:pt>
    <dgm:pt modelId="{8E7C050F-BD1D-4F34-A282-AD6FEB59E9B8}" type="sibTrans" cxnId="{0407E61B-A594-4AC2-AD0E-DB267A236B9D}">
      <dgm:prSet/>
      <dgm:spPr/>
      <dgm:t>
        <a:bodyPr/>
        <a:lstStyle/>
        <a:p>
          <a:endParaRPr lang="en-US"/>
        </a:p>
      </dgm:t>
    </dgm:pt>
    <dgm:pt modelId="{19899173-FAA6-4176-A92C-C4BB4A0AB898}" type="pres">
      <dgm:prSet presAssocID="{D503391D-361B-4238-9452-918D259794D3}" presName="Name0" presStyleCnt="0">
        <dgm:presLayoutVars>
          <dgm:dir/>
          <dgm:animLvl val="lvl"/>
          <dgm:resizeHandles val="exact"/>
        </dgm:presLayoutVars>
      </dgm:prSet>
      <dgm:spPr/>
    </dgm:pt>
    <dgm:pt modelId="{B4576B46-6324-4E74-9BAE-301D9AA4E57A}" type="pres">
      <dgm:prSet presAssocID="{0CD3075C-7836-4929-8C10-E4F87CFE8ED8}" presName="linNode" presStyleCnt="0"/>
      <dgm:spPr/>
    </dgm:pt>
    <dgm:pt modelId="{4278514D-6AE9-4FE5-B4CD-42D77D2ED6F4}" type="pres">
      <dgm:prSet presAssocID="{0CD3075C-7836-4929-8C10-E4F87CFE8ED8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482C05C4-470A-4091-A136-7DAA802E8AA6}" type="pres">
      <dgm:prSet presAssocID="{0CD3075C-7836-4929-8C10-E4F87CFE8ED8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C9D8AC-E9AA-4B26-A11F-C273B1006FB6}" type="presOf" srcId="{706B0CB8-605A-4EE8-A0F6-9CAA95D9015C}" destId="{482C05C4-470A-4091-A136-7DAA802E8AA6}" srcOrd="0" destOrd="2" presId="urn:microsoft.com/office/officeart/2005/8/layout/vList5"/>
    <dgm:cxn modelId="{99C0C571-10C5-4657-9BAF-F234A3BD93B5}" srcId="{0CD3075C-7836-4929-8C10-E4F87CFE8ED8}" destId="{B5549022-6680-46A0-A0BA-DFF304BC2CBE}" srcOrd="0" destOrd="0" parTransId="{47C2D12B-F5F0-46BF-A4C6-008560E5C6C2}" sibTransId="{00AC55EF-CD13-44C5-B05D-82ED7FE6026A}"/>
    <dgm:cxn modelId="{BEC6C69A-4444-4CD4-AAAF-72BCC432F0C2}" srcId="{D503391D-361B-4238-9452-918D259794D3}" destId="{0CD3075C-7836-4929-8C10-E4F87CFE8ED8}" srcOrd="0" destOrd="0" parTransId="{E4249280-721A-46C4-9682-4A9608450CA9}" sibTransId="{30FCD2AE-9419-4631-BBA0-8A1D6E95F712}"/>
    <dgm:cxn modelId="{0407E61B-A594-4AC2-AD0E-DB267A236B9D}" srcId="{0CD3075C-7836-4929-8C10-E4F87CFE8ED8}" destId="{0D9D94E6-65EF-4254-A8D0-36ECF7BC71BF}" srcOrd="1" destOrd="0" parTransId="{BA4F415A-DCB9-4D64-BC9A-E7BD8DD79E57}" sibTransId="{8E7C050F-BD1D-4F34-A282-AD6FEB59E9B8}"/>
    <dgm:cxn modelId="{9A63758A-803A-4519-BC4A-38D5938CA768}" type="presOf" srcId="{0CD3075C-7836-4929-8C10-E4F87CFE8ED8}" destId="{4278514D-6AE9-4FE5-B4CD-42D77D2ED6F4}" srcOrd="0" destOrd="0" presId="urn:microsoft.com/office/officeart/2005/8/layout/vList5"/>
    <dgm:cxn modelId="{25436C79-250D-4CAE-B1F5-7B3870AD36AA}" srcId="{0CD3075C-7836-4929-8C10-E4F87CFE8ED8}" destId="{706B0CB8-605A-4EE8-A0F6-9CAA95D9015C}" srcOrd="2" destOrd="0" parTransId="{434EAF31-F3D0-460F-81D2-624525F2FC5E}" sibTransId="{A3A62CBF-367D-46BE-9BA2-EC2AA3953E12}"/>
    <dgm:cxn modelId="{075591AA-5046-4493-97D2-ECE8F2F69B8E}" type="presOf" srcId="{B5549022-6680-46A0-A0BA-DFF304BC2CBE}" destId="{482C05C4-470A-4091-A136-7DAA802E8AA6}" srcOrd="0" destOrd="0" presId="urn:microsoft.com/office/officeart/2005/8/layout/vList5"/>
    <dgm:cxn modelId="{EE24AB66-5C19-4E68-9AE1-C91C4D87462A}" type="presOf" srcId="{0D9D94E6-65EF-4254-A8D0-36ECF7BC71BF}" destId="{482C05C4-470A-4091-A136-7DAA802E8AA6}" srcOrd="0" destOrd="1" presId="urn:microsoft.com/office/officeart/2005/8/layout/vList5"/>
    <dgm:cxn modelId="{3BDF80D4-66DE-431E-B05F-6473DF1C0DCD}" type="presOf" srcId="{D503391D-361B-4238-9452-918D259794D3}" destId="{19899173-FAA6-4176-A92C-C4BB4A0AB898}" srcOrd="0" destOrd="0" presId="urn:microsoft.com/office/officeart/2005/8/layout/vList5"/>
    <dgm:cxn modelId="{C79ECBF6-4874-4C84-B28E-DA781DDDFF78}" type="presParOf" srcId="{19899173-FAA6-4176-A92C-C4BB4A0AB898}" destId="{B4576B46-6324-4E74-9BAE-301D9AA4E57A}" srcOrd="0" destOrd="0" presId="urn:microsoft.com/office/officeart/2005/8/layout/vList5"/>
    <dgm:cxn modelId="{1E4D0EC3-FD28-49AC-B471-BA910659FDEF}" type="presParOf" srcId="{B4576B46-6324-4E74-9BAE-301D9AA4E57A}" destId="{4278514D-6AE9-4FE5-B4CD-42D77D2ED6F4}" srcOrd="0" destOrd="0" presId="urn:microsoft.com/office/officeart/2005/8/layout/vList5"/>
    <dgm:cxn modelId="{CBD80C9C-FBA5-4930-BAAA-9C09F128FB7E}" type="presParOf" srcId="{B4576B46-6324-4E74-9BAE-301D9AA4E57A}" destId="{482C05C4-470A-4091-A136-7DAA802E8AA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17DEA-7F25-41C7-BDBA-232E27FEC1F9}">
      <dsp:nvSpPr>
        <dsp:cNvPr id="0" name=""/>
        <dsp:cNvSpPr/>
      </dsp:nvSpPr>
      <dsp:spPr>
        <a:xfrm>
          <a:off x="0" y="21599"/>
          <a:ext cx="8229600" cy="1099800"/>
        </a:xfrm>
        <a:prstGeom prst="roundRect">
          <a:avLst/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u="sng" kern="1200" dirty="0" smtClean="0">
              <a:solidFill>
                <a:schemeClr val="accent6"/>
              </a:solidFill>
            </a:rPr>
            <a:t>Data Structure:</a:t>
          </a:r>
          <a:r>
            <a:rPr lang="en-US" sz="2000" b="1" kern="1200" dirty="0" smtClean="0">
              <a:solidFill>
                <a:schemeClr val="bg1"/>
              </a:solidFill>
            </a:rPr>
            <a:t/>
          </a:r>
          <a:br>
            <a:rPr lang="en-US" sz="2000" b="1" kern="1200" dirty="0" smtClean="0">
              <a:solidFill>
                <a:schemeClr val="bg1"/>
              </a:solidFill>
            </a:rPr>
          </a:br>
          <a:r>
            <a:rPr lang="en-US" sz="2000" b="1" kern="1200" dirty="0" smtClean="0">
              <a:solidFill>
                <a:schemeClr val="bg1"/>
              </a:solidFill>
            </a:rPr>
            <a:t>Data Structure is a systematic way to organize data in order to use it efficiently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53688" y="75287"/>
        <a:ext cx="8122224" cy="9924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333DB-42D2-4D14-948B-112FB403ADFE}">
      <dsp:nvSpPr>
        <dsp:cNvPr id="0" name=""/>
        <dsp:cNvSpPr/>
      </dsp:nvSpPr>
      <dsp:spPr>
        <a:xfrm>
          <a:off x="3324" y="282"/>
          <a:ext cx="1261318" cy="12613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 Data</a:t>
          </a:r>
          <a:endParaRPr lang="en-US" sz="1500" kern="1200" dirty="0"/>
        </a:p>
      </dsp:txBody>
      <dsp:txXfrm>
        <a:off x="188040" y="184998"/>
        <a:ext cx="891886" cy="891886"/>
      </dsp:txXfrm>
    </dsp:sp>
    <dsp:sp modelId="{6748EA95-F36E-438C-A588-B9285C6879B9}">
      <dsp:nvSpPr>
        <dsp:cNvPr id="0" name=""/>
        <dsp:cNvSpPr/>
      </dsp:nvSpPr>
      <dsp:spPr>
        <a:xfrm>
          <a:off x="2066437" y="-209458"/>
          <a:ext cx="3300314" cy="4256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066437" y="-124319"/>
        <a:ext cx="3172606" cy="255416"/>
      </dsp:txXfrm>
    </dsp:sp>
    <dsp:sp modelId="{A18E253B-1D7C-4C90-A118-041AF054A923}">
      <dsp:nvSpPr>
        <dsp:cNvPr id="0" name=""/>
        <dsp:cNvSpPr/>
      </dsp:nvSpPr>
      <dsp:spPr>
        <a:xfrm>
          <a:off x="6355356" y="282"/>
          <a:ext cx="1261318" cy="12613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ym typeface="Symbol"/>
            </a:rPr>
            <a:t></a:t>
          </a:r>
          <a:r>
            <a:rPr lang="en-US" sz="1500" b="1" kern="1200" dirty="0" smtClean="0"/>
            <a:t>Structure </a:t>
          </a:r>
          <a:endParaRPr lang="en-US" sz="1500" kern="1200" dirty="0"/>
        </a:p>
      </dsp:txBody>
      <dsp:txXfrm>
        <a:off x="6540072" y="184998"/>
        <a:ext cx="891886" cy="891886"/>
      </dsp:txXfrm>
    </dsp:sp>
    <dsp:sp modelId="{D7BC6788-0A04-435B-8D29-201C6E0EB97B}">
      <dsp:nvSpPr>
        <dsp:cNvPr id="0" name=""/>
        <dsp:cNvSpPr/>
      </dsp:nvSpPr>
      <dsp:spPr>
        <a:xfrm rot="10800000">
          <a:off x="2253247" y="1045647"/>
          <a:ext cx="3300314" cy="4256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2380955" y="1130786"/>
        <a:ext cx="3172606" cy="2554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17DEA-7F25-41C7-BDBA-232E27FEC1F9}">
      <dsp:nvSpPr>
        <dsp:cNvPr id="0" name=""/>
        <dsp:cNvSpPr/>
      </dsp:nvSpPr>
      <dsp:spPr>
        <a:xfrm>
          <a:off x="0" y="5624"/>
          <a:ext cx="8382000" cy="121680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Collection of data are frequently organized into a hierarchy </a:t>
          </a:r>
          <a:r>
            <a:rPr lang="en-US" sz="2400" b="1" kern="1200" dirty="0" smtClean="0">
              <a:solidFill>
                <a:schemeClr val="tx1"/>
              </a:solidFill>
            </a:rPr>
            <a:t>of fields, records and files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9399" y="65023"/>
        <a:ext cx="8263202" cy="1098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3DEF62-C9CD-4D21-A92C-DAB605988A19}">
      <dsp:nvSpPr>
        <dsp:cNvPr id="0" name=""/>
        <dsp:cNvSpPr/>
      </dsp:nvSpPr>
      <dsp:spPr>
        <a:xfrm>
          <a:off x="816333" y="423"/>
          <a:ext cx="3676588" cy="826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u="sng" kern="1200" smtClean="0"/>
            <a:t>Record:</a:t>
          </a:r>
          <a:r>
            <a:rPr lang="en-US" sz="4700" kern="1200" smtClean="0"/>
            <a:t> </a:t>
          </a:r>
          <a:endParaRPr lang="en-US" sz="4700" kern="1200"/>
        </a:p>
      </dsp:txBody>
      <dsp:txXfrm>
        <a:off x="840544" y="24634"/>
        <a:ext cx="3628166" cy="778219"/>
      </dsp:txXfrm>
    </dsp:sp>
    <dsp:sp modelId="{3FEB411D-D3A7-432F-B806-8907ACE8ED1C}">
      <dsp:nvSpPr>
        <dsp:cNvPr id="0" name=""/>
        <dsp:cNvSpPr/>
      </dsp:nvSpPr>
      <dsp:spPr>
        <a:xfrm>
          <a:off x="1183991" y="827064"/>
          <a:ext cx="367658" cy="286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391"/>
              </a:lnTo>
              <a:lnTo>
                <a:pt x="367658" y="2863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98ACB9-C7ED-429E-93FF-368D3B676D95}">
      <dsp:nvSpPr>
        <dsp:cNvPr id="0" name=""/>
        <dsp:cNvSpPr/>
      </dsp:nvSpPr>
      <dsp:spPr>
        <a:xfrm>
          <a:off x="1551650" y="895955"/>
          <a:ext cx="3304649" cy="43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Fixed Length </a:t>
          </a:r>
          <a:endParaRPr lang="en-US" sz="1500" kern="1200"/>
        </a:p>
      </dsp:txBody>
      <dsp:txXfrm>
        <a:off x="1564391" y="908696"/>
        <a:ext cx="3279167" cy="409518"/>
      </dsp:txXfrm>
    </dsp:sp>
    <dsp:sp modelId="{BE11D7D1-1347-4334-B7C2-189EC9DF83F0}">
      <dsp:nvSpPr>
        <dsp:cNvPr id="0" name=""/>
        <dsp:cNvSpPr/>
      </dsp:nvSpPr>
      <dsp:spPr>
        <a:xfrm>
          <a:off x="1183991" y="827064"/>
          <a:ext cx="367658" cy="710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0847"/>
              </a:lnTo>
              <a:lnTo>
                <a:pt x="367658" y="7108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15356A-68D7-4588-A56B-8AFD8DD806ED}">
      <dsp:nvSpPr>
        <dsp:cNvPr id="0" name=""/>
        <dsp:cNvSpPr/>
      </dsp:nvSpPr>
      <dsp:spPr>
        <a:xfrm>
          <a:off x="1551650" y="1399847"/>
          <a:ext cx="3347016" cy="276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Variable Length</a:t>
          </a:r>
          <a:endParaRPr lang="en-US" sz="1500" kern="1200" dirty="0"/>
        </a:p>
      </dsp:txBody>
      <dsp:txXfrm>
        <a:off x="1559738" y="1407935"/>
        <a:ext cx="3330840" cy="2599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83BC9-6113-4AA1-B10A-0597E59A4730}">
      <dsp:nvSpPr>
        <dsp:cNvPr id="0" name=""/>
        <dsp:cNvSpPr/>
      </dsp:nvSpPr>
      <dsp:spPr>
        <a:xfrm>
          <a:off x="4267200" y="1300114"/>
          <a:ext cx="3019075" cy="523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985"/>
              </a:lnTo>
              <a:lnTo>
                <a:pt x="3019075" y="261985"/>
              </a:lnTo>
              <a:lnTo>
                <a:pt x="3019075" y="5239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8B59DC-C141-430E-9BA6-8C8053409A58}">
      <dsp:nvSpPr>
        <dsp:cNvPr id="0" name=""/>
        <dsp:cNvSpPr/>
      </dsp:nvSpPr>
      <dsp:spPr>
        <a:xfrm>
          <a:off x="4221480" y="1300114"/>
          <a:ext cx="91440" cy="523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39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1D4ED-DAAF-4EE8-97F6-9B32D6E4B0B8}">
      <dsp:nvSpPr>
        <dsp:cNvPr id="0" name=""/>
        <dsp:cNvSpPr/>
      </dsp:nvSpPr>
      <dsp:spPr>
        <a:xfrm>
          <a:off x="1248124" y="1300114"/>
          <a:ext cx="3019075" cy="523971"/>
        </a:xfrm>
        <a:custGeom>
          <a:avLst/>
          <a:gdLst/>
          <a:ahLst/>
          <a:cxnLst/>
          <a:rect l="0" t="0" r="0" b="0"/>
          <a:pathLst>
            <a:path>
              <a:moveTo>
                <a:pt x="3019075" y="0"/>
              </a:moveTo>
              <a:lnTo>
                <a:pt x="3019075" y="261985"/>
              </a:lnTo>
              <a:lnTo>
                <a:pt x="0" y="261985"/>
              </a:lnTo>
              <a:lnTo>
                <a:pt x="0" y="5239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D710E-74F3-49E0-8250-0FC68654B391}">
      <dsp:nvSpPr>
        <dsp:cNvPr id="0" name=""/>
        <dsp:cNvSpPr/>
      </dsp:nvSpPr>
      <dsp:spPr>
        <a:xfrm>
          <a:off x="508002" y="52562"/>
          <a:ext cx="7518395" cy="12475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u="sng" kern="1200" dirty="0" smtClean="0"/>
            <a:t>Study of Data Structure includes the following three steps</a:t>
          </a:r>
          <a:r>
            <a:rPr lang="en-US" sz="4000" b="1" kern="1200" dirty="0" smtClean="0"/>
            <a:t> </a:t>
          </a:r>
          <a:endParaRPr lang="en-US" sz="4000" b="1" kern="1200" dirty="0"/>
        </a:p>
      </dsp:txBody>
      <dsp:txXfrm>
        <a:off x="508002" y="52562"/>
        <a:ext cx="7518395" cy="1247551"/>
      </dsp:txXfrm>
    </dsp:sp>
    <dsp:sp modelId="{DAB98496-B926-40A5-BD14-28366D8F4DF9}">
      <dsp:nvSpPr>
        <dsp:cNvPr id="0" name=""/>
        <dsp:cNvSpPr/>
      </dsp:nvSpPr>
      <dsp:spPr>
        <a:xfrm>
          <a:off x="572" y="1824085"/>
          <a:ext cx="2495103" cy="12475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Logical or Mathematical description of the structure </a:t>
          </a:r>
          <a:endParaRPr lang="en-US" sz="1400" kern="1200"/>
        </a:p>
      </dsp:txBody>
      <dsp:txXfrm>
        <a:off x="572" y="1824085"/>
        <a:ext cx="2495103" cy="1247551"/>
      </dsp:txXfrm>
    </dsp:sp>
    <dsp:sp modelId="{8EF31DA0-904B-4F4F-BCBC-805827C0798E}">
      <dsp:nvSpPr>
        <dsp:cNvPr id="0" name=""/>
        <dsp:cNvSpPr/>
      </dsp:nvSpPr>
      <dsp:spPr>
        <a:xfrm>
          <a:off x="3019648" y="1824085"/>
          <a:ext cx="2495103" cy="12475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Implementation of the structure on a computer </a:t>
          </a:r>
          <a:endParaRPr lang="en-US" sz="1400" kern="1200"/>
        </a:p>
      </dsp:txBody>
      <dsp:txXfrm>
        <a:off x="3019648" y="1824085"/>
        <a:ext cx="2495103" cy="1247551"/>
      </dsp:txXfrm>
    </dsp:sp>
    <dsp:sp modelId="{B49E9FED-797C-458E-A4D9-754CA7748156}">
      <dsp:nvSpPr>
        <dsp:cNvPr id="0" name=""/>
        <dsp:cNvSpPr/>
      </dsp:nvSpPr>
      <dsp:spPr>
        <a:xfrm>
          <a:off x="6038723" y="1824085"/>
          <a:ext cx="2495103" cy="12475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Quantitative analysis of the structure, which includes determining the amount of memory needed to store the structure and the time required to process the structure</a:t>
          </a:r>
          <a:endParaRPr lang="en-US" sz="1400" kern="1200"/>
        </a:p>
      </dsp:txBody>
      <dsp:txXfrm>
        <a:off x="6038723" y="1824085"/>
        <a:ext cx="2495103" cy="12475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10518-3BE9-448F-8CDF-66CE3D983A65}">
      <dsp:nvSpPr>
        <dsp:cNvPr id="0" name=""/>
        <dsp:cNvSpPr/>
      </dsp:nvSpPr>
      <dsp:spPr>
        <a:xfrm>
          <a:off x="5714993" y="2971798"/>
          <a:ext cx="2417461" cy="1565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Integers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Boolean (true, false)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Floating (Decimal numbers)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Character and Strings</a:t>
          </a:r>
          <a:endParaRPr lang="en-US" sz="1200" kern="1200" dirty="0"/>
        </a:p>
      </dsp:txBody>
      <dsp:txXfrm>
        <a:off x="6474631" y="3006197"/>
        <a:ext cx="1623425" cy="1105677"/>
      </dsp:txXfrm>
    </dsp:sp>
    <dsp:sp modelId="{F70C6013-12EA-455E-B1DD-4C6644E7610F}">
      <dsp:nvSpPr>
        <dsp:cNvPr id="0" name=""/>
        <dsp:cNvSpPr/>
      </dsp:nvSpPr>
      <dsp:spPr>
        <a:xfrm>
          <a:off x="1162529" y="0"/>
          <a:ext cx="2417461" cy="1565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>
        <a:off x="1196928" y="34399"/>
        <a:ext cx="1623425" cy="1105677"/>
      </dsp:txXfrm>
    </dsp:sp>
    <dsp:sp modelId="{BB15D03C-2E24-4F40-BB4C-1F7E1969B878}">
      <dsp:nvSpPr>
        <dsp:cNvPr id="0" name=""/>
        <dsp:cNvSpPr/>
      </dsp:nvSpPr>
      <dsp:spPr>
        <a:xfrm>
          <a:off x="2175514" y="278937"/>
          <a:ext cx="2118949" cy="211894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u="sng" kern="1200" dirty="0" smtClean="0"/>
            <a:t>Data Type</a:t>
          </a:r>
          <a:endParaRPr lang="en-US" sz="1500" kern="1200" dirty="0"/>
        </a:p>
      </dsp:txBody>
      <dsp:txXfrm>
        <a:off x="2796140" y="899563"/>
        <a:ext cx="1498323" cy="1498323"/>
      </dsp:txXfrm>
    </dsp:sp>
    <dsp:sp modelId="{9A07DD0A-8F93-4CE2-A79A-E4F529C5BA8B}">
      <dsp:nvSpPr>
        <dsp:cNvPr id="0" name=""/>
        <dsp:cNvSpPr/>
      </dsp:nvSpPr>
      <dsp:spPr>
        <a:xfrm rot="5400000">
          <a:off x="4495804" y="228591"/>
          <a:ext cx="2118949" cy="211894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Built-in Data Type</a:t>
          </a:r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 smtClean="0"/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Derived Data Type</a:t>
          </a:r>
          <a:endParaRPr lang="en-US" sz="1500" kern="1200" dirty="0"/>
        </a:p>
      </dsp:txBody>
      <dsp:txXfrm rot="-5400000">
        <a:off x="4495804" y="849217"/>
        <a:ext cx="1498323" cy="1498323"/>
      </dsp:txXfrm>
    </dsp:sp>
    <dsp:sp modelId="{B6890FED-BA5B-4128-85EF-47146D5165A6}">
      <dsp:nvSpPr>
        <dsp:cNvPr id="0" name=""/>
        <dsp:cNvSpPr/>
      </dsp:nvSpPr>
      <dsp:spPr>
        <a:xfrm rot="10800000">
          <a:off x="4392336" y="2495759"/>
          <a:ext cx="2118949" cy="211894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10800000">
        <a:off x="4392336" y="2495759"/>
        <a:ext cx="1498323" cy="1498323"/>
      </dsp:txXfrm>
    </dsp:sp>
    <dsp:sp modelId="{201E1E9E-5C25-4C2C-AC58-3CD9CB26C752}">
      <dsp:nvSpPr>
        <dsp:cNvPr id="0" name=""/>
        <dsp:cNvSpPr/>
      </dsp:nvSpPr>
      <dsp:spPr>
        <a:xfrm rot="16200000">
          <a:off x="2175514" y="2495759"/>
          <a:ext cx="2118949" cy="211894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66E7D0A-B086-452D-A536-BCE824069871}">
      <dsp:nvSpPr>
        <dsp:cNvPr id="0" name=""/>
        <dsp:cNvSpPr/>
      </dsp:nvSpPr>
      <dsp:spPr>
        <a:xfrm>
          <a:off x="3977599" y="2006395"/>
          <a:ext cx="731600" cy="636174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59F3C28A-F7A5-4AC8-A3E3-D2D43222C385}">
      <dsp:nvSpPr>
        <dsp:cNvPr id="0" name=""/>
        <dsp:cNvSpPr/>
      </dsp:nvSpPr>
      <dsp:spPr>
        <a:xfrm rot="10800000">
          <a:off x="3977599" y="2251077"/>
          <a:ext cx="731600" cy="636174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E767A-9906-45E7-8560-F4677F2A0158}">
      <dsp:nvSpPr>
        <dsp:cNvPr id="0" name=""/>
        <dsp:cNvSpPr/>
      </dsp:nvSpPr>
      <dsp:spPr>
        <a:xfrm>
          <a:off x="152393" y="421"/>
          <a:ext cx="7467613" cy="621433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u="sng" kern="1200" dirty="0" smtClean="0"/>
            <a:t>DATA TYPE</a:t>
          </a:r>
          <a:endParaRPr lang="en-US" sz="1500" kern="1200" dirty="0"/>
        </a:p>
      </dsp:txBody>
      <dsp:txXfrm>
        <a:off x="182729" y="30757"/>
        <a:ext cx="7406941" cy="560761"/>
      </dsp:txXfrm>
    </dsp:sp>
    <dsp:sp modelId="{0AA05F85-61C6-44A4-A54A-89CA363B6BC3}">
      <dsp:nvSpPr>
        <dsp:cNvPr id="0" name=""/>
        <dsp:cNvSpPr/>
      </dsp:nvSpPr>
      <dsp:spPr>
        <a:xfrm>
          <a:off x="1066800" y="609597"/>
          <a:ext cx="6193514" cy="485339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is a term which refers to the kind of data that may appear in computation. </a:t>
          </a:r>
          <a:endParaRPr lang="en-US" sz="1500" kern="1200" dirty="0"/>
        </a:p>
      </dsp:txBody>
      <dsp:txXfrm>
        <a:off x="1090492" y="633289"/>
        <a:ext cx="6146130" cy="43795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6DF12-2858-4317-932C-BA138D876C79}">
      <dsp:nvSpPr>
        <dsp:cNvPr id="0" name=""/>
        <dsp:cNvSpPr/>
      </dsp:nvSpPr>
      <dsp:spPr>
        <a:xfrm>
          <a:off x="3607005" y="1368216"/>
          <a:ext cx="1833006" cy="18330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0DEE269-8760-4427-B3E4-BDE36F00D9A2}">
      <dsp:nvSpPr>
        <dsp:cNvPr id="0" name=""/>
        <dsp:cNvSpPr/>
      </dsp:nvSpPr>
      <dsp:spPr>
        <a:xfrm>
          <a:off x="3377880" y="0"/>
          <a:ext cx="2291257" cy="12481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200" kern="1200"/>
        </a:p>
      </dsp:txBody>
      <dsp:txXfrm>
        <a:off x="3377880" y="0"/>
        <a:ext cx="2291257" cy="1248156"/>
      </dsp:txXfrm>
    </dsp:sp>
    <dsp:sp modelId="{0E728589-8D22-4125-B5AA-25602AAD5CDE}">
      <dsp:nvSpPr>
        <dsp:cNvPr id="0" name=""/>
        <dsp:cNvSpPr/>
      </dsp:nvSpPr>
      <dsp:spPr>
        <a:xfrm>
          <a:off x="4201969" y="1711756"/>
          <a:ext cx="1833006" cy="18330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84B0814-74FE-475B-94E0-FDEEE4C4D792}">
      <dsp:nvSpPr>
        <dsp:cNvPr id="0" name=""/>
        <dsp:cNvSpPr/>
      </dsp:nvSpPr>
      <dsp:spPr>
        <a:xfrm>
          <a:off x="0" y="635224"/>
          <a:ext cx="2171348" cy="1367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Derived Data Type</a:t>
          </a:r>
          <a:endParaRPr lang="en-US" sz="4200" kern="1200" dirty="0"/>
        </a:p>
      </dsp:txBody>
      <dsp:txXfrm>
        <a:off x="0" y="635224"/>
        <a:ext cx="2171348" cy="1367028"/>
      </dsp:txXfrm>
    </dsp:sp>
    <dsp:sp modelId="{CE493642-E3D3-442A-93A1-DA02F2B99811}">
      <dsp:nvSpPr>
        <dsp:cNvPr id="0" name=""/>
        <dsp:cNvSpPr/>
      </dsp:nvSpPr>
      <dsp:spPr>
        <a:xfrm>
          <a:off x="4201969" y="2398836"/>
          <a:ext cx="1833006" cy="18330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7107A5B-7C19-4F48-BC33-CFA56B4B7DA9}">
      <dsp:nvSpPr>
        <dsp:cNvPr id="0" name=""/>
        <dsp:cNvSpPr/>
      </dsp:nvSpPr>
      <dsp:spPr>
        <a:xfrm>
          <a:off x="6170923" y="3227374"/>
          <a:ext cx="2171348" cy="152750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smtClean="0"/>
            <a:t>List</a:t>
          </a:r>
          <a:endParaRPr lang="en-US" sz="4200" kern="1200"/>
        </a:p>
      </dsp:txBody>
      <dsp:txXfrm>
        <a:off x="6170923" y="3227374"/>
        <a:ext cx="2171348" cy="1527505"/>
      </dsp:txXfrm>
    </dsp:sp>
    <dsp:sp modelId="{B47FCB55-C2A5-4DB1-A504-8FB3122EDC41}">
      <dsp:nvSpPr>
        <dsp:cNvPr id="0" name=""/>
        <dsp:cNvSpPr/>
      </dsp:nvSpPr>
      <dsp:spPr>
        <a:xfrm>
          <a:off x="3607005" y="2742971"/>
          <a:ext cx="1833006" cy="18330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D5780BA-7A0E-4E07-93F9-6122A86F7524}">
      <dsp:nvSpPr>
        <dsp:cNvPr id="0" name=""/>
        <dsp:cNvSpPr/>
      </dsp:nvSpPr>
      <dsp:spPr>
        <a:xfrm>
          <a:off x="6246328" y="1164585"/>
          <a:ext cx="2291257" cy="12481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Array</a:t>
          </a:r>
          <a:endParaRPr lang="en-US" sz="4200" kern="1200" dirty="0"/>
        </a:p>
      </dsp:txBody>
      <dsp:txXfrm>
        <a:off x="6246328" y="1164585"/>
        <a:ext cx="2291257" cy="1248156"/>
      </dsp:txXfrm>
    </dsp:sp>
    <dsp:sp modelId="{3CE6C11E-E217-45CA-8A98-F3A6382E90C2}">
      <dsp:nvSpPr>
        <dsp:cNvPr id="0" name=""/>
        <dsp:cNvSpPr/>
      </dsp:nvSpPr>
      <dsp:spPr>
        <a:xfrm>
          <a:off x="3012042" y="2398836"/>
          <a:ext cx="1833006" cy="18330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95F4754-DE05-471E-8094-78C7DB0C4984}">
      <dsp:nvSpPr>
        <dsp:cNvPr id="0" name=""/>
        <dsp:cNvSpPr/>
      </dsp:nvSpPr>
      <dsp:spPr>
        <a:xfrm>
          <a:off x="4446522" y="4416094"/>
          <a:ext cx="2171348" cy="152750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Stack</a:t>
          </a:r>
          <a:endParaRPr lang="en-US" sz="4200" kern="1200" dirty="0"/>
        </a:p>
      </dsp:txBody>
      <dsp:txXfrm>
        <a:off x="4446522" y="4416094"/>
        <a:ext cx="2171348" cy="1527505"/>
      </dsp:txXfrm>
    </dsp:sp>
    <dsp:sp modelId="{FB373D5C-B2D7-4967-B867-BE08A98D300F}">
      <dsp:nvSpPr>
        <dsp:cNvPr id="0" name=""/>
        <dsp:cNvSpPr/>
      </dsp:nvSpPr>
      <dsp:spPr>
        <a:xfrm>
          <a:off x="3012042" y="1711756"/>
          <a:ext cx="1833006" cy="18330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47515F6-5E6E-4555-90C7-CBBFCED2BDF1}">
      <dsp:nvSpPr>
        <dsp:cNvPr id="0" name=""/>
        <dsp:cNvSpPr/>
      </dsp:nvSpPr>
      <dsp:spPr>
        <a:xfrm>
          <a:off x="1270382" y="3917241"/>
          <a:ext cx="2171348" cy="152750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Queue</a:t>
          </a:r>
          <a:endParaRPr lang="en-US" sz="4200" kern="1200" dirty="0"/>
        </a:p>
      </dsp:txBody>
      <dsp:txXfrm>
        <a:off x="1270382" y="3917241"/>
        <a:ext cx="2171348" cy="152750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2C05C4-470A-4091-A136-7DAA802E8AA6}">
      <dsp:nvSpPr>
        <dsp:cNvPr id="0" name=""/>
        <dsp:cNvSpPr/>
      </dsp:nvSpPr>
      <dsp:spPr>
        <a:xfrm rot="5400000">
          <a:off x="4204239" y="-732067"/>
          <a:ext cx="3198304" cy="5462016"/>
        </a:xfrm>
        <a:prstGeom prst="round2Same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It of a model depends on two factor must be rich enough in structure to mirror the actual relationships of the data in the real world 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The structure should be simple enough that one can effectively process the data when necessary</a:t>
          </a:r>
          <a:endParaRPr lang="en-US" sz="2400" kern="1200" dirty="0"/>
        </a:p>
      </dsp:txBody>
      <dsp:txXfrm rot="-5400000">
        <a:off x="3072383" y="555917"/>
        <a:ext cx="5305888" cy="2886048"/>
      </dsp:txXfrm>
    </dsp:sp>
    <dsp:sp modelId="{4278514D-6AE9-4FE5-B4CD-42D77D2ED6F4}">
      <dsp:nvSpPr>
        <dsp:cNvPr id="0" name=""/>
        <dsp:cNvSpPr/>
      </dsp:nvSpPr>
      <dsp:spPr>
        <a:xfrm>
          <a:off x="0" y="0"/>
          <a:ext cx="3072384" cy="39978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smtClean="0"/>
            <a:t>Choice of Model depends on two factor</a:t>
          </a:r>
          <a:r>
            <a:rPr lang="en-US" sz="4900" kern="1200" smtClean="0"/>
            <a:t> </a:t>
          </a:r>
          <a:endParaRPr lang="en-US" sz="4900" kern="1200"/>
        </a:p>
      </dsp:txBody>
      <dsp:txXfrm>
        <a:off x="149981" y="149981"/>
        <a:ext cx="2772422" cy="3697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A924A-867A-416E-A9C6-7CD846589C5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E1E0-9F17-4F62-A5AA-DCEB74C4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7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A924A-867A-416E-A9C6-7CD846589C5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E1E0-9F17-4F62-A5AA-DCEB74C4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8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A924A-867A-416E-A9C6-7CD846589C5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E1E0-9F17-4F62-A5AA-DCEB74C4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6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A924A-867A-416E-A9C6-7CD846589C5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E1E0-9F17-4F62-A5AA-DCEB74C4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2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A924A-867A-416E-A9C6-7CD846589C5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E1E0-9F17-4F62-A5AA-DCEB74C4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A924A-867A-416E-A9C6-7CD846589C5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E1E0-9F17-4F62-A5AA-DCEB74C4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A924A-867A-416E-A9C6-7CD846589C5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E1E0-9F17-4F62-A5AA-DCEB74C4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2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A924A-867A-416E-A9C6-7CD846589C5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E1E0-9F17-4F62-A5AA-DCEB74C4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1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A924A-867A-416E-A9C6-7CD846589C5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E1E0-9F17-4F62-A5AA-DCEB74C4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1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A924A-867A-416E-A9C6-7CD846589C5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E1E0-9F17-4F62-A5AA-DCEB74C4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5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A924A-867A-416E-A9C6-7CD846589C5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E1E0-9F17-4F62-A5AA-DCEB74C4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6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A924A-867A-416E-A9C6-7CD846589C55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0E1E0-9F17-4F62-A5AA-DCEB74C4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4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33400"/>
            <a:ext cx="7772400" cy="1470025"/>
          </a:xfrm>
        </p:spPr>
        <p:txBody>
          <a:bodyPr/>
          <a:lstStyle/>
          <a:p>
            <a:r>
              <a:rPr lang="en-US" dirty="0" smtClean="0"/>
              <a:t>Lecture-1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Abu </a:t>
            </a:r>
            <a:r>
              <a:rPr lang="en-US" b="1" dirty="0" err="1" smtClean="0">
                <a:solidFill>
                  <a:schemeClr val="tx1"/>
                </a:solidFill>
              </a:rPr>
              <a:t>Saleh</a:t>
            </a:r>
            <a:r>
              <a:rPr lang="en-US" b="1" dirty="0" smtClean="0">
                <a:solidFill>
                  <a:schemeClr val="tx1"/>
                </a:solidFill>
              </a:rPr>
              <a:t> Musa </a:t>
            </a:r>
            <a:r>
              <a:rPr lang="en-US" b="1" dirty="0" err="1" smtClean="0">
                <a:solidFill>
                  <a:schemeClr val="tx1"/>
                </a:solidFill>
              </a:rPr>
              <a:t>Miah</a:t>
            </a: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b="1" dirty="0" err="1" smtClean="0">
                <a:solidFill>
                  <a:schemeClr val="tx1"/>
                </a:solidFill>
              </a:rPr>
              <a:t>Abid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6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u="sng" dirty="0"/>
              <a:t>Major Operation: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52400" y="1720840"/>
            <a:ext cx="89916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Traversing:</a:t>
            </a:r>
            <a:r>
              <a:rPr lang="en-US" sz="2800" dirty="0"/>
              <a:t> Accessing each record exactly once so that certain items in the record may be processed [ Also known as Visiting the record]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b="1" dirty="0"/>
              <a:t>Searching:</a:t>
            </a:r>
            <a:r>
              <a:rPr lang="en-US" sz="2800" dirty="0"/>
              <a:t> Finding the location of the record with a given key value, or finding the locations of all record which satisfy one or more </a:t>
            </a:r>
            <a:r>
              <a:rPr lang="en-US" sz="2800" dirty="0" smtClean="0"/>
              <a:t>conditions</a:t>
            </a:r>
          </a:p>
          <a:p>
            <a:endParaRPr lang="en-US" sz="2800" dirty="0"/>
          </a:p>
          <a:p>
            <a:r>
              <a:rPr lang="en-US" sz="2800" b="1" dirty="0"/>
              <a:t>Inserting :</a:t>
            </a:r>
            <a:r>
              <a:rPr lang="en-US" sz="2800" dirty="0"/>
              <a:t> Adding a new record to the structure </a:t>
            </a:r>
          </a:p>
          <a:p>
            <a:r>
              <a:rPr lang="en-US" sz="2800" b="1" dirty="0"/>
              <a:t> Deleting :</a:t>
            </a:r>
            <a:r>
              <a:rPr lang="en-US" sz="2800" dirty="0"/>
              <a:t> Removing a record from the structure</a:t>
            </a:r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822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 </a:t>
            </a:r>
            <a:br>
              <a:rPr lang="en-US" sz="3200" dirty="0"/>
            </a:br>
            <a:r>
              <a:rPr lang="en-US" sz="3200" b="1" dirty="0"/>
              <a:t>Classification of Data Structure:</a:t>
            </a:r>
            <a:endParaRPr lang="en-US" sz="32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1676400"/>
            <a:ext cx="8001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5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200" b="1" dirty="0" smtClean="0"/>
              <a:t>Array: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304800" y="1828800"/>
            <a:ext cx="8686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/>
              <a:t>Following </a:t>
            </a:r>
            <a:r>
              <a:rPr lang="en-US" sz="2400" b="1" dirty="0"/>
              <a:t>terms are the foundation terms of a data structure</a:t>
            </a:r>
            <a:r>
              <a:rPr lang="en-US" sz="2400" b="1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Interface</a:t>
            </a:r>
            <a:r>
              <a:rPr lang="en-US" sz="2400" dirty="0"/>
              <a:t> − Each data structure has an interface. Interface represents the set of operations that a data structure supports. An interface only provides the list of supported operations, type of parameters they can accept and return type of these operations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Implementation</a:t>
            </a:r>
            <a:r>
              <a:rPr lang="en-US" sz="2400" dirty="0"/>
              <a:t> − Implementation provides the internal representation of a data structure. Implementation also provides the definition of the algorithms used in the operations of the data </a:t>
            </a:r>
            <a:r>
              <a:rPr lang="en-US" sz="2400" dirty="0" err="1"/>
              <a:t>structur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585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8387698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134443023"/>
              </p:ext>
            </p:extLst>
          </p:nvPr>
        </p:nvGraphicFramePr>
        <p:xfrm>
          <a:off x="609600" y="1633716"/>
          <a:ext cx="7620000" cy="1261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Rectangle 7"/>
          <p:cNvSpPr/>
          <p:nvPr/>
        </p:nvSpPr>
        <p:spPr>
          <a:xfrm>
            <a:off x="609600" y="2895600"/>
            <a:ext cx="7620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/>
              <a:t>Data</a:t>
            </a:r>
            <a:r>
              <a:rPr lang="en-US" sz="3200" dirty="0"/>
              <a:t> are values or a set of values </a:t>
            </a:r>
          </a:p>
          <a:p>
            <a:r>
              <a:rPr lang="en-US" sz="3200" b="1" u="sng" dirty="0"/>
              <a:t>Data item</a:t>
            </a:r>
            <a:r>
              <a:rPr lang="en-US" sz="3200" dirty="0"/>
              <a:t> refers to single unit of values </a:t>
            </a:r>
          </a:p>
        </p:txBody>
      </p:sp>
      <p:sp>
        <p:nvSpPr>
          <p:cNvPr id="9" name="Rectangle 8"/>
          <p:cNvSpPr/>
          <p:nvPr/>
        </p:nvSpPr>
        <p:spPr>
          <a:xfrm>
            <a:off x="342900" y="4191000"/>
            <a:ext cx="85725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Data item</a:t>
            </a:r>
            <a:r>
              <a:rPr lang="en-US" dirty="0"/>
              <a:t>:</a:t>
            </a:r>
          </a:p>
          <a:p>
            <a:pPr lvl="0"/>
            <a:r>
              <a:rPr lang="en-US" b="1" dirty="0"/>
              <a:t>Group item :</a:t>
            </a:r>
            <a:r>
              <a:rPr lang="en-US" dirty="0"/>
              <a:t> </a:t>
            </a:r>
          </a:p>
          <a:p>
            <a:r>
              <a:rPr lang="en-US" dirty="0"/>
              <a:t>                                Data item that can be subdivided into sub item. </a:t>
            </a:r>
          </a:p>
          <a:p>
            <a:r>
              <a:rPr lang="en-US" dirty="0"/>
              <a:t>                                 Ex Name : First Name, Middle initial and Last Name </a:t>
            </a:r>
          </a:p>
          <a:p>
            <a:pPr lvl="0"/>
            <a:r>
              <a:rPr lang="en-US" b="1" dirty="0"/>
              <a:t>Elementary item</a:t>
            </a:r>
            <a:r>
              <a:rPr lang="en-US" dirty="0"/>
              <a:t>: </a:t>
            </a:r>
          </a:p>
          <a:p>
            <a:r>
              <a:rPr lang="en-US" dirty="0"/>
              <a:t>                                      Data item that can not be sub divided into sub item </a:t>
            </a:r>
          </a:p>
          <a:p>
            <a:r>
              <a:rPr lang="en-US" dirty="0"/>
              <a:t>                                      Ex : PAN card number / Bank Pass Book Number is treated as single item</a:t>
            </a:r>
          </a:p>
        </p:txBody>
      </p:sp>
    </p:spTree>
    <p:extLst>
      <p:ext uri="{BB962C8B-B14F-4D97-AF65-F5344CB8AC3E}">
        <p14:creationId xmlns:p14="http://schemas.microsoft.com/office/powerpoint/2010/main" val="120113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39288633"/>
              </p:ext>
            </p:extLst>
          </p:nvPr>
        </p:nvGraphicFramePr>
        <p:xfrm>
          <a:off x="457200" y="274638"/>
          <a:ext cx="8382000" cy="1228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76200" y="1502688"/>
            <a:ext cx="9067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Entity</a:t>
            </a:r>
            <a:r>
              <a:rPr lang="en-US" dirty="0"/>
              <a:t> </a:t>
            </a:r>
            <a:r>
              <a:rPr lang="en-US" b="1" dirty="0"/>
              <a:t>:</a:t>
            </a:r>
            <a:endParaRPr lang="en-US" dirty="0"/>
          </a:p>
          <a:p>
            <a:pPr lvl="0"/>
            <a:r>
              <a:rPr lang="en-US" dirty="0"/>
              <a:t>Something that has certain attributes or properties which may be assigned values </a:t>
            </a:r>
          </a:p>
          <a:p>
            <a:pPr lvl="0"/>
            <a:r>
              <a:rPr lang="en-US" dirty="0"/>
              <a:t>Values may be numeric or non-numeric</a:t>
            </a:r>
          </a:p>
          <a:p>
            <a:pPr lvl="0"/>
            <a:r>
              <a:rPr lang="en-US" dirty="0"/>
              <a:t> Ex: The employee of an organization 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Attributes </a:t>
            </a:r>
            <a:r>
              <a:rPr lang="en-US" dirty="0"/>
              <a:t>  Name     Age     Employee Code </a:t>
            </a:r>
          </a:p>
          <a:p>
            <a:r>
              <a:rPr lang="en-US" b="1" dirty="0"/>
              <a:t>value </a:t>
            </a:r>
            <a:r>
              <a:rPr lang="en-US" dirty="0"/>
              <a:t>           john           33              13 472</a:t>
            </a:r>
          </a:p>
          <a:p>
            <a:r>
              <a:rPr lang="en-US" dirty="0"/>
              <a:t> </a:t>
            </a:r>
          </a:p>
          <a:p>
            <a:r>
              <a:rPr lang="en-US" b="1" u="sng" dirty="0"/>
              <a:t>Entity</a:t>
            </a:r>
            <a:r>
              <a:rPr lang="en-US" dirty="0"/>
              <a:t> with similar attributes ( </a:t>
            </a:r>
            <a:r>
              <a:rPr lang="en-US" dirty="0" err="1"/>
              <a:t>e.g</a:t>
            </a:r>
            <a:r>
              <a:rPr lang="en-US" dirty="0"/>
              <a:t> all employees 1of an organization) form an </a:t>
            </a:r>
            <a:r>
              <a:rPr lang="en-US" b="1" dirty="0"/>
              <a:t>entity set</a:t>
            </a:r>
            <a:r>
              <a:rPr lang="en-US" dirty="0"/>
              <a:t>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Each attribute of an entity set has a </a:t>
            </a:r>
            <a:r>
              <a:rPr lang="en-US" b="1" dirty="0"/>
              <a:t>range of values</a:t>
            </a:r>
            <a:r>
              <a:rPr lang="en-US" dirty="0"/>
              <a:t> [ the set of possible values that could be assigned to the particular attribute] </a:t>
            </a:r>
          </a:p>
          <a:p>
            <a:r>
              <a:rPr lang="en-US" dirty="0"/>
              <a:t> </a:t>
            </a:r>
          </a:p>
          <a:p>
            <a:r>
              <a:rPr lang="en-US" b="1" u="sng" dirty="0"/>
              <a:t>Information:</a:t>
            </a:r>
            <a:r>
              <a:rPr lang="en-US" dirty="0"/>
              <a:t> processed data </a:t>
            </a:r>
            <a:r>
              <a:rPr lang="en-US" dirty="0" err="1"/>
              <a:t>Data</a:t>
            </a:r>
            <a:r>
              <a:rPr lang="en-US" dirty="0"/>
              <a:t> with given attribute or Process Data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  <a:r>
              <a:rPr lang="en-US" b="1" u="sng" dirty="0" smtClean="0"/>
              <a:t>Field</a:t>
            </a:r>
            <a:r>
              <a:rPr lang="en-US" dirty="0"/>
              <a:t>: is a single elementary unit of information representing an attribute of an entity </a:t>
            </a:r>
            <a:r>
              <a:rPr lang="en-US" dirty="0">
                <a:sym typeface="Symbol"/>
              </a:rPr>
              <a:t></a:t>
            </a:r>
            <a:endParaRPr lang="en-US" dirty="0"/>
          </a:p>
          <a:p>
            <a:r>
              <a:rPr lang="en-US" b="1" u="sng" dirty="0"/>
              <a:t>Record:</a:t>
            </a:r>
            <a:r>
              <a:rPr lang="en-US" b="1" dirty="0"/>
              <a:t> </a:t>
            </a:r>
            <a:r>
              <a:rPr lang="en-US" dirty="0"/>
              <a:t>is the collection of field values of a given entity </a:t>
            </a:r>
            <a:r>
              <a:rPr lang="en-US" dirty="0">
                <a:sym typeface="Symbol"/>
              </a:rPr>
              <a:t></a:t>
            </a:r>
            <a:endParaRPr lang="en-US" dirty="0"/>
          </a:p>
          <a:p>
            <a:r>
              <a:rPr lang="en-US" b="1" u="sng" dirty="0"/>
              <a:t> File:</a:t>
            </a:r>
            <a:r>
              <a:rPr lang="en-US" dirty="0"/>
              <a:t> is the collection of records of the entities in a given entity set</a:t>
            </a:r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8052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400" y="2209800"/>
            <a:ext cx="8534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Nam   Age       Roll Number           Branch </a:t>
            </a:r>
          </a:p>
          <a:p>
            <a:r>
              <a:rPr lang="en-US" sz="2400" dirty="0"/>
              <a:t>   A    	17 	18 		      CSE </a:t>
            </a:r>
          </a:p>
          <a:p>
            <a:r>
              <a:rPr lang="en-US" sz="2400" dirty="0"/>
              <a:t>   B	18	19		      EEE</a:t>
            </a:r>
          </a:p>
          <a:p>
            <a:r>
              <a:rPr lang="en-US" sz="2400" dirty="0"/>
              <a:t> </a:t>
            </a:r>
          </a:p>
          <a:p>
            <a:r>
              <a:rPr lang="en-US" sz="2400" b="1" dirty="0"/>
              <a:t> </a:t>
            </a:r>
            <a:endParaRPr lang="en-US" sz="24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83719142"/>
              </p:ext>
            </p:extLst>
          </p:nvPr>
        </p:nvGraphicFramePr>
        <p:xfrm>
          <a:off x="1143000" y="304800"/>
          <a:ext cx="57150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34504156"/>
              </p:ext>
            </p:extLst>
          </p:nvPr>
        </p:nvGraphicFramePr>
        <p:xfrm>
          <a:off x="279400" y="3581400"/>
          <a:ext cx="85344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322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76738086"/>
              </p:ext>
            </p:extLst>
          </p:nvPr>
        </p:nvGraphicFramePr>
        <p:xfrm>
          <a:off x="304800" y="1828800"/>
          <a:ext cx="8686800" cy="4893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10707223"/>
              </p:ext>
            </p:extLst>
          </p:nvPr>
        </p:nvGraphicFramePr>
        <p:xfrm>
          <a:off x="304800" y="533400"/>
          <a:ext cx="7772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8236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73072467"/>
              </p:ext>
            </p:extLst>
          </p:nvPr>
        </p:nvGraphicFramePr>
        <p:xfrm>
          <a:off x="76200" y="381000"/>
          <a:ext cx="9047018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43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458200" cy="1143000"/>
          </a:xfrm>
        </p:spPr>
        <p:txBody>
          <a:bodyPr>
            <a:noAutofit/>
          </a:bodyPr>
          <a:lstStyle/>
          <a:p>
            <a:r>
              <a:rPr lang="en-US" sz="3200" b="1" u="sng" dirty="0"/>
              <a:t>Data Structure</a:t>
            </a:r>
            <a:r>
              <a:rPr lang="en-US" sz="3200" dirty="0"/>
              <a:t> The logical or mathematical model of a particular organization of data </a:t>
            </a:r>
            <a:br>
              <a:rPr lang="en-US" sz="3200" dirty="0"/>
            </a:br>
            <a:r>
              <a:rPr lang="en-US" sz="3200" dirty="0"/>
              <a:t> </a:t>
            </a:r>
            <a:br>
              <a:rPr lang="en-US" sz="3200" dirty="0"/>
            </a:br>
            <a:endParaRPr lang="en-US" sz="3200" b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32042169"/>
              </p:ext>
            </p:extLst>
          </p:nvPr>
        </p:nvGraphicFramePr>
        <p:xfrm>
          <a:off x="304800" y="1524000"/>
          <a:ext cx="8534400" cy="3997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323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4925" y="304800"/>
            <a:ext cx="3743325" cy="23241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981450" y="350837"/>
            <a:ext cx="5162550" cy="239077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77787" y="3581400"/>
            <a:ext cx="48101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4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533400"/>
            <a:ext cx="84582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DATSTRUCTURE:</a:t>
            </a:r>
            <a:endParaRPr lang="en-US" sz="2800" dirty="0"/>
          </a:p>
          <a:p>
            <a:r>
              <a:rPr lang="en-US" sz="2800" b="1" dirty="0"/>
              <a:t> </a:t>
            </a:r>
            <a:r>
              <a:rPr lang="en-US" sz="2800" b="1" dirty="0" smtClean="0"/>
              <a:t>                          </a:t>
            </a:r>
            <a:r>
              <a:rPr lang="en-US" sz="2800" b="1" dirty="0"/>
              <a:t>A data structure is a way to logically organize data that specifies:</a:t>
            </a:r>
            <a:endParaRPr lang="en-US" sz="2800" dirty="0"/>
          </a:p>
          <a:p>
            <a:pPr marL="457200" lvl="0" indent="-457200">
              <a:buFont typeface="Wingdings" pitchFamily="2" charset="2"/>
              <a:buChar char=""/>
            </a:pPr>
            <a:r>
              <a:rPr lang="en-US" sz="2800" dirty="0"/>
              <a:t>A set of data elements i.e., a data object and </a:t>
            </a:r>
          </a:p>
          <a:p>
            <a:pPr marL="457200" lvl="0" indent="-457200">
              <a:buFont typeface="Wingdings" pitchFamily="2" charset="2"/>
              <a:buChar char=""/>
            </a:pPr>
            <a:r>
              <a:rPr lang="en-US" sz="2800" dirty="0"/>
              <a:t>A set of operations which may legally be applied to elements of this data object.</a:t>
            </a:r>
          </a:p>
          <a:p>
            <a:pPr marL="457200" indent="-457200">
              <a:buFont typeface="Wingdings" pitchFamily="2" charset="2"/>
              <a:buChar char=""/>
            </a:pPr>
            <a:endParaRPr lang="en-US" sz="2800" dirty="0"/>
          </a:p>
          <a:p>
            <a:r>
              <a:rPr lang="en-US" sz="2800" b="1" u="sng" dirty="0"/>
              <a:t>Operation:</a:t>
            </a:r>
            <a:endParaRPr lang="en-US" sz="2800" dirty="0"/>
          </a:p>
          <a:p>
            <a:pPr marL="457200" lvl="0" indent="-457200">
              <a:buFont typeface="Wingdings" pitchFamily="2" charset="2"/>
              <a:buChar char=""/>
            </a:pPr>
            <a:r>
              <a:rPr lang="en-US" sz="2800" dirty="0"/>
              <a:t>Data appearing in DS are processed by means of certain operation </a:t>
            </a:r>
          </a:p>
          <a:p>
            <a:pPr marL="457200" lvl="0" indent="-457200">
              <a:buFont typeface="Wingdings" pitchFamily="2" charset="2"/>
              <a:buChar char=""/>
            </a:pPr>
            <a:r>
              <a:rPr lang="en-US" sz="2800" dirty="0"/>
              <a:t>Particular DS one chooses for a given situation depends largely on the frequency with which specific operations are performed</a:t>
            </a:r>
          </a:p>
        </p:txBody>
      </p:sp>
    </p:spTree>
    <p:extLst>
      <p:ext uri="{BB962C8B-B14F-4D97-AF65-F5344CB8AC3E}">
        <p14:creationId xmlns:p14="http://schemas.microsoft.com/office/powerpoint/2010/main" val="80621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393</Words>
  <Application>Microsoft Office PowerPoint</Application>
  <PresentationFormat>On-screen Show (4:3)</PresentationFormat>
  <Paragraphs>87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Lecture-1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Structure The logical or mathematical model of a particular organization of data    </vt:lpstr>
      <vt:lpstr>PowerPoint Presentation</vt:lpstr>
      <vt:lpstr>PowerPoint Presentation</vt:lpstr>
      <vt:lpstr>Major Operation:</vt:lpstr>
      <vt:lpstr>  Classification of Data Structure:</vt:lpstr>
      <vt:lpstr>Array: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Chapter-1(Overview)</dc:title>
  <dc:creator>restc</dc:creator>
  <cp:lastModifiedBy>restc</cp:lastModifiedBy>
  <cp:revision>11</cp:revision>
  <dcterms:created xsi:type="dcterms:W3CDTF">2017-02-02T03:04:38Z</dcterms:created>
  <dcterms:modified xsi:type="dcterms:W3CDTF">2017-02-02T04:24:21Z</dcterms:modified>
</cp:coreProperties>
</file>