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71" r:id="rId13"/>
    <p:sldId id="270" r:id="rId14"/>
    <p:sldId id="266" r:id="rId15"/>
    <p:sldId id="272" r:id="rId16"/>
    <p:sldId id="273" r:id="rId17"/>
    <p:sldId id="274" r:id="rId18"/>
    <p:sldId id="275" r:id="rId19"/>
    <p:sldId id="267" r:id="rId20"/>
    <p:sldId id="268" r:id="rId21"/>
    <p:sldId id="276" r:id="rId22"/>
    <p:sldId id="269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686800" cy="2667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1400" cap="none" dirty="0" smtClean="0"/>
          </a:p>
          <a:p>
            <a:endParaRPr lang="en-US" sz="1400" cap="none" dirty="0"/>
          </a:p>
          <a:p>
            <a:endParaRPr lang="en-US" sz="1400" cap="none" dirty="0" smtClean="0">
              <a:solidFill>
                <a:schemeClr val="tx1"/>
              </a:solidFill>
              <a:latin typeface="Algerian" pitchFamily="82" charset="0"/>
            </a:endParaRPr>
          </a:p>
          <a:p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Abu </a:t>
            </a:r>
            <a:r>
              <a:rPr lang="en-US" sz="1400" cap="none" dirty="0" err="1" smtClean="0">
                <a:solidFill>
                  <a:schemeClr val="tx1"/>
                </a:solidFill>
                <a:latin typeface="Algerian" pitchFamily="82" charset="0"/>
              </a:rPr>
              <a:t>saleh</a:t>
            </a:r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sz="1400" cap="none" dirty="0" err="1" smtClean="0">
                <a:solidFill>
                  <a:schemeClr val="tx1"/>
                </a:solidFill>
                <a:latin typeface="Algerian" pitchFamily="82" charset="0"/>
              </a:rPr>
              <a:t>musa</a:t>
            </a:r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sz="1400" cap="none" dirty="0" err="1" smtClean="0">
                <a:solidFill>
                  <a:schemeClr val="tx1"/>
                </a:solidFill>
                <a:latin typeface="Algerian" pitchFamily="82" charset="0"/>
              </a:rPr>
              <a:t>miah</a:t>
            </a:r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(abid)</a:t>
            </a:r>
          </a:p>
          <a:p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Research student, </a:t>
            </a:r>
            <a:r>
              <a:rPr lang="en-US" sz="1400" cap="none" dirty="0" err="1" smtClean="0">
                <a:solidFill>
                  <a:schemeClr val="tx1"/>
                </a:solidFill>
                <a:latin typeface="Algerian" pitchFamily="82" charset="0"/>
              </a:rPr>
              <a:t>centre</a:t>
            </a:r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 for research &amp; innovation (CRI unit-1)</a:t>
            </a:r>
          </a:p>
          <a:p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Signal processing &amp; computational neuroscience laboratory.</a:t>
            </a:r>
          </a:p>
          <a:p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Dept. Of computer science and engineering (CSE).</a:t>
            </a:r>
          </a:p>
          <a:p>
            <a:r>
              <a:rPr lang="en-US" sz="1400" cap="none" dirty="0" err="1" smtClean="0">
                <a:solidFill>
                  <a:schemeClr val="tx1"/>
                </a:solidFill>
                <a:latin typeface="Algerian" pitchFamily="82" charset="0"/>
              </a:rPr>
              <a:t>Universtiy</a:t>
            </a:r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 of </a:t>
            </a:r>
            <a:r>
              <a:rPr lang="en-US" sz="1400" cap="none" dirty="0" err="1" smtClean="0">
                <a:solidFill>
                  <a:schemeClr val="tx1"/>
                </a:solidFill>
                <a:latin typeface="Algerian" pitchFamily="82" charset="0"/>
              </a:rPr>
              <a:t>rajshahi</a:t>
            </a:r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.</a:t>
            </a:r>
            <a:endParaRPr lang="en-US" sz="1400" cap="none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arguments and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Arguments are also called actual parameters.</a:t>
            </a:r>
          </a:p>
          <a:p>
            <a:r>
              <a:rPr lang="en-US" dirty="0" smtClean="0"/>
              <a:t>Arguments are written within parenthesis at the time of function call.</a:t>
            </a:r>
          </a:p>
          <a:p>
            <a:endParaRPr lang="en-US" dirty="0" smtClean="0"/>
          </a:p>
          <a:p>
            <a:r>
              <a:rPr lang="en-US" dirty="0" smtClean="0"/>
              <a:t>Parameters are also called formal parameters.</a:t>
            </a:r>
          </a:p>
          <a:p>
            <a:r>
              <a:rPr lang="en-US" dirty="0" smtClean="0"/>
              <a:t>These are written within parenthesis at the time of function definition.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the independent program module.</a:t>
            </a:r>
          </a:p>
          <a:p>
            <a:r>
              <a:rPr lang="en-US" dirty="0" smtClean="0"/>
              <a:t>It is written to specify the particular task that is to be performed by the function.</a:t>
            </a:r>
          </a:p>
          <a:p>
            <a:r>
              <a:rPr lang="en-US" dirty="0" smtClean="0"/>
              <a:t>The first line of the function is called function </a:t>
            </a:r>
            <a:r>
              <a:rPr lang="en-US" dirty="0" err="1" smtClean="0"/>
              <a:t>declarator</a:t>
            </a:r>
            <a:r>
              <a:rPr lang="en-US" dirty="0" smtClean="0"/>
              <a:t> and rest line inside { } is called function body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8840" y="1527175"/>
            <a:ext cx="8489807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the last statement of the function that return certain values.</a:t>
            </a:r>
          </a:p>
          <a:p>
            <a:r>
              <a:rPr lang="en-US" dirty="0" smtClean="0"/>
              <a:t>It return certain types of values to the place from where the function was invoked.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return(variable-name or constant);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 with no arguments and no return</a:t>
            </a:r>
          </a:p>
          <a:p>
            <a:r>
              <a:rPr lang="en-US" dirty="0" smtClean="0"/>
              <a:t>Function with arguments but no return</a:t>
            </a:r>
          </a:p>
          <a:p>
            <a:r>
              <a:rPr lang="en-US" dirty="0" smtClean="0"/>
              <a:t>Function with no arguments and return</a:t>
            </a:r>
          </a:p>
          <a:p>
            <a:r>
              <a:rPr lang="en-US" dirty="0" smtClean="0"/>
              <a:t>Function with arguments and return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with no argument and no return</a:t>
            </a:r>
            <a:endParaRPr lang="en-US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530733"/>
            <a:ext cx="8504238" cy="45648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with argument and no return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9958" y="1527175"/>
            <a:ext cx="8327572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with no argument and return</a:t>
            </a:r>
            <a:endParaRPr lang="en-US" dirty="0"/>
          </a:p>
        </p:txBody>
      </p:sp>
      <p:pic>
        <p:nvPicPr>
          <p:cNvPr id="5" name="Content Placeholder 4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527174"/>
            <a:ext cx="8153399" cy="4645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with argument and return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48392" y="1527175"/>
            <a:ext cx="8010704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calling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</a:p>
          <a:p>
            <a:r>
              <a:rPr lang="en-US" dirty="0" smtClean="0"/>
              <a:t>Call by 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819400"/>
            <a:ext cx="7391400" cy="2667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Introduction to functions</a:t>
            </a: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Types of functions</a:t>
            </a: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Elements of user defined functions</a:t>
            </a: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Types on the basis of arguments and  return values</a:t>
            </a: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Methods of calling a function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Copies the value of actual parameters into formal parameters.</a:t>
            </a:r>
          </a:p>
          <a:p>
            <a:r>
              <a:rPr lang="en-US" dirty="0" smtClean="0"/>
              <a:t>During execution whatever changes are made in the formal parameters are not reflected back in the actual parameters.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76200"/>
            <a:ext cx="8915400" cy="6705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Reference(address) of the original variable is passed.</a:t>
            </a:r>
          </a:p>
          <a:p>
            <a:r>
              <a:rPr lang="en-US" dirty="0" smtClean="0"/>
              <a:t>Function does not create its own copy, it refers to the original values by reference.</a:t>
            </a:r>
          </a:p>
          <a:p>
            <a:r>
              <a:rPr lang="en-US" dirty="0" smtClean="0"/>
              <a:t>Functions works with the original data and changes are made in the original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152400"/>
            <a:ext cx="8991600" cy="662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 of statements that perform the particular task.</a:t>
            </a:r>
          </a:p>
          <a:p>
            <a:r>
              <a:rPr lang="en-US" dirty="0" smtClean="0"/>
              <a:t>Enables modular programming.</a:t>
            </a:r>
          </a:p>
          <a:p>
            <a:r>
              <a:rPr lang="en-US" dirty="0" smtClean="0"/>
              <a:t>Main() is the driver function.</a:t>
            </a:r>
          </a:p>
          <a:p>
            <a:r>
              <a:rPr lang="en-US" dirty="0" smtClean="0"/>
              <a:t>Has pre defined prototype.</a:t>
            </a:r>
          </a:p>
          <a:p>
            <a:r>
              <a:rPr lang="en-US" dirty="0" smtClean="0"/>
              <a:t>Same function can be accessed from different places within a program.</a:t>
            </a:r>
          </a:p>
          <a:p>
            <a:r>
              <a:rPr lang="en-US" dirty="0" smtClean="0"/>
              <a:t>Once a function execution is completed , control return to the place from where the function was called.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Modular Programming</a:t>
            </a:r>
          </a:p>
          <a:p>
            <a:r>
              <a:rPr lang="en-US" dirty="0" smtClean="0"/>
              <a:t>Length of source program can be reduced</a:t>
            </a:r>
          </a:p>
          <a:p>
            <a:r>
              <a:rPr lang="en-US" dirty="0" smtClean="0"/>
              <a:t>Easy to locate and isolate faulty function</a:t>
            </a:r>
          </a:p>
          <a:p>
            <a:r>
              <a:rPr lang="en-US" dirty="0" smtClean="0"/>
              <a:t>Functions can be used by other program’s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Library (Built In) Functions:</a:t>
            </a:r>
          </a:p>
          <a:p>
            <a:pPr lvl="1"/>
            <a:r>
              <a:rPr lang="en-US" dirty="0" smtClean="0"/>
              <a:t>They are written in the header files.</a:t>
            </a:r>
          </a:p>
          <a:p>
            <a:pPr lvl="1"/>
            <a:r>
              <a:rPr lang="en-US" dirty="0" smtClean="0"/>
              <a:t>To use them appropriate header files should be included.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971800"/>
          <a:ext cx="60960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34340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</a:t>
                      </a:r>
                      <a:r>
                        <a:rPr lang="en-US" baseline="0" dirty="0" smtClean="0"/>
                        <a:t>r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 Defined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stdio.h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scanf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getchar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putchar</a:t>
                      </a:r>
                      <a:r>
                        <a:rPr lang="en-US" dirty="0" smtClean="0"/>
                        <a:t>(), gets(), puts(), </a:t>
                      </a:r>
                      <a:r>
                        <a:rPr lang="en-US" dirty="0" err="1" smtClean="0"/>
                        <a:t>fopen</a:t>
                      </a:r>
                      <a:r>
                        <a:rPr lang="en-US" dirty="0" smtClean="0"/>
                        <a:t>(),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fclose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conio.h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Clrscr</a:t>
                      </a:r>
                      <a:r>
                        <a:rPr lang="en-US" dirty="0" smtClean="0"/>
                        <a:t>(),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getch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Ctype.h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Toupper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tolower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isalpha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Pow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(),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cos</a:t>
                      </a:r>
                      <a:r>
                        <a:rPr lang="en-US" baseline="0" dirty="0" smtClean="0"/>
                        <a:t>(), log()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Stdlib.h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Rand(), exit()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String.h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Strlen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strcpy</a:t>
                      </a:r>
                      <a:r>
                        <a:rPr lang="en-US" dirty="0" smtClean="0"/>
                        <a:t>(),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strupr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Defined Functions</a:t>
            </a:r>
          </a:p>
          <a:p>
            <a:pPr lvl="1"/>
            <a:r>
              <a:rPr lang="en-US" dirty="0" smtClean="0"/>
              <a:t>Written by the user at the time of programming.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User 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 Prototype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arguments and parameters</a:t>
            </a:r>
          </a:p>
          <a:p>
            <a:r>
              <a:rPr lang="en-US" dirty="0" smtClean="0"/>
              <a:t>Function Definitions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specify the type of value that is to be return from the function and that is to be passed to the function.</a:t>
            </a:r>
          </a:p>
          <a:p>
            <a:r>
              <a:rPr lang="en-US" dirty="0" smtClean="0"/>
              <a:t>It </a:t>
            </a:r>
            <a:r>
              <a:rPr lang="en-US" smtClean="0"/>
              <a:t>is defined </a:t>
            </a:r>
            <a:r>
              <a:rPr lang="en-US" dirty="0" smtClean="0"/>
              <a:t>in the beginning before the function call is made.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return-type name-of-function(list of arguments);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Void sum(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function can be called by specifying name and list of arguments enclosed in parenthesis and separated by comma.</a:t>
            </a:r>
          </a:p>
          <a:p>
            <a:r>
              <a:rPr lang="en-US" dirty="0" smtClean="0"/>
              <a:t>If there is no arguments empty parenthesis are place after function name.</a:t>
            </a:r>
          </a:p>
          <a:p>
            <a:r>
              <a:rPr lang="en-US" dirty="0" smtClean="0"/>
              <a:t>If function return a value, function call is written as assignment statement as:</a:t>
            </a:r>
          </a:p>
          <a:p>
            <a:pPr lvl="1"/>
            <a:r>
              <a:rPr lang="en-US" dirty="0" smtClean="0"/>
              <a:t>A=sum(</a:t>
            </a:r>
            <a:r>
              <a:rPr lang="en-US" dirty="0" err="1" smtClean="0"/>
              <a:t>x,y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101</TotalTime>
  <Words>624</Words>
  <Application>Microsoft Office PowerPoint</Application>
  <PresentationFormat>On-screen Show (4:3)</PresentationFormat>
  <Paragraphs>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Functions</vt:lpstr>
      <vt:lpstr>Functions</vt:lpstr>
      <vt:lpstr>Introduction to Function</vt:lpstr>
      <vt:lpstr>Advantages</vt:lpstr>
      <vt:lpstr>Types of Functions</vt:lpstr>
      <vt:lpstr>PowerPoint Presentation</vt:lpstr>
      <vt:lpstr>Elements of User defined functions</vt:lpstr>
      <vt:lpstr>Function prototype</vt:lpstr>
      <vt:lpstr>Function Call</vt:lpstr>
      <vt:lpstr>Function arguments and parameters</vt:lpstr>
      <vt:lpstr>Function Definition</vt:lpstr>
      <vt:lpstr>PowerPoint Presentation</vt:lpstr>
      <vt:lpstr>Return statement</vt:lpstr>
      <vt:lpstr>Categories of function</vt:lpstr>
      <vt:lpstr>Function with no argument and no return</vt:lpstr>
      <vt:lpstr>Function with argument and no return</vt:lpstr>
      <vt:lpstr>Function with no argument and return</vt:lpstr>
      <vt:lpstr>Function with argument and return</vt:lpstr>
      <vt:lpstr>Methods of calling function </vt:lpstr>
      <vt:lpstr>Call by value</vt:lpstr>
      <vt:lpstr>PowerPoint Presentation</vt:lpstr>
      <vt:lpstr>Call by Reference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Kamal</dc:creator>
  <cp:lastModifiedBy>abid</cp:lastModifiedBy>
  <cp:revision>29</cp:revision>
  <dcterms:created xsi:type="dcterms:W3CDTF">2006-08-16T00:00:00Z</dcterms:created>
  <dcterms:modified xsi:type="dcterms:W3CDTF">2017-02-18T15:38:19Z</dcterms:modified>
</cp:coreProperties>
</file>