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AF917E-86E3-4F90-AAD7-7455A7315012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043491-3716-4633-929D-D39489090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66950"/>
            <a:ext cx="8077200" cy="1255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MySQL Tutorial</a:t>
            </a:r>
            <a:br>
              <a:rPr lang="en-US" dirty="0" smtClean="0"/>
            </a:br>
            <a:r>
              <a:rPr lang="en-US" dirty="0" smtClean="0"/>
              <a:t>Day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86050"/>
            <a:ext cx="8077200" cy="1124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82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table_name</a:t>
            </a:r>
            <a:r>
              <a:rPr lang="en-US" dirty="0" smtClean="0"/>
              <a:t> ORDER BY </a:t>
            </a:r>
            <a:r>
              <a:rPr lang="en-US" dirty="0" err="1" smtClean="0"/>
              <a:t>key_value</a:t>
            </a:r>
            <a:r>
              <a:rPr lang="en-US" smtClean="0"/>
              <a:t>;</a:t>
            </a:r>
            <a:endParaRPr lang="en-US" dirty="0" smtClean="0"/>
          </a:p>
          <a:p>
            <a:r>
              <a:rPr lang="en-US" dirty="0" smtClean="0"/>
              <a:t>For sorting order use ASC or DSC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SELECT * FROM computers ORDER BY price DSC;</a:t>
            </a:r>
          </a:p>
        </p:txBody>
      </p:sp>
    </p:spTree>
    <p:extLst>
      <p:ext uri="{BB962C8B-B14F-4D97-AF65-F5344CB8AC3E}">
        <p14:creationId xmlns="" xmlns:p14="http://schemas.microsoft.com/office/powerpoint/2010/main" val="14087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column_name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aggregate_function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column_name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table_name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column_name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operator value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column_name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1187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To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>
                <a:latin typeface="Consolas" pitchFamily="49" charset="0"/>
                <a:cs typeface="Consolas" pitchFamily="49" charset="0"/>
              </a:rPr>
              <a:t>Syntax:</a:t>
            </a:r>
            <a:br>
              <a:rPr lang="en-US" b="1" u="sng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SELECT *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table_name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INTO OUTFILE  ‘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directory_name+file_name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b="1" u="sng" dirty="0" smtClean="0">
                <a:latin typeface="Consolas" pitchFamily="49" charset="0"/>
                <a:cs typeface="Consolas" pitchFamily="49" charset="0"/>
              </a:rPr>
              <a:t>For new line: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*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table_name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INTO OUTFILE  ‘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directory_name+file_name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 LINES TERMINATED BY ‘\r\n’;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7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 XAMPP</a:t>
            </a:r>
          </a:p>
          <a:p>
            <a:r>
              <a:rPr lang="en-US" dirty="0" smtClean="0"/>
              <a:t>Running MySQL</a:t>
            </a:r>
          </a:p>
          <a:p>
            <a:r>
              <a:rPr lang="en-US" dirty="0" smtClean="0"/>
              <a:t>Creating Database</a:t>
            </a:r>
          </a:p>
          <a:p>
            <a:r>
              <a:rPr lang="en-US" dirty="0" smtClean="0"/>
              <a:t>Creating Table</a:t>
            </a:r>
          </a:p>
          <a:p>
            <a:r>
              <a:rPr lang="en-US" dirty="0" smtClean="0"/>
              <a:t>Inserting Row</a:t>
            </a:r>
          </a:p>
          <a:p>
            <a:r>
              <a:rPr lang="en-US" dirty="0" smtClean="0"/>
              <a:t>Display / Select</a:t>
            </a:r>
          </a:p>
          <a:p>
            <a:r>
              <a:rPr lang="en-US" dirty="0" smtClean="0"/>
              <a:t>Deleting Row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19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 Types (Domain)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3475"/>
            <a:ext cx="78105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42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 Types (Domain)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5" y="1123950"/>
            <a:ext cx="77247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608031"/>
            <a:ext cx="78676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993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 Types (Domain)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2549"/>
            <a:ext cx="78771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0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550"/>
            <a:ext cx="78676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290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96636978"/>
              </p:ext>
            </p:extLst>
          </p:nvPr>
        </p:nvGraphicFramePr>
        <p:xfrm>
          <a:off x="457200" y="122555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93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the values of two operands are equal or not, true if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the values of two operands are equal or not,</a:t>
                      </a:r>
                      <a:r>
                        <a:rPr lang="en-US" baseline="0" dirty="0" smtClean="0"/>
                        <a:t> true if not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the values of two operands are equal or not, true if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value of left operand is greater than the value of right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value of left operand is less than the value of right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value of left operand is greater than or equal to the value of right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value of left operand is less than or equal to the value of right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value of left operand is not less than the value of right operand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value of left operand is not greater than the value of right operand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0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Logical Operators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23950"/>
            <a:ext cx="6500367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705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table_name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column_name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value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column_name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value …. ] WHERE key = value;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</TotalTime>
  <Words>247</Words>
  <Application>Microsoft Office PowerPoint</Application>
  <PresentationFormat>On-screen Show (16:9)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MySQL Tutorial Day - 2</vt:lpstr>
      <vt:lpstr>So far…</vt:lpstr>
      <vt:lpstr>MySQL Data Types (Domain)</vt:lpstr>
      <vt:lpstr>MySQL Data Types (Domain)</vt:lpstr>
      <vt:lpstr>MySQL Data Types (Domain)</vt:lpstr>
      <vt:lpstr>MySQL Arithmetic Operators</vt:lpstr>
      <vt:lpstr>MySQL Comparison Operators</vt:lpstr>
      <vt:lpstr>MySQL Logical Operators</vt:lpstr>
      <vt:lpstr>UPDATE Query</vt:lpstr>
      <vt:lpstr>ORDER BY Clause</vt:lpstr>
      <vt:lpstr>GROUP BY Clause</vt:lpstr>
      <vt:lpstr>Save To Text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Tutorial Day - 2</dc:title>
  <dc:creator>Asir Mosaddek Sakib</dc:creator>
  <cp:lastModifiedBy>tuly</cp:lastModifiedBy>
  <cp:revision>10</cp:revision>
  <dcterms:created xsi:type="dcterms:W3CDTF">2015-01-23T15:38:41Z</dcterms:created>
  <dcterms:modified xsi:type="dcterms:W3CDTF">2019-06-19T11:50:41Z</dcterms:modified>
</cp:coreProperties>
</file>