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2D9E-7109-48FA-99EA-4C8E3BCCD06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400-9731-43D8-BFFF-D3B1A251CD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Capacitor and Inductor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739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/>
              <a:t>A capacitor (originally known as a condenser) is a passive two-terminal electrical component used to store energy </a:t>
            </a:r>
            <a:r>
              <a:rPr lang="en-US" sz="2000" i="1" dirty="0" err="1" smtClean="0"/>
              <a:t>electrostatically</a:t>
            </a:r>
            <a:r>
              <a:rPr lang="en-US" sz="2000" i="1" dirty="0" smtClean="0"/>
              <a:t> in an electric field. </a:t>
            </a:r>
            <a:endParaRPr lang="en-US" sz="2000" i="1" dirty="0"/>
          </a:p>
        </p:txBody>
      </p:sp>
      <p:pic>
        <p:nvPicPr>
          <p:cNvPr id="10242" name="Picture 2" descr="Capacitors (718959713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3429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419600" y="32766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An ideal capacitor is characterized by a single constant value for its </a:t>
            </a:r>
            <a:r>
              <a:rPr lang="en-US" b="1" i="1" dirty="0" smtClean="0"/>
              <a:t>capacitance</a:t>
            </a:r>
            <a:r>
              <a:rPr lang="en-US" dirty="0" smtClean="0"/>
              <a:t>. Capacitance is expressed as the ratio of the electric charge Q on each conductor to the potential difference V between them.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SI unit of capacitance is the farad (F), which is equal to one coulomb per volt (1 C/V). Typical capacitance values range from about 1 pF (10−12 F) to about 1 mF (10−3 F).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457200"/>
            <a:ext cx="464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capacitor consists of two conductors separated by a non-conductive region. The non-conductive region is called the </a:t>
            </a:r>
            <a:r>
              <a:rPr lang="en-US" b="1" i="1" dirty="0" smtClean="0"/>
              <a:t>dielectric</a:t>
            </a:r>
            <a:r>
              <a:rPr lang="en-US" dirty="0" smtClean="0"/>
              <a:t>. In simpler terms, the dielectric is just an electrical insulator. Examples of dielectric media are glass, air, paper, vacuum, and even a semiconductor depletion region chemically identical to the conductors.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A capacitor is assumed to be self-contained and isolated, with no </a:t>
            </a:r>
            <a:r>
              <a:rPr lang="en-US" dirty="0" err="1" smtClean="0"/>
              <a:t>netelectric</a:t>
            </a:r>
            <a:r>
              <a:rPr lang="en-US" dirty="0" smtClean="0"/>
              <a:t> charge and no influence from any external electric field. The conductors thus hold equal and opposite charges on their facing surfaces, and the dielectric develops an electric field.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ideal capacitor is wholly characterized by a constant capacitance C, defined as the ratio of charge ±Q on each conductor to the voltage V between them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8" name="Picture 3" descr="C= \frac{Q}{V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86475"/>
            <a:ext cx="561975" cy="390525"/>
          </a:xfrm>
          <a:prstGeom prst="rect">
            <a:avLst/>
          </a:prstGeom>
          <a:noFill/>
        </p:spPr>
      </p:pic>
      <p:pic>
        <p:nvPicPr>
          <p:cNvPr id="15366" name="Picture 6" descr="http://upload.wikimedia.org/wikipedia/commons/thumb/c/cd/Capacitor_schematic_with_dielectric.svg/220px-Capacitor_schematic_with_dielectric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219200"/>
            <a:ext cx="3117273" cy="3429000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Capacitor: Theory of Operation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Capacitor: Theory of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85934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Because the conductors (or plates) are close together, the opposite charges on the conductors attract one another due to their electric fields, allowing the capacitor to store more charge for a given voltage than if the conductors were separated, giving the capacitor a large capacitance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Sometimes charge build-up affects the capacitor mechanically, causing its capacitance to vary. In this case, capacitance is defined in terms of incremental changes:</a:t>
            </a:r>
          </a:p>
        </p:txBody>
      </p:sp>
      <p:pic>
        <p:nvPicPr>
          <p:cNvPr id="16386" name="Picture 2" descr="C= \frac{\mathrm{d}Q}{\mathrm{d}V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724400"/>
            <a:ext cx="666750" cy="40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Capacitor and Inductor</vt:lpstr>
      <vt:lpstr>Capacitor</vt:lpstr>
      <vt:lpstr>Capacitor: Theory of Operation</vt:lpstr>
      <vt:lpstr>Capacitor: Theory of Operation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wcc</dc:creator>
  <cp:lastModifiedBy>wcc</cp:lastModifiedBy>
  <cp:revision>8</cp:revision>
  <dcterms:created xsi:type="dcterms:W3CDTF">2015-04-25T02:56:40Z</dcterms:created>
  <dcterms:modified xsi:type="dcterms:W3CDTF">2015-04-25T03:22:02Z</dcterms:modified>
</cp:coreProperties>
</file>