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DB8E1-C9D2-402F-8EA7-2A0B75D28416}" type="datetimeFigureOut">
              <a:rPr lang="en-US" smtClean="0"/>
              <a:t>02-Feb-15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4A49B-7E8F-4C2B-AE8F-B7822E9DE5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A49B-7E8F-4C2B-AE8F-B7822E9DE59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0844-9FD5-444C-BA00-8C983FB09E96}" type="datetime1">
              <a:rPr lang="en-US" smtClean="0"/>
              <a:t>02-Feb-15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Circuit-I            EEE1141         moktadir.alam@hotmail.com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03EC-C0EF-48FB-B96B-0EC348DFDF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6EE4-B229-479C-B624-239BE704181C}" type="datetime1">
              <a:rPr lang="en-US" smtClean="0"/>
              <a:t>02-Feb-15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Circuit-I            EEE1141         moktadir.alam@hotmail.com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03EC-C0EF-48FB-B96B-0EC348DFD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4E5B-DFC1-4805-B00C-E22B24A89A72}" type="datetime1">
              <a:rPr lang="en-US" smtClean="0"/>
              <a:t>02-Feb-15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Electrical Circuit-I            EEE1141         moktadir.alam@hotmail.com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03EC-C0EF-48FB-B96B-0EC348DFD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5F02-06DF-46A9-A259-E99859B04778}" type="datetime1">
              <a:rPr lang="en-US" smtClean="0"/>
              <a:t>02-Feb-15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Circuit-I            EEE1141         moktadir.alam@hotmail.com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03EC-C0EF-48FB-B96B-0EC348DFD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C303-15C4-4FBC-9ACD-0D4280A9E894}" type="datetime1">
              <a:rPr lang="en-US" smtClean="0"/>
              <a:t>02-Feb-15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Circuit-I            EEE1141         moktadir.alam@hotmail.com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03EC-C0EF-48FB-B96B-0EC348DFDF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7A30-7984-45F1-822C-A86CB8BED315}" type="datetime1">
              <a:rPr lang="en-US" smtClean="0"/>
              <a:t>02-Feb-15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Circuit-I            EEE1141         moktadir.alam@hotmail.com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03EC-C0EF-48FB-B96B-0EC348DFD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FDB3-6482-42FB-9D74-EA27358BF5CB}" type="datetime1">
              <a:rPr lang="en-US" smtClean="0"/>
              <a:t>02-Feb-15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Circuit-I            EEE1141         moktadir.alam@hotmail.com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03EC-C0EF-48FB-B96B-0EC348DFD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050C-7A66-47CD-A450-1606647D8893}" type="datetime1">
              <a:rPr lang="en-US" smtClean="0"/>
              <a:t>02-Feb-15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Circuit-I            EEE1141         moktadir.alam@hotmail.com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03EC-C0EF-48FB-B96B-0EC348DFD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0577-E945-4D8F-BE35-EBE112B4F1A8}" type="datetime1">
              <a:rPr lang="en-US" smtClean="0"/>
              <a:t>02-Feb-15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Circuit-I            EEE1141         moktadir.alam@hotmail.com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03EC-C0EF-48FB-B96B-0EC348DFD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7913-8AB0-4FAA-9BE6-CD74B958E976}" type="datetime1">
              <a:rPr lang="en-US" smtClean="0"/>
              <a:t>02-Feb-15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Circuit-I            EEE1141         moktadir.alam@hotmail.com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03EC-C0EF-48FB-B96B-0EC348DFDF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BAC325D-0B1D-4E8F-A54C-7825636E7E3B}" type="datetime1">
              <a:rPr lang="en-US" smtClean="0"/>
              <a:t>02-Feb-15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Electrical Circuit-I            EEE1141         moktadir.alam@hotmail.com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78A03EC-C0EF-48FB-B96B-0EC348DFDF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E37EFF-EBAA-4D45-93E1-DA248F27B2C5}" type="datetime1">
              <a:rPr lang="en-US" smtClean="0"/>
              <a:t>02-Feb-15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Electrical Circuit-I            EEE1141         moktadir.alam@hotmail.com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78A03EC-C0EF-48FB-B96B-0EC348DFDF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6764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How much charge is represented by 4,600 electrons?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28600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Each electron has  1.602  </a:t>
            </a:r>
            <a:r>
              <a:rPr lang="en-US" dirty="0" smtClean="0"/>
              <a:t>×10</a:t>
            </a:r>
            <a:r>
              <a:rPr lang="en-US" baseline="30000" dirty="0" smtClean="0"/>
              <a:t>-19</a:t>
            </a:r>
            <a:r>
              <a:rPr lang="en-US" dirty="0" smtClean="0"/>
              <a:t> C </a:t>
            </a:r>
          </a:p>
          <a:p>
            <a:r>
              <a:rPr lang="en-US" dirty="0" smtClean="0"/>
              <a:t>Hence </a:t>
            </a:r>
            <a:r>
              <a:rPr lang="en-US" dirty="0"/>
              <a:t>4,600 electrons will </a:t>
            </a:r>
            <a:r>
              <a:rPr lang="en-US" dirty="0" smtClean="0"/>
              <a:t>have </a:t>
            </a:r>
            <a:r>
              <a:rPr lang="en-US" dirty="0" smtClean="0"/>
              <a:t>1.602  ×10</a:t>
            </a:r>
            <a:r>
              <a:rPr lang="en-US" baseline="30000" dirty="0" smtClean="0"/>
              <a:t>-19</a:t>
            </a:r>
            <a:r>
              <a:rPr lang="en-US" dirty="0" smtClean="0"/>
              <a:t> ×4600= -</a:t>
            </a:r>
            <a:r>
              <a:rPr lang="en-US" dirty="0" smtClean="0"/>
              <a:t>7.369</a:t>
            </a:r>
            <a:r>
              <a:rPr lang="en-US" dirty="0" smtClean="0"/>
              <a:t> ×10</a:t>
            </a:r>
            <a:r>
              <a:rPr lang="en-US" baseline="30000" dirty="0" smtClean="0"/>
              <a:t>-16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4290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2. The </a:t>
            </a:r>
            <a:r>
              <a:rPr lang="en-US" b="1" dirty="0">
                <a:solidFill>
                  <a:srgbClr val="FF0000"/>
                </a:solidFill>
              </a:rPr>
              <a:t>total charge entering a terminal is given </a:t>
            </a:r>
            <a:r>
              <a:rPr lang="en-US" b="1" dirty="0" smtClean="0">
                <a:solidFill>
                  <a:srgbClr val="FF0000"/>
                </a:solidFill>
              </a:rPr>
              <a:t>by q= 5t sin4</a:t>
            </a:r>
            <a:r>
              <a:rPr lang="el-GR" b="1" dirty="0" smtClean="0">
                <a:solidFill>
                  <a:srgbClr val="FF0000"/>
                </a:solidFill>
              </a:rPr>
              <a:t>π</a:t>
            </a:r>
            <a:r>
              <a:rPr lang="en-US" b="1" dirty="0" smtClean="0">
                <a:solidFill>
                  <a:srgbClr val="FF0000"/>
                </a:solidFill>
              </a:rPr>
              <a:t>t mc.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Calculate the current at t= 0.5 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4267200"/>
            <a:ext cx="2526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(5 sin </a:t>
            </a:r>
            <a:r>
              <a:rPr lang="es-ES" dirty="0" smtClean="0"/>
              <a:t>4</a:t>
            </a:r>
            <a:r>
              <a:rPr lang="el-GR" dirty="0" smtClean="0"/>
              <a:t>π</a:t>
            </a:r>
            <a:r>
              <a:rPr lang="es-ES" i="1" dirty="0" smtClean="0"/>
              <a:t>t + 20</a:t>
            </a:r>
            <a:r>
              <a:rPr lang="el-GR" i="1" dirty="0" smtClean="0"/>
              <a:t>π</a:t>
            </a:r>
            <a:r>
              <a:rPr lang="es-ES" i="1" dirty="0" smtClean="0"/>
              <a:t>t </a:t>
            </a:r>
            <a:r>
              <a:rPr lang="es-ES" i="1" dirty="0" err="1"/>
              <a:t>cos</a:t>
            </a:r>
            <a:r>
              <a:rPr lang="es-ES" i="1" dirty="0"/>
              <a:t> </a:t>
            </a:r>
            <a:r>
              <a:rPr lang="es-ES" i="1" dirty="0" smtClean="0"/>
              <a:t>4</a:t>
            </a:r>
            <a:r>
              <a:rPr lang="el-GR" i="1" dirty="0" smtClean="0"/>
              <a:t>π</a:t>
            </a:r>
            <a:r>
              <a:rPr lang="es-ES" i="1" dirty="0" smtClean="0"/>
              <a:t>t</a:t>
            </a:r>
            <a:r>
              <a:rPr lang="es-ES" i="1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4724400"/>
            <a:ext cx="20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At, t= 0.5, I= 31.42 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5525869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Home task: The </a:t>
            </a:r>
            <a:r>
              <a:rPr lang="en-US" b="1" i="1" dirty="0">
                <a:solidFill>
                  <a:srgbClr val="FF0000"/>
                </a:solidFill>
              </a:rPr>
              <a:t>total charge entering a terminal is given </a:t>
            </a:r>
            <a:r>
              <a:rPr lang="en-US" b="1" i="1" dirty="0" smtClean="0">
                <a:solidFill>
                  <a:srgbClr val="FF0000"/>
                </a:solidFill>
              </a:rPr>
              <a:t>by q=  (10 - 10e</a:t>
            </a:r>
            <a:r>
              <a:rPr lang="en-US" b="1" i="1" baseline="30000" dirty="0" smtClean="0">
                <a:solidFill>
                  <a:srgbClr val="FF0000"/>
                </a:solidFill>
              </a:rPr>
              <a:t>-2t</a:t>
            </a:r>
            <a:r>
              <a:rPr lang="en-US" b="1" i="1" dirty="0" smtClean="0">
                <a:solidFill>
                  <a:srgbClr val="FF0000"/>
                </a:solidFill>
              </a:rPr>
              <a:t>) </a:t>
            </a:r>
            <a:r>
              <a:rPr lang="en-US" b="1" i="1" dirty="0" err="1" smtClean="0">
                <a:solidFill>
                  <a:srgbClr val="FF0000"/>
                </a:solidFill>
              </a:rPr>
              <a:t>mC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Calculate the current at t= 0.5 s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43000" y="6248400"/>
            <a:ext cx="7772400" cy="381000"/>
          </a:xfrm>
        </p:spPr>
        <p:txBody>
          <a:bodyPr/>
          <a:lstStyle/>
          <a:p>
            <a:r>
              <a:rPr lang="en-US" dirty="0" smtClean="0"/>
              <a:t>Electrical Circuit-I            EEE1141         moktadir.alam@hotmail.com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381000"/>
            <a:ext cx="2022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Tutorials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03EC-C0EF-48FB-B96B-0EC348DFDF1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allAtOnce"/>
      <p:bldP spid="7" grpId="0" build="allAtOnce"/>
      <p:bldP spid="8" grpId="0"/>
      <p:bldP spid="9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240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Determine the total charge entering a terminal </a:t>
            </a:r>
            <a:r>
              <a:rPr lang="en-US" b="1" dirty="0" smtClean="0">
                <a:solidFill>
                  <a:srgbClr val="FF0000"/>
                </a:solidFill>
              </a:rPr>
              <a:t>between t= 1s and t= 2s . If the current passing the terminal is I = 3t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– t 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133600"/>
            <a:ext cx="5562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35814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An energy source forces a constant current of 2 A for 10 s to flow through a </a:t>
            </a:r>
            <a:r>
              <a:rPr lang="en-US" b="1" dirty="0" err="1">
                <a:solidFill>
                  <a:srgbClr val="FF0000"/>
                </a:solidFill>
              </a:rPr>
              <a:t>lightbulb</a:t>
            </a:r>
            <a:r>
              <a:rPr lang="en-US" b="1" dirty="0">
                <a:solidFill>
                  <a:srgbClr val="FF0000"/>
                </a:solidFill>
              </a:rPr>
              <a:t>. If 2.3 kJ is given off in the form of light and heat energy, calculate the voltage drop across the bulb.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599" y="4572000"/>
            <a:ext cx="495300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43000" y="6248400"/>
            <a:ext cx="7772400" cy="381000"/>
          </a:xfrm>
        </p:spPr>
        <p:txBody>
          <a:bodyPr/>
          <a:lstStyle/>
          <a:p>
            <a:r>
              <a:rPr lang="en-US" dirty="0" smtClean="0"/>
              <a:t>Electrical Circuit-I            EEE1141         moktadir.alam@hotmail.com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81000"/>
            <a:ext cx="2022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Tutorials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03EC-C0EF-48FB-B96B-0EC348DFDF1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131</TotalTime>
  <Words>196</Words>
  <Application>Microsoft Office PowerPoint</Application>
  <PresentationFormat>On-screen Show (4:3)</PresentationFormat>
  <Paragraphs>18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Module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Tina</dc:creator>
  <cp:lastModifiedBy>Tina</cp:lastModifiedBy>
  <cp:revision>15</cp:revision>
  <dcterms:created xsi:type="dcterms:W3CDTF">2015-02-02T13:27:07Z</dcterms:created>
  <dcterms:modified xsi:type="dcterms:W3CDTF">2015-02-02T15:38:46Z</dcterms:modified>
</cp:coreProperties>
</file>