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_rels/slide49.xml.rels" ContentType="application/vnd.openxmlformats-package.relationships+xml"/>
  <Override PartName="/ppt/slides/_rels/slide47.xml.rels" ContentType="application/vnd.openxmlformats-package.relationships+xml"/>
  <Override PartName="/ppt/slides/_rels/slide44.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50.xml.rels" ContentType="application/vnd.openxmlformats-package.relationships+xml"/>
  <Override PartName="/ppt/slides/_rels/slide36.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48.xml.rels" ContentType="application/vnd.openxmlformats-package.relationships+xml"/>
  <Override PartName="/ppt/slides/_rels/slide21.xml.rels" ContentType="application/vnd.openxmlformats-package.relationships+xml"/>
  <Override PartName="/ppt/slides/_rels/slide46.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4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4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4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7.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1.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42.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60.jpeg" ContentType="image/jpeg"/>
  <Override PartName="/ppt/media/image59.wmf" ContentType="image/x-wmf"/>
  <Override PartName="/ppt/media/image57.wmf" ContentType="image/x-wmf"/>
  <Override PartName="/ppt/media/image56.wmf" ContentType="image/x-wmf"/>
  <Override PartName="/ppt/media/image55.wmf" ContentType="image/x-wmf"/>
  <Override PartName="/ppt/media/image62.jpeg" ContentType="image/jpeg"/>
  <Override PartName="/ppt/media/image53.jpeg" ContentType="image/jpeg"/>
  <Override PartName="/ppt/media/image49.wmf" ContentType="image/x-wmf"/>
  <Override PartName="/ppt/media/image45.jpeg" ContentType="image/jpeg"/>
  <Override PartName="/ppt/media/image52.jpeg" ContentType="image/jpeg"/>
  <Override PartName="/ppt/media/image44.jpeg" ContentType="image/jpeg"/>
  <Override PartName="/ppt/media/image41.jpeg" ContentType="image/jpeg"/>
  <Override PartName="/ppt/media/image39.jpeg" ContentType="image/jpeg"/>
  <Override PartName="/ppt/media/image38.jpeg" ContentType="image/jpeg"/>
  <Override PartName="/ppt/media/image48.png" ContentType="image/png"/>
  <Override PartName="/ppt/media/image40.jpeg" ContentType="image/jpeg"/>
  <Override PartName="/ppt/media/image37.jpeg" ContentType="image/jpeg"/>
  <Override PartName="/ppt/media/image36.jpeg" ContentType="image/jpeg"/>
  <Override PartName="/ppt/media/image35.jpeg" ContentType="image/jpeg"/>
  <Override PartName="/ppt/media/image33.jpeg" ContentType="image/jpeg"/>
  <Override PartName="/ppt/media/image54.wmf" ContentType="image/x-wmf"/>
  <Override PartName="/ppt/media/image32.jpeg" ContentType="image/jpeg"/>
  <Override PartName="/ppt/media/image29.jpeg" ContentType="image/jpeg"/>
  <Override PartName="/ppt/media/image42.jpeg" ContentType="image/jpeg"/>
  <Override PartName="/ppt/media/image25.jpeg" ContentType="image/jpeg"/>
  <Override PartName="/ppt/media/image22.jpeg" ContentType="image/jpeg"/>
  <Override PartName="/ppt/media/image23.jpeg" ContentType="image/jpeg"/>
  <Override PartName="/ppt/media/image46.png" ContentType="image/png"/>
  <Override PartName="/ppt/media/image21.jpeg" ContentType="image/jpeg"/>
  <Override PartName="/ppt/media/image24.jpeg" ContentType="image/jpeg"/>
  <Override PartName="/ppt/media/image28.jpeg" ContentType="image/jpeg"/>
  <Override PartName="/ppt/media/image58.wmf" ContentType="image/x-wmf"/>
  <Override PartName="/ppt/media/image19.jpeg" ContentType="image/jpeg"/>
  <Override PartName="/ppt/media/image43.jpeg" ContentType="image/jpeg"/>
  <Override PartName="/ppt/media/image18.jpeg" ContentType="image/jpeg"/>
  <Override PartName="/ppt/media/image17.jpeg" ContentType="image/jpeg"/>
  <Override PartName="/ppt/media/image16.jpeg" ContentType="image/jpeg"/>
  <Override PartName="/ppt/media/image31.jpeg" ContentType="image/jpeg"/>
  <Override PartName="/ppt/media/image64.jpeg" ContentType="image/jpeg"/>
  <Override PartName="/ppt/media/image15.jpeg" ContentType="image/jpeg"/>
  <Override PartName="/ppt/media/image11.jpeg" ContentType="image/jpeg"/>
  <Override PartName="/ppt/media/image30.jpeg" ContentType="image/jpeg"/>
  <Override PartName="/ppt/media/image8.png" ContentType="image/png"/>
  <Override PartName="/ppt/media/image26.jpeg" ContentType="image/jpeg"/>
  <Override PartName="/ppt/media/image6.png" ContentType="image/png"/>
  <Override PartName="/ppt/media/image10.jpeg" ContentType="image/jpeg"/>
  <Override PartName="/ppt/media/image34.jpeg" ContentType="image/jpeg"/>
  <Override PartName="/ppt/media/image5.png" ContentType="image/png"/>
  <Override PartName="/ppt/media/image27.jpeg" ContentType="image/jpeg"/>
  <Override PartName="/ppt/media/image50.jpeg" ContentType="image/jpeg"/>
  <Override PartName="/ppt/media/image13.jpeg" ContentType="image/jpeg"/>
  <Override PartName="/ppt/media/image7.png" ContentType="image/png"/>
  <Override PartName="/ppt/media/image4.png" ContentType="image/png"/>
  <Override PartName="/ppt/media/image51.png" ContentType="image/png"/>
  <Override PartName="/ppt/media/image12.jpeg" ContentType="image/jpeg"/>
  <Override PartName="/ppt/media/image20.jpeg" ContentType="image/jpeg"/>
  <Override PartName="/ppt/media/image9.jpeg" ContentType="image/jpeg"/>
  <Override PartName="/ppt/media/image3.png" ContentType="image/png"/>
  <Override PartName="/ppt/media/image61.jpeg" ContentType="image/jpeg"/>
  <Override PartName="/ppt/media/image47.png" ContentType="image/png"/>
  <Override PartName="/ppt/media/image2.png" ContentType="image/png"/>
  <Override PartName="/ppt/media/image63.jpeg" ContentType="image/jpeg"/>
  <Override PartName="/ppt/media/image14.jpeg" ContentType="image/jpe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21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1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21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1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22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22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22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224" name="" descr=""/>
          <p:cNvPicPr/>
          <p:nvPr/>
        </p:nvPicPr>
        <p:blipFill>
          <a:blip r:embed="rId2"/>
          <a:stretch>
            <a:fillRect/>
          </a:stretch>
        </p:blipFill>
        <p:spPr>
          <a:xfrm>
            <a:off x="2079000" y="1604520"/>
            <a:ext cx="4984920" cy="3977280"/>
          </a:xfrm>
          <a:prstGeom prst="rect">
            <a:avLst/>
          </a:prstGeom>
          <a:ln>
            <a:noFill/>
          </a:ln>
        </p:spPr>
      </p:pic>
      <p:pic>
        <p:nvPicPr>
          <p:cNvPr id="225"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64"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265"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267"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26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70"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71"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72" name="PlaceHolder 1"/>
          <p:cNvSpPr>
            <a:spLocks noGrp="1"/>
          </p:cNvSpPr>
          <p:nvPr>
            <p:ph type="subTitle"/>
          </p:nvPr>
        </p:nvSpPr>
        <p:spPr>
          <a:xfrm>
            <a:off x="264960" y="152280"/>
            <a:ext cx="8645760" cy="56203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27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7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76"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193"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27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7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8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28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8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8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28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8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28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9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9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29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294"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295"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296" name="" descr=""/>
          <p:cNvPicPr/>
          <p:nvPr/>
        </p:nvPicPr>
        <p:blipFill>
          <a:blip r:embed="rId2"/>
          <a:stretch>
            <a:fillRect/>
          </a:stretch>
        </p:blipFill>
        <p:spPr>
          <a:xfrm>
            <a:off x="2079000" y="1604520"/>
            <a:ext cx="4984920" cy="3977280"/>
          </a:xfrm>
          <a:prstGeom prst="rect">
            <a:avLst/>
          </a:prstGeom>
          <a:ln>
            <a:noFill/>
          </a:ln>
        </p:spPr>
      </p:pic>
      <p:pic>
        <p:nvPicPr>
          <p:cNvPr id="297"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36"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337"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339"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34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342"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343"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19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344" name="PlaceHolder 1"/>
          <p:cNvSpPr>
            <a:spLocks noGrp="1"/>
          </p:cNvSpPr>
          <p:nvPr>
            <p:ph type="subTitle"/>
          </p:nvPr>
        </p:nvSpPr>
        <p:spPr>
          <a:xfrm>
            <a:off x="264960" y="152280"/>
            <a:ext cx="8645760" cy="56203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34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47"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348"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35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35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52"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35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5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56"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358"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359"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36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6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63"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64"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366"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67"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68" name="" descr=""/>
          <p:cNvPicPr/>
          <p:nvPr/>
        </p:nvPicPr>
        <p:blipFill>
          <a:blip r:embed="rId2"/>
          <a:stretch>
            <a:fillRect/>
          </a:stretch>
        </p:blipFill>
        <p:spPr>
          <a:xfrm>
            <a:off x="2079000" y="1604520"/>
            <a:ext cx="4984920" cy="3977280"/>
          </a:xfrm>
          <a:prstGeom prst="rect">
            <a:avLst/>
          </a:prstGeom>
          <a:ln>
            <a:noFill/>
          </a:ln>
        </p:spPr>
      </p:pic>
      <p:pic>
        <p:nvPicPr>
          <p:cNvPr id="369"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08"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409"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411"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19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9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41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14"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15"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16" name="PlaceHolder 1"/>
          <p:cNvSpPr>
            <a:spLocks noGrp="1"/>
          </p:cNvSpPr>
          <p:nvPr>
            <p:ph type="subTitle"/>
          </p:nvPr>
        </p:nvSpPr>
        <p:spPr>
          <a:xfrm>
            <a:off x="264960" y="152280"/>
            <a:ext cx="8645760" cy="562032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41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19"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420"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42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2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424"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42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2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428"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430"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431"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43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3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435"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436"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438"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439"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440" name="" descr=""/>
          <p:cNvPicPr/>
          <p:nvPr/>
        </p:nvPicPr>
        <p:blipFill>
          <a:blip r:embed="rId2"/>
          <a:stretch>
            <a:fillRect/>
          </a:stretch>
        </p:blipFill>
        <p:spPr>
          <a:xfrm>
            <a:off x="2079000" y="1604520"/>
            <a:ext cx="4984920" cy="3977280"/>
          </a:xfrm>
          <a:prstGeom prst="rect">
            <a:avLst/>
          </a:prstGeom>
          <a:ln>
            <a:noFill/>
          </a:ln>
        </p:spPr>
      </p:pic>
      <p:pic>
        <p:nvPicPr>
          <p:cNvPr id="441"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264960" y="152280"/>
            <a:ext cx="8645760" cy="56203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20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0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0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20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0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0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264960" y="152280"/>
            <a:ext cx="8645760" cy="1212480"/>
          </a:xfrm>
          <a:prstGeom prst="rect">
            <a:avLst/>
          </a:prstGeom>
        </p:spPr>
        <p:txBody>
          <a:bodyPr lIns="0" rIns="0" tIns="0" bIns="0" anchor="ctr"/>
          <a:p>
            <a:pPr algn="ctr"/>
            <a:endParaRPr/>
          </a:p>
        </p:txBody>
      </p:sp>
      <p:sp>
        <p:nvSpPr>
          <p:cNvPr id="21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1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rot="16200000">
            <a:off x="68400" y="2186280"/>
            <a:ext cx="287640" cy="277200"/>
          </a:xfrm>
          <a:prstGeom prst="rect">
            <a:avLst/>
          </a:prstGeom>
          <a:gradFill>
            <a:gsLst>
              <a:gs pos="0">
                <a:srgbClr val="0000ff"/>
              </a:gs>
              <a:gs pos="100000">
                <a:srgbClr val="00e0f8"/>
              </a:gs>
            </a:gsLst>
            <a:path path="rect"/>
          </a:gradFill>
          <a:ln w="9360">
            <a:solidFill>
              <a:srgbClr val="dddddd"/>
            </a:solidFill>
            <a:miter/>
          </a:ln>
        </p:spPr>
      </p:sp>
      <p:sp>
        <p:nvSpPr>
          <p:cNvPr id="1" name="CustomShape 2"/>
          <p:cNvSpPr/>
          <p:nvPr/>
        </p:nvSpPr>
        <p:spPr>
          <a:xfrm rot="16200000">
            <a:off x="354240" y="2188440"/>
            <a:ext cx="287280" cy="276840"/>
          </a:xfrm>
          <a:prstGeom prst="rect">
            <a:avLst/>
          </a:prstGeom>
          <a:gradFill>
            <a:gsLst>
              <a:gs pos="0">
                <a:srgbClr val="0000ff"/>
              </a:gs>
              <a:gs pos="100000">
                <a:srgbClr val="00e0f8"/>
              </a:gs>
            </a:gsLst>
            <a:path path="rect"/>
          </a:gradFill>
          <a:ln w="9360">
            <a:solidFill>
              <a:srgbClr val="dddddd"/>
            </a:solidFill>
            <a:miter/>
          </a:ln>
        </p:spPr>
      </p:sp>
      <p:sp>
        <p:nvSpPr>
          <p:cNvPr id="2" name="CustomShape 3"/>
          <p:cNvSpPr/>
          <p:nvPr/>
        </p:nvSpPr>
        <p:spPr>
          <a:xfrm rot="16200000">
            <a:off x="641520" y="2188440"/>
            <a:ext cx="287280" cy="277200"/>
          </a:xfrm>
          <a:prstGeom prst="rect">
            <a:avLst/>
          </a:prstGeom>
          <a:gradFill>
            <a:gsLst>
              <a:gs pos="0">
                <a:srgbClr val="0000ff"/>
              </a:gs>
              <a:gs pos="100000">
                <a:srgbClr val="00e0f8"/>
              </a:gs>
            </a:gsLst>
            <a:path path="rect"/>
          </a:gradFill>
          <a:ln w="9360">
            <a:solidFill>
              <a:srgbClr val="dddddd"/>
            </a:solidFill>
            <a:miter/>
          </a:ln>
        </p:spPr>
      </p:sp>
      <p:sp>
        <p:nvSpPr>
          <p:cNvPr id="3" name="CustomShape 4"/>
          <p:cNvSpPr/>
          <p:nvPr/>
        </p:nvSpPr>
        <p:spPr>
          <a:xfrm rot="16200000">
            <a:off x="930960" y="2188440"/>
            <a:ext cx="287280" cy="276840"/>
          </a:xfrm>
          <a:prstGeom prst="rect">
            <a:avLst/>
          </a:prstGeom>
          <a:gradFill>
            <a:gsLst>
              <a:gs pos="0">
                <a:srgbClr val="0000ff"/>
              </a:gs>
              <a:gs pos="100000">
                <a:srgbClr val="00e0f8"/>
              </a:gs>
            </a:gsLst>
            <a:path path="rect"/>
          </a:gradFill>
          <a:ln w="9360">
            <a:solidFill>
              <a:srgbClr val="dddddd"/>
            </a:solidFill>
            <a:miter/>
          </a:ln>
        </p:spPr>
      </p:sp>
      <p:sp>
        <p:nvSpPr>
          <p:cNvPr id="4" name="CustomShape 5"/>
          <p:cNvSpPr/>
          <p:nvPr/>
        </p:nvSpPr>
        <p:spPr>
          <a:xfrm rot="16200000">
            <a:off x="1218240" y="2188440"/>
            <a:ext cx="287280" cy="277200"/>
          </a:xfrm>
          <a:prstGeom prst="rect">
            <a:avLst/>
          </a:prstGeom>
          <a:gradFill>
            <a:gsLst>
              <a:gs pos="0">
                <a:srgbClr val="0000ff"/>
              </a:gs>
              <a:gs pos="100000">
                <a:srgbClr val="00e0f8"/>
              </a:gs>
            </a:gsLst>
            <a:path path="rect"/>
          </a:gradFill>
          <a:ln w="9360">
            <a:solidFill>
              <a:srgbClr val="dddddd"/>
            </a:solidFill>
            <a:miter/>
          </a:ln>
        </p:spPr>
      </p:sp>
      <p:sp>
        <p:nvSpPr>
          <p:cNvPr id="5" name="CustomShape 6"/>
          <p:cNvSpPr/>
          <p:nvPr/>
        </p:nvSpPr>
        <p:spPr>
          <a:xfrm rot="16200000">
            <a:off x="1505880" y="2188440"/>
            <a:ext cx="287280" cy="277200"/>
          </a:xfrm>
          <a:prstGeom prst="rect">
            <a:avLst/>
          </a:prstGeom>
          <a:gradFill>
            <a:gsLst>
              <a:gs pos="0">
                <a:srgbClr val="0000ff"/>
              </a:gs>
              <a:gs pos="100000">
                <a:srgbClr val="00e0f8"/>
              </a:gs>
            </a:gsLst>
            <a:path path="rect"/>
          </a:gradFill>
          <a:ln w="9360">
            <a:solidFill>
              <a:srgbClr val="dddddd"/>
            </a:solidFill>
            <a:miter/>
          </a:ln>
        </p:spPr>
      </p:sp>
      <p:sp>
        <p:nvSpPr>
          <p:cNvPr id="6" name="CustomShape 7"/>
          <p:cNvSpPr/>
          <p:nvPr/>
        </p:nvSpPr>
        <p:spPr>
          <a:xfrm rot="16200000">
            <a:off x="1793520" y="2188440"/>
            <a:ext cx="287280" cy="277200"/>
          </a:xfrm>
          <a:prstGeom prst="rect">
            <a:avLst/>
          </a:prstGeom>
          <a:gradFill>
            <a:gsLst>
              <a:gs pos="0">
                <a:srgbClr val="0000ff"/>
              </a:gs>
              <a:gs pos="100000">
                <a:srgbClr val="00e0f8"/>
              </a:gs>
            </a:gsLst>
            <a:path path="rect"/>
          </a:gradFill>
          <a:ln w="9360">
            <a:solidFill>
              <a:srgbClr val="dddddd"/>
            </a:solidFill>
            <a:miter/>
          </a:ln>
        </p:spPr>
      </p:sp>
      <p:sp>
        <p:nvSpPr>
          <p:cNvPr id="7" name="CustomShape 8"/>
          <p:cNvSpPr/>
          <p:nvPr/>
        </p:nvSpPr>
        <p:spPr>
          <a:xfrm rot="16200000">
            <a:off x="2080440" y="2188440"/>
            <a:ext cx="287280" cy="276840"/>
          </a:xfrm>
          <a:prstGeom prst="rect">
            <a:avLst/>
          </a:prstGeom>
          <a:gradFill>
            <a:gsLst>
              <a:gs pos="0">
                <a:srgbClr val="0000ff"/>
              </a:gs>
              <a:gs pos="100000">
                <a:srgbClr val="00e0f8"/>
              </a:gs>
            </a:gsLst>
            <a:path path="rect"/>
          </a:gradFill>
          <a:ln w="9360">
            <a:solidFill>
              <a:srgbClr val="dddddd"/>
            </a:solidFill>
            <a:miter/>
          </a:ln>
        </p:spPr>
      </p:sp>
      <p:sp>
        <p:nvSpPr>
          <p:cNvPr id="8" name="CustomShape 9"/>
          <p:cNvSpPr/>
          <p:nvPr/>
        </p:nvSpPr>
        <p:spPr>
          <a:xfrm rot="16200000">
            <a:off x="2368080" y="2188440"/>
            <a:ext cx="287280" cy="277200"/>
          </a:xfrm>
          <a:prstGeom prst="rect">
            <a:avLst/>
          </a:prstGeom>
          <a:gradFill>
            <a:gsLst>
              <a:gs pos="0">
                <a:srgbClr val="0000ff"/>
              </a:gs>
              <a:gs pos="100000">
                <a:srgbClr val="00e0f8"/>
              </a:gs>
            </a:gsLst>
            <a:path path="rect"/>
          </a:gradFill>
          <a:ln w="9360">
            <a:solidFill>
              <a:srgbClr val="dddddd"/>
            </a:solidFill>
            <a:miter/>
          </a:ln>
        </p:spPr>
      </p:sp>
      <p:sp>
        <p:nvSpPr>
          <p:cNvPr id="9" name="CustomShape 10"/>
          <p:cNvSpPr/>
          <p:nvPr/>
        </p:nvSpPr>
        <p:spPr>
          <a:xfrm rot="16200000">
            <a:off x="2655360" y="2188440"/>
            <a:ext cx="287280" cy="277200"/>
          </a:xfrm>
          <a:prstGeom prst="rect">
            <a:avLst/>
          </a:prstGeom>
          <a:gradFill>
            <a:gsLst>
              <a:gs pos="0">
                <a:srgbClr val="0000ff"/>
              </a:gs>
              <a:gs pos="100000">
                <a:srgbClr val="00e0f8"/>
              </a:gs>
            </a:gsLst>
            <a:path path="rect"/>
          </a:gradFill>
          <a:ln w="9360">
            <a:solidFill>
              <a:srgbClr val="dddddd"/>
            </a:solidFill>
            <a:miter/>
          </a:ln>
        </p:spPr>
      </p:sp>
      <p:sp>
        <p:nvSpPr>
          <p:cNvPr id="10" name="CustomShape 11"/>
          <p:cNvSpPr/>
          <p:nvPr/>
        </p:nvSpPr>
        <p:spPr>
          <a:xfrm rot="16200000">
            <a:off x="2943000" y="2188440"/>
            <a:ext cx="287280" cy="277200"/>
          </a:xfrm>
          <a:prstGeom prst="rect">
            <a:avLst/>
          </a:prstGeom>
          <a:gradFill>
            <a:gsLst>
              <a:gs pos="0">
                <a:srgbClr val="0000ff"/>
              </a:gs>
              <a:gs pos="100000">
                <a:srgbClr val="00e0f8"/>
              </a:gs>
            </a:gsLst>
            <a:path path="rect"/>
          </a:gradFill>
          <a:ln w="9360">
            <a:solidFill>
              <a:srgbClr val="dddddd"/>
            </a:solidFill>
            <a:miter/>
          </a:ln>
        </p:spPr>
      </p:sp>
      <p:sp>
        <p:nvSpPr>
          <p:cNvPr id="11" name="CustomShape 12"/>
          <p:cNvSpPr/>
          <p:nvPr/>
        </p:nvSpPr>
        <p:spPr>
          <a:xfrm rot="16200000">
            <a:off x="68400" y="2473560"/>
            <a:ext cx="287640" cy="277200"/>
          </a:xfrm>
          <a:prstGeom prst="rect">
            <a:avLst/>
          </a:prstGeom>
          <a:gradFill>
            <a:gsLst>
              <a:gs pos="0">
                <a:srgbClr val="0000ff"/>
              </a:gs>
              <a:gs pos="100000">
                <a:srgbClr val="00e0f8"/>
              </a:gs>
            </a:gsLst>
            <a:path path="rect"/>
          </a:gradFill>
          <a:ln w="9360">
            <a:solidFill>
              <a:srgbClr val="dddddd"/>
            </a:solidFill>
            <a:miter/>
          </a:ln>
        </p:spPr>
      </p:sp>
      <p:sp>
        <p:nvSpPr>
          <p:cNvPr id="12" name="CustomShape 13"/>
          <p:cNvSpPr/>
          <p:nvPr/>
        </p:nvSpPr>
        <p:spPr>
          <a:xfrm rot="16200000">
            <a:off x="354240" y="2475720"/>
            <a:ext cx="287280" cy="276840"/>
          </a:xfrm>
          <a:prstGeom prst="rect">
            <a:avLst/>
          </a:prstGeom>
          <a:gradFill>
            <a:gsLst>
              <a:gs pos="0">
                <a:srgbClr val="0000ff"/>
              </a:gs>
              <a:gs pos="100000">
                <a:srgbClr val="00e0f8"/>
              </a:gs>
            </a:gsLst>
            <a:path path="rect"/>
          </a:gradFill>
          <a:ln w="9360">
            <a:solidFill>
              <a:srgbClr val="dddddd"/>
            </a:solidFill>
            <a:miter/>
          </a:ln>
        </p:spPr>
      </p:sp>
      <p:sp>
        <p:nvSpPr>
          <p:cNvPr id="13" name="CustomShape 14"/>
          <p:cNvSpPr/>
          <p:nvPr/>
        </p:nvSpPr>
        <p:spPr>
          <a:xfrm rot="16200000">
            <a:off x="641520" y="2475720"/>
            <a:ext cx="287280" cy="277200"/>
          </a:xfrm>
          <a:prstGeom prst="rect">
            <a:avLst/>
          </a:prstGeom>
          <a:gradFill>
            <a:gsLst>
              <a:gs pos="0">
                <a:srgbClr val="0000ff"/>
              </a:gs>
              <a:gs pos="100000">
                <a:srgbClr val="00e0f8"/>
              </a:gs>
            </a:gsLst>
            <a:path path="rect"/>
          </a:gradFill>
          <a:ln w="9360">
            <a:solidFill>
              <a:srgbClr val="dddddd"/>
            </a:solidFill>
            <a:miter/>
          </a:ln>
        </p:spPr>
      </p:sp>
      <p:sp>
        <p:nvSpPr>
          <p:cNvPr id="14" name="CustomShape 15"/>
          <p:cNvSpPr/>
          <p:nvPr/>
        </p:nvSpPr>
        <p:spPr>
          <a:xfrm rot="16200000">
            <a:off x="930960" y="2475720"/>
            <a:ext cx="287280" cy="276840"/>
          </a:xfrm>
          <a:prstGeom prst="rect">
            <a:avLst/>
          </a:prstGeom>
          <a:gradFill>
            <a:gsLst>
              <a:gs pos="0">
                <a:srgbClr val="0000ff"/>
              </a:gs>
              <a:gs pos="100000">
                <a:srgbClr val="00e0f8"/>
              </a:gs>
            </a:gsLst>
            <a:path path="rect"/>
          </a:gradFill>
          <a:ln w="9360">
            <a:solidFill>
              <a:srgbClr val="dddddd"/>
            </a:solidFill>
            <a:miter/>
          </a:ln>
        </p:spPr>
      </p:sp>
      <p:sp>
        <p:nvSpPr>
          <p:cNvPr id="15" name="CustomShape 16"/>
          <p:cNvSpPr/>
          <p:nvPr/>
        </p:nvSpPr>
        <p:spPr>
          <a:xfrm rot="16200000">
            <a:off x="1218240" y="2475720"/>
            <a:ext cx="287280" cy="277200"/>
          </a:xfrm>
          <a:prstGeom prst="rect">
            <a:avLst/>
          </a:prstGeom>
          <a:gradFill>
            <a:gsLst>
              <a:gs pos="0">
                <a:srgbClr val="0000ff"/>
              </a:gs>
              <a:gs pos="100000">
                <a:srgbClr val="00e0f8"/>
              </a:gs>
            </a:gsLst>
            <a:path path="rect"/>
          </a:gradFill>
          <a:ln w="9360">
            <a:solidFill>
              <a:srgbClr val="dddddd"/>
            </a:solidFill>
            <a:miter/>
          </a:ln>
        </p:spPr>
      </p:sp>
      <p:sp>
        <p:nvSpPr>
          <p:cNvPr id="16" name="CustomShape 17"/>
          <p:cNvSpPr/>
          <p:nvPr/>
        </p:nvSpPr>
        <p:spPr>
          <a:xfrm rot="16200000">
            <a:off x="1505880" y="2475720"/>
            <a:ext cx="287280" cy="277200"/>
          </a:xfrm>
          <a:prstGeom prst="rect">
            <a:avLst/>
          </a:prstGeom>
          <a:gradFill>
            <a:gsLst>
              <a:gs pos="0">
                <a:srgbClr val="0000ff"/>
              </a:gs>
              <a:gs pos="100000">
                <a:srgbClr val="00e0f8"/>
              </a:gs>
            </a:gsLst>
            <a:path path="rect"/>
          </a:gradFill>
          <a:ln w="9360">
            <a:solidFill>
              <a:srgbClr val="dddddd"/>
            </a:solidFill>
            <a:miter/>
          </a:ln>
        </p:spPr>
      </p:sp>
      <p:sp>
        <p:nvSpPr>
          <p:cNvPr id="17" name="CustomShape 18"/>
          <p:cNvSpPr/>
          <p:nvPr/>
        </p:nvSpPr>
        <p:spPr>
          <a:xfrm rot="16200000">
            <a:off x="1793520" y="2475720"/>
            <a:ext cx="287280" cy="277200"/>
          </a:xfrm>
          <a:prstGeom prst="rect">
            <a:avLst/>
          </a:prstGeom>
          <a:gradFill>
            <a:gsLst>
              <a:gs pos="0">
                <a:srgbClr val="0000ff"/>
              </a:gs>
              <a:gs pos="100000">
                <a:srgbClr val="00e0f8"/>
              </a:gs>
            </a:gsLst>
            <a:path path="rect"/>
          </a:gradFill>
          <a:ln w="9360">
            <a:solidFill>
              <a:srgbClr val="dddddd"/>
            </a:solidFill>
            <a:miter/>
          </a:ln>
        </p:spPr>
      </p:sp>
      <p:sp>
        <p:nvSpPr>
          <p:cNvPr id="18" name="CustomShape 19"/>
          <p:cNvSpPr/>
          <p:nvPr/>
        </p:nvSpPr>
        <p:spPr>
          <a:xfrm rot="16200000">
            <a:off x="2080440" y="2475720"/>
            <a:ext cx="287280" cy="276840"/>
          </a:xfrm>
          <a:prstGeom prst="rect">
            <a:avLst/>
          </a:prstGeom>
          <a:gradFill>
            <a:gsLst>
              <a:gs pos="0">
                <a:srgbClr val="0000ff"/>
              </a:gs>
              <a:gs pos="100000">
                <a:srgbClr val="00e0f8"/>
              </a:gs>
            </a:gsLst>
            <a:path path="rect"/>
          </a:gradFill>
          <a:ln w="9360">
            <a:solidFill>
              <a:srgbClr val="dddddd"/>
            </a:solidFill>
            <a:miter/>
          </a:ln>
        </p:spPr>
      </p:sp>
      <p:sp>
        <p:nvSpPr>
          <p:cNvPr id="19" name="CustomShape 20"/>
          <p:cNvSpPr/>
          <p:nvPr/>
        </p:nvSpPr>
        <p:spPr>
          <a:xfrm rot="16200000">
            <a:off x="2368080" y="2475720"/>
            <a:ext cx="287280" cy="277200"/>
          </a:xfrm>
          <a:prstGeom prst="rect">
            <a:avLst/>
          </a:prstGeom>
          <a:gradFill>
            <a:gsLst>
              <a:gs pos="0">
                <a:srgbClr val="0000ff"/>
              </a:gs>
              <a:gs pos="100000">
                <a:srgbClr val="00e0f8"/>
              </a:gs>
            </a:gsLst>
            <a:path path="rect"/>
          </a:gradFill>
          <a:ln w="9360">
            <a:solidFill>
              <a:srgbClr val="dddddd"/>
            </a:solidFill>
            <a:miter/>
          </a:ln>
        </p:spPr>
      </p:sp>
      <p:sp>
        <p:nvSpPr>
          <p:cNvPr id="20" name="CustomShape 21"/>
          <p:cNvSpPr/>
          <p:nvPr/>
        </p:nvSpPr>
        <p:spPr>
          <a:xfrm rot="16200000">
            <a:off x="2655360" y="2475720"/>
            <a:ext cx="287280" cy="277200"/>
          </a:xfrm>
          <a:prstGeom prst="rect">
            <a:avLst/>
          </a:prstGeom>
          <a:gradFill>
            <a:gsLst>
              <a:gs pos="0">
                <a:srgbClr val="0000ff"/>
              </a:gs>
              <a:gs pos="100000">
                <a:srgbClr val="00e0f8"/>
              </a:gs>
            </a:gsLst>
            <a:path path="rect"/>
          </a:gradFill>
          <a:ln w="9360">
            <a:solidFill>
              <a:srgbClr val="dddddd"/>
            </a:solidFill>
            <a:miter/>
          </a:ln>
        </p:spPr>
      </p:sp>
      <p:sp>
        <p:nvSpPr>
          <p:cNvPr id="21" name="CustomShape 22"/>
          <p:cNvSpPr/>
          <p:nvPr/>
        </p:nvSpPr>
        <p:spPr>
          <a:xfrm rot="16200000">
            <a:off x="2943000" y="2475720"/>
            <a:ext cx="287280" cy="277200"/>
          </a:xfrm>
          <a:prstGeom prst="rect">
            <a:avLst/>
          </a:prstGeom>
          <a:gradFill>
            <a:gsLst>
              <a:gs pos="0">
                <a:srgbClr val="0000ff"/>
              </a:gs>
              <a:gs pos="100000">
                <a:srgbClr val="00e0f8"/>
              </a:gs>
            </a:gsLst>
            <a:path path="rect"/>
          </a:gradFill>
          <a:ln w="9360">
            <a:solidFill>
              <a:srgbClr val="dddddd"/>
            </a:solidFill>
            <a:miter/>
          </a:ln>
        </p:spPr>
      </p:sp>
      <p:sp>
        <p:nvSpPr>
          <p:cNvPr id="22" name="CustomShape 23"/>
          <p:cNvSpPr/>
          <p:nvPr/>
        </p:nvSpPr>
        <p:spPr>
          <a:xfrm rot="16200000">
            <a:off x="68400" y="2761200"/>
            <a:ext cx="287640" cy="277200"/>
          </a:xfrm>
          <a:prstGeom prst="rect">
            <a:avLst/>
          </a:prstGeom>
          <a:gradFill>
            <a:gsLst>
              <a:gs pos="0">
                <a:srgbClr val="0000ff"/>
              </a:gs>
              <a:gs pos="100000">
                <a:srgbClr val="00e0f8"/>
              </a:gs>
            </a:gsLst>
            <a:path path="rect"/>
          </a:gradFill>
          <a:ln w="9360">
            <a:solidFill>
              <a:srgbClr val="dddddd"/>
            </a:solidFill>
            <a:miter/>
          </a:ln>
        </p:spPr>
      </p:sp>
      <p:sp>
        <p:nvSpPr>
          <p:cNvPr id="23" name="CustomShape 24"/>
          <p:cNvSpPr/>
          <p:nvPr/>
        </p:nvSpPr>
        <p:spPr>
          <a:xfrm rot="16200000">
            <a:off x="354240" y="2763360"/>
            <a:ext cx="287280" cy="276840"/>
          </a:xfrm>
          <a:prstGeom prst="rect">
            <a:avLst/>
          </a:prstGeom>
          <a:gradFill>
            <a:gsLst>
              <a:gs pos="0">
                <a:srgbClr val="0000ff"/>
              </a:gs>
              <a:gs pos="100000">
                <a:srgbClr val="00e0f8"/>
              </a:gs>
            </a:gsLst>
            <a:path path="rect"/>
          </a:gradFill>
          <a:ln w="9360">
            <a:solidFill>
              <a:srgbClr val="dddddd"/>
            </a:solidFill>
            <a:miter/>
          </a:ln>
        </p:spPr>
      </p:sp>
      <p:sp>
        <p:nvSpPr>
          <p:cNvPr id="24" name="CustomShape 25"/>
          <p:cNvSpPr/>
          <p:nvPr/>
        </p:nvSpPr>
        <p:spPr>
          <a:xfrm rot="16200000">
            <a:off x="641520" y="2763360"/>
            <a:ext cx="287280" cy="277200"/>
          </a:xfrm>
          <a:prstGeom prst="rect">
            <a:avLst/>
          </a:prstGeom>
          <a:gradFill>
            <a:gsLst>
              <a:gs pos="0">
                <a:srgbClr val="0000ff"/>
              </a:gs>
              <a:gs pos="100000">
                <a:srgbClr val="00e0f8"/>
              </a:gs>
            </a:gsLst>
            <a:path path="rect"/>
          </a:gradFill>
          <a:ln w="9360">
            <a:solidFill>
              <a:srgbClr val="dddddd"/>
            </a:solidFill>
            <a:miter/>
          </a:ln>
        </p:spPr>
      </p:sp>
      <p:sp>
        <p:nvSpPr>
          <p:cNvPr id="25" name="CustomShape 26"/>
          <p:cNvSpPr/>
          <p:nvPr/>
        </p:nvSpPr>
        <p:spPr>
          <a:xfrm rot="16200000">
            <a:off x="930960" y="2763360"/>
            <a:ext cx="287280" cy="276840"/>
          </a:xfrm>
          <a:prstGeom prst="rect">
            <a:avLst/>
          </a:prstGeom>
          <a:gradFill>
            <a:gsLst>
              <a:gs pos="0">
                <a:srgbClr val="0000ff"/>
              </a:gs>
              <a:gs pos="100000">
                <a:srgbClr val="00e0f8"/>
              </a:gs>
            </a:gsLst>
            <a:path path="rect"/>
          </a:gradFill>
          <a:ln w="9360">
            <a:solidFill>
              <a:srgbClr val="dddddd"/>
            </a:solidFill>
            <a:miter/>
          </a:ln>
        </p:spPr>
      </p:sp>
      <p:sp>
        <p:nvSpPr>
          <p:cNvPr id="26" name="CustomShape 27"/>
          <p:cNvSpPr/>
          <p:nvPr/>
        </p:nvSpPr>
        <p:spPr>
          <a:xfrm rot="16200000">
            <a:off x="1218240" y="2763360"/>
            <a:ext cx="287280" cy="277200"/>
          </a:xfrm>
          <a:prstGeom prst="rect">
            <a:avLst/>
          </a:prstGeom>
          <a:gradFill>
            <a:gsLst>
              <a:gs pos="0">
                <a:srgbClr val="0000ff"/>
              </a:gs>
              <a:gs pos="100000">
                <a:srgbClr val="00e0f8"/>
              </a:gs>
            </a:gsLst>
            <a:path path="rect"/>
          </a:gradFill>
          <a:ln w="9360">
            <a:solidFill>
              <a:srgbClr val="dddddd"/>
            </a:solidFill>
            <a:miter/>
          </a:ln>
        </p:spPr>
      </p:sp>
      <p:sp>
        <p:nvSpPr>
          <p:cNvPr id="27" name="CustomShape 28"/>
          <p:cNvSpPr/>
          <p:nvPr/>
        </p:nvSpPr>
        <p:spPr>
          <a:xfrm rot="16200000">
            <a:off x="1505880" y="2763360"/>
            <a:ext cx="287280" cy="277200"/>
          </a:xfrm>
          <a:prstGeom prst="rect">
            <a:avLst/>
          </a:prstGeom>
          <a:gradFill>
            <a:gsLst>
              <a:gs pos="0">
                <a:srgbClr val="0000ff"/>
              </a:gs>
              <a:gs pos="100000">
                <a:srgbClr val="00e0f8"/>
              </a:gs>
            </a:gsLst>
            <a:path path="rect"/>
          </a:gradFill>
          <a:ln w="9360">
            <a:solidFill>
              <a:srgbClr val="dddddd"/>
            </a:solidFill>
            <a:miter/>
          </a:ln>
        </p:spPr>
      </p:sp>
      <p:sp>
        <p:nvSpPr>
          <p:cNvPr id="28" name="CustomShape 29"/>
          <p:cNvSpPr/>
          <p:nvPr/>
        </p:nvSpPr>
        <p:spPr>
          <a:xfrm rot="16200000">
            <a:off x="1793520" y="2763360"/>
            <a:ext cx="287280" cy="277200"/>
          </a:xfrm>
          <a:prstGeom prst="rect">
            <a:avLst/>
          </a:prstGeom>
          <a:gradFill>
            <a:gsLst>
              <a:gs pos="0">
                <a:srgbClr val="0000ff"/>
              </a:gs>
              <a:gs pos="100000">
                <a:srgbClr val="00e0f8"/>
              </a:gs>
            </a:gsLst>
            <a:path path="rect"/>
          </a:gradFill>
          <a:ln w="9360">
            <a:solidFill>
              <a:srgbClr val="dddddd"/>
            </a:solidFill>
            <a:miter/>
          </a:ln>
        </p:spPr>
      </p:sp>
      <p:sp>
        <p:nvSpPr>
          <p:cNvPr id="29" name="CustomShape 30"/>
          <p:cNvSpPr/>
          <p:nvPr/>
        </p:nvSpPr>
        <p:spPr>
          <a:xfrm rot="16200000">
            <a:off x="2080440" y="2763360"/>
            <a:ext cx="287280" cy="276840"/>
          </a:xfrm>
          <a:prstGeom prst="rect">
            <a:avLst/>
          </a:prstGeom>
          <a:gradFill>
            <a:gsLst>
              <a:gs pos="0">
                <a:srgbClr val="0000ff"/>
              </a:gs>
              <a:gs pos="100000">
                <a:srgbClr val="00e0f8"/>
              </a:gs>
            </a:gsLst>
            <a:path path="rect"/>
          </a:gradFill>
          <a:ln w="9360">
            <a:solidFill>
              <a:srgbClr val="dddddd"/>
            </a:solidFill>
            <a:miter/>
          </a:ln>
        </p:spPr>
      </p:sp>
      <p:sp>
        <p:nvSpPr>
          <p:cNvPr id="30" name="CustomShape 31"/>
          <p:cNvSpPr/>
          <p:nvPr/>
        </p:nvSpPr>
        <p:spPr>
          <a:xfrm rot="16200000">
            <a:off x="2368080" y="2763360"/>
            <a:ext cx="287280" cy="277200"/>
          </a:xfrm>
          <a:prstGeom prst="rect">
            <a:avLst/>
          </a:prstGeom>
          <a:gradFill>
            <a:gsLst>
              <a:gs pos="0">
                <a:srgbClr val="0000ff"/>
              </a:gs>
              <a:gs pos="100000">
                <a:srgbClr val="00e0f8"/>
              </a:gs>
            </a:gsLst>
            <a:path path="rect"/>
          </a:gradFill>
          <a:ln w="9360">
            <a:solidFill>
              <a:srgbClr val="dddddd"/>
            </a:solidFill>
            <a:miter/>
          </a:ln>
        </p:spPr>
      </p:sp>
      <p:sp>
        <p:nvSpPr>
          <p:cNvPr id="31" name="CustomShape 32"/>
          <p:cNvSpPr/>
          <p:nvPr/>
        </p:nvSpPr>
        <p:spPr>
          <a:xfrm rot="16200000">
            <a:off x="2655360" y="2763360"/>
            <a:ext cx="287280" cy="277200"/>
          </a:xfrm>
          <a:prstGeom prst="rect">
            <a:avLst/>
          </a:prstGeom>
          <a:gradFill>
            <a:gsLst>
              <a:gs pos="0">
                <a:srgbClr val="0000ff"/>
              </a:gs>
              <a:gs pos="100000">
                <a:srgbClr val="00e0f8"/>
              </a:gs>
            </a:gsLst>
            <a:path path="rect"/>
          </a:gradFill>
          <a:ln w="9360">
            <a:solidFill>
              <a:srgbClr val="dddddd"/>
            </a:solidFill>
            <a:miter/>
          </a:ln>
        </p:spPr>
      </p:sp>
      <p:sp>
        <p:nvSpPr>
          <p:cNvPr id="32" name="CustomShape 33"/>
          <p:cNvSpPr/>
          <p:nvPr/>
        </p:nvSpPr>
        <p:spPr>
          <a:xfrm rot="16200000">
            <a:off x="2943000" y="2763360"/>
            <a:ext cx="287280" cy="277200"/>
          </a:xfrm>
          <a:prstGeom prst="rect">
            <a:avLst/>
          </a:prstGeom>
          <a:gradFill>
            <a:gsLst>
              <a:gs pos="0">
                <a:srgbClr val="0000ff"/>
              </a:gs>
              <a:gs pos="100000">
                <a:srgbClr val="00e0f8"/>
              </a:gs>
            </a:gsLst>
            <a:path path="rect"/>
          </a:gradFill>
          <a:ln w="9360">
            <a:solidFill>
              <a:srgbClr val="dddddd"/>
            </a:solidFill>
            <a:miter/>
          </a:ln>
        </p:spPr>
      </p:sp>
      <p:sp>
        <p:nvSpPr>
          <p:cNvPr id="33" name="CustomShape 34"/>
          <p:cNvSpPr/>
          <p:nvPr/>
        </p:nvSpPr>
        <p:spPr>
          <a:xfrm rot="16200000">
            <a:off x="68760" y="3047400"/>
            <a:ext cx="287280" cy="277200"/>
          </a:xfrm>
          <a:prstGeom prst="rect">
            <a:avLst/>
          </a:prstGeom>
          <a:gradFill>
            <a:gsLst>
              <a:gs pos="0">
                <a:srgbClr val="0000ff"/>
              </a:gs>
              <a:gs pos="100000">
                <a:srgbClr val="00e0f8"/>
              </a:gs>
            </a:gsLst>
            <a:path path="rect"/>
          </a:gradFill>
          <a:ln w="9360">
            <a:solidFill>
              <a:srgbClr val="dddddd"/>
            </a:solidFill>
            <a:miter/>
          </a:ln>
        </p:spPr>
      </p:sp>
      <p:sp>
        <p:nvSpPr>
          <p:cNvPr id="34" name="CustomShape 35"/>
          <p:cNvSpPr/>
          <p:nvPr/>
        </p:nvSpPr>
        <p:spPr>
          <a:xfrm rot="16200000">
            <a:off x="354240" y="3049560"/>
            <a:ext cx="287640" cy="276840"/>
          </a:xfrm>
          <a:prstGeom prst="rect">
            <a:avLst/>
          </a:prstGeom>
          <a:gradFill>
            <a:gsLst>
              <a:gs pos="0">
                <a:srgbClr val="0000ff"/>
              </a:gs>
              <a:gs pos="100000">
                <a:srgbClr val="00e0f8"/>
              </a:gs>
            </a:gsLst>
            <a:path path="rect"/>
          </a:gradFill>
          <a:ln w="9360">
            <a:solidFill>
              <a:srgbClr val="dddddd"/>
            </a:solidFill>
            <a:miter/>
          </a:ln>
        </p:spPr>
      </p:sp>
      <p:sp>
        <p:nvSpPr>
          <p:cNvPr id="35" name="CustomShape 36"/>
          <p:cNvSpPr/>
          <p:nvPr/>
        </p:nvSpPr>
        <p:spPr>
          <a:xfrm rot="16200000">
            <a:off x="641520" y="3049200"/>
            <a:ext cx="287640" cy="277200"/>
          </a:xfrm>
          <a:prstGeom prst="rect">
            <a:avLst/>
          </a:prstGeom>
          <a:gradFill>
            <a:gsLst>
              <a:gs pos="0">
                <a:srgbClr val="0000ff"/>
              </a:gs>
              <a:gs pos="100000">
                <a:srgbClr val="00e0f8"/>
              </a:gs>
            </a:gsLst>
            <a:path path="rect"/>
          </a:gradFill>
          <a:ln w="9360">
            <a:solidFill>
              <a:srgbClr val="dddddd"/>
            </a:solidFill>
            <a:miter/>
          </a:ln>
        </p:spPr>
      </p:sp>
      <p:sp>
        <p:nvSpPr>
          <p:cNvPr id="36" name="CustomShape 37"/>
          <p:cNvSpPr/>
          <p:nvPr/>
        </p:nvSpPr>
        <p:spPr>
          <a:xfrm rot="16200000">
            <a:off x="930960" y="3049560"/>
            <a:ext cx="287640" cy="276840"/>
          </a:xfrm>
          <a:prstGeom prst="rect">
            <a:avLst/>
          </a:prstGeom>
          <a:gradFill>
            <a:gsLst>
              <a:gs pos="0">
                <a:srgbClr val="0000ff"/>
              </a:gs>
              <a:gs pos="100000">
                <a:srgbClr val="00e0f8"/>
              </a:gs>
            </a:gsLst>
            <a:path path="rect"/>
          </a:gradFill>
          <a:ln w="9360">
            <a:solidFill>
              <a:srgbClr val="dddddd"/>
            </a:solidFill>
            <a:miter/>
          </a:ln>
        </p:spPr>
      </p:sp>
      <p:sp>
        <p:nvSpPr>
          <p:cNvPr id="37" name="CustomShape 38"/>
          <p:cNvSpPr/>
          <p:nvPr/>
        </p:nvSpPr>
        <p:spPr>
          <a:xfrm rot="16200000">
            <a:off x="1218240" y="3049200"/>
            <a:ext cx="287640" cy="277200"/>
          </a:xfrm>
          <a:prstGeom prst="rect">
            <a:avLst/>
          </a:prstGeom>
          <a:gradFill>
            <a:gsLst>
              <a:gs pos="0">
                <a:srgbClr val="0000ff"/>
              </a:gs>
              <a:gs pos="100000">
                <a:srgbClr val="00e0f8"/>
              </a:gs>
            </a:gsLst>
            <a:path path="rect"/>
          </a:gradFill>
          <a:ln w="9360">
            <a:solidFill>
              <a:srgbClr val="dddddd"/>
            </a:solidFill>
            <a:miter/>
          </a:ln>
        </p:spPr>
      </p:sp>
      <p:sp>
        <p:nvSpPr>
          <p:cNvPr id="38" name="CustomShape 39"/>
          <p:cNvSpPr/>
          <p:nvPr/>
        </p:nvSpPr>
        <p:spPr>
          <a:xfrm rot="16200000">
            <a:off x="1505880" y="3049200"/>
            <a:ext cx="287640" cy="277200"/>
          </a:xfrm>
          <a:prstGeom prst="rect">
            <a:avLst/>
          </a:prstGeom>
          <a:gradFill>
            <a:gsLst>
              <a:gs pos="0">
                <a:srgbClr val="0000ff"/>
              </a:gs>
              <a:gs pos="100000">
                <a:srgbClr val="00e0f8"/>
              </a:gs>
            </a:gsLst>
            <a:path path="rect"/>
          </a:gradFill>
          <a:ln w="9360">
            <a:solidFill>
              <a:srgbClr val="dddddd"/>
            </a:solidFill>
            <a:miter/>
          </a:ln>
        </p:spPr>
      </p:sp>
      <p:sp>
        <p:nvSpPr>
          <p:cNvPr id="39" name="CustomShape 40"/>
          <p:cNvSpPr/>
          <p:nvPr/>
        </p:nvSpPr>
        <p:spPr>
          <a:xfrm rot="16200000">
            <a:off x="1793160" y="3049200"/>
            <a:ext cx="287640" cy="277200"/>
          </a:xfrm>
          <a:prstGeom prst="rect">
            <a:avLst/>
          </a:prstGeom>
          <a:gradFill>
            <a:gsLst>
              <a:gs pos="0">
                <a:srgbClr val="0000ff"/>
              </a:gs>
              <a:gs pos="100000">
                <a:srgbClr val="00e0f8"/>
              </a:gs>
            </a:gsLst>
            <a:path path="rect"/>
          </a:gradFill>
          <a:ln w="9360">
            <a:solidFill>
              <a:srgbClr val="dddddd"/>
            </a:solidFill>
            <a:miter/>
          </a:ln>
        </p:spPr>
      </p:sp>
      <p:sp>
        <p:nvSpPr>
          <p:cNvPr id="40" name="CustomShape 41"/>
          <p:cNvSpPr/>
          <p:nvPr/>
        </p:nvSpPr>
        <p:spPr>
          <a:xfrm rot="16200000">
            <a:off x="2080800" y="3049560"/>
            <a:ext cx="287640" cy="276840"/>
          </a:xfrm>
          <a:prstGeom prst="rect">
            <a:avLst/>
          </a:prstGeom>
          <a:gradFill>
            <a:gsLst>
              <a:gs pos="0">
                <a:srgbClr val="0000ff"/>
              </a:gs>
              <a:gs pos="100000">
                <a:srgbClr val="00e0f8"/>
              </a:gs>
            </a:gsLst>
            <a:path path="rect"/>
          </a:gradFill>
          <a:ln w="9360">
            <a:solidFill>
              <a:srgbClr val="dddddd"/>
            </a:solidFill>
            <a:miter/>
          </a:ln>
        </p:spPr>
      </p:sp>
      <p:sp>
        <p:nvSpPr>
          <p:cNvPr id="41" name="CustomShape 42"/>
          <p:cNvSpPr/>
          <p:nvPr/>
        </p:nvSpPr>
        <p:spPr>
          <a:xfrm rot="16200000">
            <a:off x="2368080" y="3049200"/>
            <a:ext cx="287640" cy="277200"/>
          </a:xfrm>
          <a:prstGeom prst="rect">
            <a:avLst/>
          </a:prstGeom>
          <a:gradFill>
            <a:gsLst>
              <a:gs pos="0">
                <a:srgbClr val="0000ff"/>
              </a:gs>
              <a:gs pos="100000">
                <a:srgbClr val="00e0f8"/>
              </a:gs>
            </a:gsLst>
            <a:path path="rect"/>
          </a:gradFill>
          <a:ln w="9360">
            <a:solidFill>
              <a:srgbClr val="dddddd"/>
            </a:solidFill>
            <a:miter/>
          </a:ln>
        </p:spPr>
      </p:sp>
      <p:sp>
        <p:nvSpPr>
          <p:cNvPr id="42" name="CustomShape 43"/>
          <p:cNvSpPr/>
          <p:nvPr/>
        </p:nvSpPr>
        <p:spPr>
          <a:xfrm rot="16200000">
            <a:off x="2655360" y="3049200"/>
            <a:ext cx="287640" cy="277200"/>
          </a:xfrm>
          <a:prstGeom prst="rect">
            <a:avLst/>
          </a:prstGeom>
          <a:gradFill>
            <a:gsLst>
              <a:gs pos="0">
                <a:srgbClr val="0000ff"/>
              </a:gs>
              <a:gs pos="100000">
                <a:srgbClr val="00e0f8"/>
              </a:gs>
            </a:gsLst>
            <a:path path="rect"/>
          </a:gradFill>
          <a:ln w="9360">
            <a:solidFill>
              <a:srgbClr val="dddddd"/>
            </a:solidFill>
            <a:miter/>
          </a:ln>
        </p:spPr>
      </p:sp>
      <p:sp>
        <p:nvSpPr>
          <p:cNvPr id="43" name="CustomShape 44"/>
          <p:cNvSpPr/>
          <p:nvPr/>
        </p:nvSpPr>
        <p:spPr>
          <a:xfrm rot="16200000">
            <a:off x="2943000" y="3049200"/>
            <a:ext cx="287640" cy="277200"/>
          </a:xfrm>
          <a:prstGeom prst="rect">
            <a:avLst/>
          </a:prstGeom>
          <a:gradFill>
            <a:gsLst>
              <a:gs pos="0">
                <a:srgbClr val="0000ff"/>
              </a:gs>
              <a:gs pos="100000">
                <a:srgbClr val="00e0f8"/>
              </a:gs>
            </a:gsLst>
            <a:path path="rect"/>
          </a:gradFill>
          <a:ln w="9360">
            <a:solidFill>
              <a:srgbClr val="dddddd"/>
            </a:solidFill>
            <a:miter/>
          </a:ln>
        </p:spPr>
      </p:sp>
      <p:sp>
        <p:nvSpPr>
          <p:cNvPr id="44" name="CustomShape 45"/>
          <p:cNvSpPr/>
          <p:nvPr/>
        </p:nvSpPr>
        <p:spPr>
          <a:xfrm>
            <a:off x="0" y="2178720"/>
            <a:ext cx="3216960" cy="1158840"/>
          </a:xfrm>
          <a:prstGeom prst="rect">
            <a:avLst/>
          </a:prstGeom>
          <a:gradFill>
            <a:gsLst>
              <a:gs pos="0">
                <a:srgbClr val="ffffff"/>
              </a:gs>
              <a:gs pos="100000">
                <a:srgbClr val="0000cc"/>
              </a:gs>
            </a:gsLst>
            <a:lin ang="16200000"/>
          </a:gradFill>
          <a:ln>
            <a:noFill/>
          </a:ln>
        </p:spPr>
      </p:sp>
      <p:sp>
        <p:nvSpPr>
          <p:cNvPr id="45" name="CustomShape 46"/>
          <p:cNvSpPr/>
          <p:nvPr/>
        </p:nvSpPr>
        <p:spPr>
          <a:xfrm>
            <a:off x="0" y="0"/>
            <a:ext cx="9142560" cy="6856560"/>
          </a:xfrm>
          <a:prstGeom prst="rect">
            <a:avLst/>
          </a:prstGeom>
          <a:gradFill>
            <a:gsLst>
              <a:gs pos="0">
                <a:srgbClr val="d7d985"/>
              </a:gs>
              <a:gs pos="100000">
                <a:srgbClr val="a6a935"/>
              </a:gs>
            </a:gsLst>
            <a:lin ang="10800000"/>
          </a:gradFill>
          <a:ln>
            <a:noFill/>
          </a:ln>
        </p:spPr>
      </p:sp>
      <p:sp>
        <p:nvSpPr>
          <p:cNvPr id="46" name="CustomShape 47"/>
          <p:cNvSpPr/>
          <p:nvPr/>
        </p:nvSpPr>
        <p:spPr>
          <a:xfrm>
            <a:off x="363600" y="3346560"/>
            <a:ext cx="8778960" cy="3510000"/>
          </a:xfrm>
          <a:prstGeom prst="rect">
            <a:avLst/>
          </a:prstGeom>
          <a:solidFill>
            <a:srgbClr val="ffffff"/>
          </a:solidFill>
          <a:ln>
            <a:noFill/>
          </a:ln>
        </p:spPr>
      </p:sp>
      <p:sp>
        <p:nvSpPr>
          <p:cNvPr id="47" name="Line 48"/>
          <p:cNvSpPr/>
          <p:nvPr/>
        </p:nvSpPr>
        <p:spPr>
          <a:xfrm>
            <a:off x="0" y="2770200"/>
            <a:ext cx="9144000" cy="0"/>
          </a:xfrm>
          <a:prstGeom prst="line">
            <a:avLst/>
          </a:prstGeom>
          <a:ln w="19080">
            <a:solidFill>
              <a:srgbClr val="cdd066"/>
            </a:solidFill>
            <a:miter/>
          </a:ln>
        </p:spPr>
      </p:sp>
      <p:sp>
        <p:nvSpPr>
          <p:cNvPr id="48" name="CustomShape 49"/>
          <p:cNvSpPr/>
          <p:nvPr/>
        </p:nvSpPr>
        <p:spPr>
          <a:xfrm>
            <a:off x="311040" y="57240"/>
            <a:ext cx="46440" cy="6799320"/>
          </a:xfrm>
          <a:prstGeom prst="rect">
            <a:avLst/>
          </a:prstGeom>
          <a:solidFill>
            <a:srgbClr val="d7d985"/>
          </a:solidFill>
          <a:ln>
            <a:noFill/>
          </a:ln>
        </p:spPr>
      </p:sp>
      <p:sp>
        <p:nvSpPr>
          <p:cNvPr id="49" name="CustomShape 50"/>
          <p:cNvSpPr/>
          <p:nvPr/>
        </p:nvSpPr>
        <p:spPr>
          <a:xfrm flipH="1" rot="5400000">
            <a:off x="8910720" y="94320"/>
            <a:ext cx="188280" cy="181080"/>
          </a:xfrm>
          <a:prstGeom prst="rect">
            <a:avLst/>
          </a:prstGeom>
          <a:gradFill>
            <a:gsLst>
              <a:gs pos="0">
                <a:srgbClr val="0000ff"/>
              </a:gs>
              <a:gs pos="100000">
                <a:srgbClr val="00e0f8"/>
              </a:gs>
            </a:gsLst>
            <a:path path="rect"/>
          </a:gradFill>
          <a:ln w="9360">
            <a:solidFill>
              <a:srgbClr val="dddddd"/>
            </a:solidFill>
            <a:miter/>
          </a:ln>
        </p:spPr>
      </p:sp>
      <p:sp>
        <p:nvSpPr>
          <p:cNvPr id="50" name="CustomShape 51"/>
          <p:cNvSpPr/>
          <p:nvPr/>
        </p:nvSpPr>
        <p:spPr>
          <a:xfrm flipH="1" rot="5400000">
            <a:off x="8723160" y="95400"/>
            <a:ext cx="187920" cy="181080"/>
          </a:xfrm>
          <a:prstGeom prst="rect">
            <a:avLst/>
          </a:prstGeom>
          <a:gradFill>
            <a:gsLst>
              <a:gs pos="0">
                <a:srgbClr val="0000ff"/>
              </a:gs>
              <a:gs pos="100000">
                <a:srgbClr val="00e0f8"/>
              </a:gs>
            </a:gsLst>
            <a:path path="rect"/>
          </a:gradFill>
          <a:ln w="9360">
            <a:solidFill>
              <a:srgbClr val="dddddd"/>
            </a:solidFill>
            <a:miter/>
          </a:ln>
        </p:spPr>
      </p:sp>
      <p:sp>
        <p:nvSpPr>
          <p:cNvPr id="51" name="CustomShape 52"/>
          <p:cNvSpPr/>
          <p:nvPr/>
        </p:nvSpPr>
        <p:spPr>
          <a:xfrm flipH="1" rot="5400000">
            <a:off x="8534880" y="95400"/>
            <a:ext cx="187920" cy="181080"/>
          </a:xfrm>
          <a:prstGeom prst="rect">
            <a:avLst/>
          </a:prstGeom>
          <a:gradFill>
            <a:gsLst>
              <a:gs pos="0">
                <a:srgbClr val="0000ff"/>
              </a:gs>
              <a:gs pos="100000">
                <a:srgbClr val="00e0f8"/>
              </a:gs>
            </a:gsLst>
            <a:path path="rect"/>
          </a:gradFill>
          <a:ln w="9360">
            <a:solidFill>
              <a:srgbClr val="dddddd"/>
            </a:solidFill>
            <a:miter/>
          </a:ln>
        </p:spPr>
      </p:sp>
      <p:sp>
        <p:nvSpPr>
          <p:cNvPr id="52" name="CustomShape 53"/>
          <p:cNvSpPr/>
          <p:nvPr/>
        </p:nvSpPr>
        <p:spPr>
          <a:xfrm flipH="1" rot="5400000">
            <a:off x="8345160" y="95400"/>
            <a:ext cx="187920" cy="181080"/>
          </a:xfrm>
          <a:prstGeom prst="rect">
            <a:avLst/>
          </a:prstGeom>
          <a:gradFill>
            <a:gsLst>
              <a:gs pos="0">
                <a:srgbClr val="0000ff"/>
              </a:gs>
              <a:gs pos="100000">
                <a:srgbClr val="00e0f8"/>
              </a:gs>
            </a:gsLst>
            <a:path path="rect"/>
          </a:gradFill>
          <a:ln w="9360">
            <a:solidFill>
              <a:srgbClr val="dddddd"/>
            </a:solidFill>
            <a:miter/>
          </a:ln>
        </p:spPr>
      </p:sp>
      <p:sp>
        <p:nvSpPr>
          <p:cNvPr id="53" name="CustomShape 54"/>
          <p:cNvSpPr/>
          <p:nvPr/>
        </p:nvSpPr>
        <p:spPr>
          <a:xfrm flipH="1" rot="5400000">
            <a:off x="8156520" y="95400"/>
            <a:ext cx="187920" cy="181080"/>
          </a:xfrm>
          <a:prstGeom prst="rect">
            <a:avLst/>
          </a:prstGeom>
          <a:gradFill>
            <a:gsLst>
              <a:gs pos="0">
                <a:srgbClr val="0000ff"/>
              </a:gs>
              <a:gs pos="100000">
                <a:srgbClr val="00e0f8"/>
              </a:gs>
            </a:gsLst>
            <a:path path="rect"/>
          </a:gradFill>
          <a:ln w="9360">
            <a:solidFill>
              <a:srgbClr val="dddddd"/>
            </a:solidFill>
            <a:miter/>
          </a:ln>
        </p:spPr>
      </p:sp>
      <p:sp>
        <p:nvSpPr>
          <p:cNvPr id="54" name="CustomShape 55"/>
          <p:cNvSpPr/>
          <p:nvPr/>
        </p:nvSpPr>
        <p:spPr>
          <a:xfrm flipH="1" rot="5400000">
            <a:off x="7967880" y="95400"/>
            <a:ext cx="187920" cy="181080"/>
          </a:xfrm>
          <a:prstGeom prst="rect">
            <a:avLst/>
          </a:prstGeom>
          <a:gradFill>
            <a:gsLst>
              <a:gs pos="0">
                <a:srgbClr val="0000ff"/>
              </a:gs>
              <a:gs pos="100000">
                <a:srgbClr val="00e0f8"/>
              </a:gs>
            </a:gsLst>
            <a:path path="rect"/>
          </a:gradFill>
          <a:ln w="9360">
            <a:solidFill>
              <a:srgbClr val="dddddd"/>
            </a:solidFill>
            <a:miter/>
          </a:ln>
        </p:spPr>
      </p:sp>
      <p:sp>
        <p:nvSpPr>
          <p:cNvPr id="55" name="CustomShape 56"/>
          <p:cNvSpPr/>
          <p:nvPr/>
        </p:nvSpPr>
        <p:spPr>
          <a:xfrm flipH="1" rot="5400000">
            <a:off x="7779240" y="95400"/>
            <a:ext cx="187920" cy="181080"/>
          </a:xfrm>
          <a:prstGeom prst="rect">
            <a:avLst/>
          </a:prstGeom>
          <a:gradFill>
            <a:gsLst>
              <a:gs pos="0">
                <a:srgbClr val="0000ff"/>
              </a:gs>
              <a:gs pos="100000">
                <a:srgbClr val="00e0f8"/>
              </a:gs>
            </a:gsLst>
            <a:path path="rect"/>
          </a:gradFill>
          <a:ln w="9360">
            <a:solidFill>
              <a:srgbClr val="dddddd"/>
            </a:solidFill>
            <a:miter/>
          </a:ln>
        </p:spPr>
      </p:sp>
      <p:sp>
        <p:nvSpPr>
          <p:cNvPr id="56" name="CustomShape 57"/>
          <p:cNvSpPr/>
          <p:nvPr/>
        </p:nvSpPr>
        <p:spPr>
          <a:xfrm flipH="1" rot="5400000">
            <a:off x="7590600" y="95400"/>
            <a:ext cx="187920" cy="181080"/>
          </a:xfrm>
          <a:prstGeom prst="rect">
            <a:avLst/>
          </a:prstGeom>
          <a:gradFill>
            <a:gsLst>
              <a:gs pos="0">
                <a:srgbClr val="0000ff"/>
              </a:gs>
              <a:gs pos="100000">
                <a:srgbClr val="00e0f8"/>
              </a:gs>
            </a:gsLst>
            <a:path path="rect"/>
          </a:gradFill>
          <a:ln w="9360">
            <a:solidFill>
              <a:srgbClr val="dddddd"/>
            </a:solidFill>
            <a:miter/>
          </a:ln>
        </p:spPr>
      </p:sp>
      <p:sp>
        <p:nvSpPr>
          <p:cNvPr id="57" name="CustomShape 58"/>
          <p:cNvSpPr/>
          <p:nvPr/>
        </p:nvSpPr>
        <p:spPr>
          <a:xfrm flipH="1" rot="5400000">
            <a:off x="7402320" y="95400"/>
            <a:ext cx="187920" cy="181080"/>
          </a:xfrm>
          <a:prstGeom prst="rect">
            <a:avLst/>
          </a:prstGeom>
          <a:gradFill>
            <a:gsLst>
              <a:gs pos="0">
                <a:srgbClr val="0000ff"/>
              </a:gs>
              <a:gs pos="100000">
                <a:srgbClr val="00e0f8"/>
              </a:gs>
            </a:gsLst>
            <a:path path="rect"/>
          </a:gradFill>
          <a:ln w="9360">
            <a:solidFill>
              <a:srgbClr val="dddddd"/>
            </a:solidFill>
            <a:miter/>
          </a:ln>
        </p:spPr>
      </p:sp>
      <p:sp>
        <p:nvSpPr>
          <p:cNvPr id="58" name="CustomShape 59"/>
          <p:cNvSpPr/>
          <p:nvPr/>
        </p:nvSpPr>
        <p:spPr>
          <a:xfrm flipH="1" rot="5400000">
            <a:off x="7213680" y="95400"/>
            <a:ext cx="187920" cy="181080"/>
          </a:xfrm>
          <a:prstGeom prst="rect">
            <a:avLst/>
          </a:prstGeom>
          <a:gradFill>
            <a:gsLst>
              <a:gs pos="0">
                <a:srgbClr val="0000ff"/>
              </a:gs>
              <a:gs pos="100000">
                <a:srgbClr val="00e0f8"/>
              </a:gs>
            </a:gsLst>
            <a:path path="rect"/>
          </a:gradFill>
          <a:ln w="9360">
            <a:solidFill>
              <a:srgbClr val="dddddd"/>
            </a:solidFill>
            <a:miter/>
          </a:ln>
        </p:spPr>
      </p:sp>
      <p:sp>
        <p:nvSpPr>
          <p:cNvPr id="59" name="CustomShape 60"/>
          <p:cNvSpPr/>
          <p:nvPr/>
        </p:nvSpPr>
        <p:spPr>
          <a:xfrm flipH="1" rot="5400000">
            <a:off x="7025040" y="95400"/>
            <a:ext cx="187920" cy="181080"/>
          </a:xfrm>
          <a:prstGeom prst="rect">
            <a:avLst/>
          </a:prstGeom>
          <a:gradFill>
            <a:gsLst>
              <a:gs pos="0">
                <a:srgbClr val="0000ff"/>
              </a:gs>
              <a:gs pos="100000">
                <a:srgbClr val="00e0f8"/>
              </a:gs>
            </a:gsLst>
            <a:path path="rect"/>
          </a:gradFill>
          <a:ln w="9360">
            <a:solidFill>
              <a:srgbClr val="dddddd"/>
            </a:solidFill>
            <a:miter/>
          </a:ln>
        </p:spPr>
      </p:sp>
      <p:sp>
        <p:nvSpPr>
          <p:cNvPr id="60" name="CustomShape 61"/>
          <p:cNvSpPr/>
          <p:nvPr/>
        </p:nvSpPr>
        <p:spPr>
          <a:xfrm flipH="1" rot="5400000">
            <a:off x="8910720" y="281880"/>
            <a:ext cx="187920" cy="181080"/>
          </a:xfrm>
          <a:prstGeom prst="rect">
            <a:avLst/>
          </a:prstGeom>
          <a:gradFill>
            <a:gsLst>
              <a:gs pos="0">
                <a:srgbClr val="0000ff"/>
              </a:gs>
              <a:gs pos="100000">
                <a:srgbClr val="00e0f8"/>
              </a:gs>
            </a:gsLst>
            <a:path path="rect"/>
          </a:gradFill>
          <a:ln w="9360">
            <a:solidFill>
              <a:srgbClr val="dddddd"/>
            </a:solidFill>
            <a:miter/>
          </a:ln>
        </p:spPr>
      </p:sp>
      <p:sp>
        <p:nvSpPr>
          <p:cNvPr id="61" name="CustomShape 62"/>
          <p:cNvSpPr/>
          <p:nvPr/>
        </p:nvSpPr>
        <p:spPr>
          <a:xfrm flipH="1" rot="5400000">
            <a:off x="8723520" y="282600"/>
            <a:ext cx="187560" cy="181080"/>
          </a:xfrm>
          <a:prstGeom prst="rect">
            <a:avLst/>
          </a:prstGeom>
          <a:gradFill>
            <a:gsLst>
              <a:gs pos="0">
                <a:srgbClr val="0000ff"/>
              </a:gs>
              <a:gs pos="100000">
                <a:srgbClr val="00e0f8"/>
              </a:gs>
            </a:gsLst>
            <a:path path="rect"/>
          </a:gradFill>
          <a:ln w="9360">
            <a:solidFill>
              <a:srgbClr val="dddddd"/>
            </a:solidFill>
            <a:miter/>
          </a:ln>
        </p:spPr>
      </p:sp>
      <p:sp>
        <p:nvSpPr>
          <p:cNvPr id="62" name="CustomShape 63"/>
          <p:cNvSpPr/>
          <p:nvPr/>
        </p:nvSpPr>
        <p:spPr>
          <a:xfrm flipH="1" rot="5400000">
            <a:off x="8535240" y="282600"/>
            <a:ext cx="187560" cy="181080"/>
          </a:xfrm>
          <a:prstGeom prst="rect">
            <a:avLst/>
          </a:prstGeom>
          <a:gradFill>
            <a:gsLst>
              <a:gs pos="0">
                <a:srgbClr val="0000ff"/>
              </a:gs>
              <a:gs pos="100000">
                <a:srgbClr val="00e0f8"/>
              </a:gs>
            </a:gsLst>
            <a:path path="rect"/>
          </a:gradFill>
          <a:ln w="9360">
            <a:solidFill>
              <a:srgbClr val="dddddd"/>
            </a:solidFill>
            <a:miter/>
          </a:ln>
        </p:spPr>
      </p:sp>
      <p:sp>
        <p:nvSpPr>
          <p:cNvPr id="63" name="CustomShape 64"/>
          <p:cNvSpPr/>
          <p:nvPr/>
        </p:nvSpPr>
        <p:spPr>
          <a:xfrm flipH="1" rot="5400000">
            <a:off x="8345520" y="282600"/>
            <a:ext cx="187560" cy="181080"/>
          </a:xfrm>
          <a:prstGeom prst="rect">
            <a:avLst/>
          </a:prstGeom>
          <a:gradFill>
            <a:gsLst>
              <a:gs pos="0">
                <a:srgbClr val="0000ff"/>
              </a:gs>
              <a:gs pos="100000">
                <a:srgbClr val="00e0f8"/>
              </a:gs>
            </a:gsLst>
            <a:path path="rect"/>
          </a:gradFill>
          <a:ln w="9360">
            <a:solidFill>
              <a:srgbClr val="dddddd"/>
            </a:solidFill>
            <a:miter/>
          </a:ln>
        </p:spPr>
      </p:sp>
      <p:sp>
        <p:nvSpPr>
          <p:cNvPr id="64" name="CustomShape 65"/>
          <p:cNvSpPr/>
          <p:nvPr/>
        </p:nvSpPr>
        <p:spPr>
          <a:xfrm flipH="1" rot="5400000">
            <a:off x="8156880" y="282600"/>
            <a:ext cx="187560" cy="181080"/>
          </a:xfrm>
          <a:prstGeom prst="rect">
            <a:avLst/>
          </a:prstGeom>
          <a:gradFill>
            <a:gsLst>
              <a:gs pos="0">
                <a:srgbClr val="0000ff"/>
              </a:gs>
              <a:gs pos="100000">
                <a:srgbClr val="00e0f8"/>
              </a:gs>
            </a:gsLst>
            <a:path path="rect"/>
          </a:gradFill>
          <a:ln w="9360">
            <a:solidFill>
              <a:srgbClr val="dddddd"/>
            </a:solidFill>
            <a:miter/>
          </a:ln>
        </p:spPr>
      </p:sp>
      <p:sp>
        <p:nvSpPr>
          <p:cNvPr id="65" name="CustomShape 66"/>
          <p:cNvSpPr/>
          <p:nvPr/>
        </p:nvSpPr>
        <p:spPr>
          <a:xfrm flipH="1" rot="5400000">
            <a:off x="7968240" y="282600"/>
            <a:ext cx="187560" cy="181080"/>
          </a:xfrm>
          <a:prstGeom prst="rect">
            <a:avLst/>
          </a:prstGeom>
          <a:gradFill>
            <a:gsLst>
              <a:gs pos="0">
                <a:srgbClr val="0000ff"/>
              </a:gs>
              <a:gs pos="100000">
                <a:srgbClr val="00e0f8"/>
              </a:gs>
            </a:gsLst>
            <a:path path="rect"/>
          </a:gradFill>
          <a:ln w="9360">
            <a:solidFill>
              <a:srgbClr val="dddddd"/>
            </a:solidFill>
            <a:miter/>
          </a:ln>
        </p:spPr>
      </p:sp>
      <p:sp>
        <p:nvSpPr>
          <p:cNvPr id="66" name="CustomShape 67"/>
          <p:cNvSpPr/>
          <p:nvPr/>
        </p:nvSpPr>
        <p:spPr>
          <a:xfrm flipH="1" rot="5400000">
            <a:off x="7779600" y="282600"/>
            <a:ext cx="187560" cy="181080"/>
          </a:xfrm>
          <a:prstGeom prst="rect">
            <a:avLst/>
          </a:prstGeom>
          <a:gradFill>
            <a:gsLst>
              <a:gs pos="0">
                <a:srgbClr val="0000ff"/>
              </a:gs>
              <a:gs pos="100000">
                <a:srgbClr val="00e0f8"/>
              </a:gs>
            </a:gsLst>
            <a:path path="rect"/>
          </a:gradFill>
          <a:ln w="9360">
            <a:solidFill>
              <a:srgbClr val="dddddd"/>
            </a:solidFill>
            <a:miter/>
          </a:ln>
        </p:spPr>
      </p:sp>
      <p:sp>
        <p:nvSpPr>
          <p:cNvPr id="67" name="CustomShape 68"/>
          <p:cNvSpPr/>
          <p:nvPr/>
        </p:nvSpPr>
        <p:spPr>
          <a:xfrm flipH="1" rot="5400000">
            <a:off x="7590960" y="282600"/>
            <a:ext cx="187560" cy="181080"/>
          </a:xfrm>
          <a:prstGeom prst="rect">
            <a:avLst/>
          </a:prstGeom>
          <a:gradFill>
            <a:gsLst>
              <a:gs pos="0">
                <a:srgbClr val="0000ff"/>
              </a:gs>
              <a:gs pos="100000">
                <a:srgbClr val="00e0f8"/>
              </a:gs>
            </a:gsLst>
            <a:path path="rect"/>
          </a:gradFill>
          <a:ln w="9360">
            <a:solidFill>
              <a:srgbClr val="dddddd"/>
            </a:solidFill>
            <a:miter/>
          </a:ln>
        </p:spPr>
      </p:sp>
      <p:sp>
        <p:nvSpPr>
          <p:cNvPr id="68" name="CustomShape 69"/>
          <p:cNvSpPr/>
          <p:nvPr/>
        </p:nvSpPr>
        <p:spPr>
          <a:xfrm flipH="1" rot="5400000">
            <a:off x="7402680" y="282600"/>
            <a:ext cx="187560" cy="181080"/>
          </a:xfrm>
          <a:prstGeom prst="rect">
            <a:avLst/>
          </a:prstGeom>
          <a:gradFill>
            <a:gsLst>
              <a:gs pos="0">
                <a:srgbClr val="0000ff"/>
              </a:gs>
              <a:gs pos="100000">
                <a:srgbClr val="00e0f8"/>
              </a:gs>
            </a:gsLst>
            <a:path path="rect"/>
          </a:gradFill>
          <a:ln w="9360">
            <a:solidFill>
              <a:srgbClr val="dddddd"/>
            </a:solidFill>
            <a:miter/>
          </a:ln>
        </p:spPr>
      </p:sp>
      <p:sp>
        <p:nvSpPr>
          <p:cNvPr id="69" name="CustomShape 70"/>
          <p:cNvSpPr/>
          <p:nvPr/>
        </p:nvSpPr>
        <p:spPr>
          <a:xfrm flipH="1" rot="5400000">
            <a:off x="7214040" y="282600"/>
            <a:ext cx="187560" cy="181080"/>
          </a:xfrm>
          <a:prstGeom prst="rect">
            <a:avLst/>
          </a:prstGeom>
          <a:gradFill>
            <a:gsLst>
              <a:gs pos="0">
                <a:srgbClr val="0000ff"/>
              </a:gs>
              <a:gs pos="100000">
                <a:srgbClr val="00e0f8"/>
              </a:gs>
            </a:gsLst>
            <a:path path="rect"/>
          </a:gradFill>
          <a:ln w="9360">
            <a:solidFill>
              <a:srgbClr val="dddddd"/>
            </a:solidFill>
            <a:miter/>
          </a:ln>
        </p:spPr>
      </p:sp>
      <p:sp>
        <p:nvSpPr>
          <p:cNvPr id="70" name="CustomShape 71"/>
          <p:cNvSpPr/>
          <p:nvPr/>
        </p:nvSpPr>
        <p:spPr>
          <a:xfrm flipH="1" rot="5400000">
            <a:off x="7025400" y="282600"/>
            <a:ext cx="187560" cy="181080"/>
          </a:xfrm>
          <a:prstGeom prst="rect">
            <a:avLst/>
          </a:prstGeom>
          <a:gradFill>
            <a:gsLst>
              <a:gs pos="0">
                <a:srgbClr val="0000ff"/>
              </a:gs>
              <a:gs pos="100000">
                <a:srgbClr val="00e0f8"/>
              </a:gs>
            </a:gsLst>
            <a:path path="rect"/>
          </a:gradFill>
          <a:ln w="9360">
            <a:solidFill>
              <a:srgbClr val="dddddd"/>
            </a:solidFill>
            <a:miter/>
          </a:ln>
        </p:spPr>
      </p:sp>
      <p:sp>
        <p:nvSpPr>
          <p:cNvPr id="71" name="CustomShape 72"/>
          <p:cNvSpPr/>
          <p:nvPr/>
        </p:nvSpPr>
        <p:spPr>
          <a:xfrm flipH="1" rot="5400000">
            <a:off x="8910720" y="470520"/>
            <a:ext cx="188280" cy="181080"/>
          </a:xfrm>
          <a:prstGeom prst="rect">
            <a:avLst/>
          </a:prstGeom>
          <a:gradFill>
            <a:gsLst>
              <a:gs pos="0">
                <a:srgbClr val="0000ff"/>
              </a:gs>
              <a:gs pos="100000">
                <a:srgbClr val="00e0f8"/>
              </a:gs>
            </a:gsLst>
            <a:path path="rect"/>
          </a:gradFill>
          <a:ln w="9360">
            <a:solidFill>
              <a:srgbClr val="dddddd"/>
            </a:solidFill>
            <a:miter/>
          </a:ln>
        </p:spPr>
      </p:sp>
      <p:sp>
        <p:nvSpPr>
          <p:cNvPr id="72" name="CustomShape 73"/>
          <p:cNvSpPr/>
          <p:nvPr/>
        </p:nvSpPr>
        <p:spPr>
          <a:xfrm flipH="1" rot="5400000">
            <a:off x="8723160" y="471600"/>
            <a:ext cx="187920" cy="181080"/>
          </a:xfrm>
          <a:prstGeom prst="rect">
            <a:avLst/>
          </a:prstGeom>
          <a:gradFill>
            <a:gsLst>
              <a:gs pos="0">
                <a:srgbClr val="0000ff"/>
              </a:gs>
              <a:gs pos="100000">
                <a:srgbClr val="00e0f8"/>
              </a:gs>
            </a:gsLst>
            <a:path path="rect"/>
          </a:gradFill>
          <a:ln w="9360">
            <a:solidFill>
              <a:srgbClr val="dddddd"/>
            </a:solidFill>
            <a:miter/>
          </a:ln>
        </p:spPr>
      </p:sp>
      <p:sp>
        <p:nvSpPr>
          <p:cNvPr id="73" name="CustomShape 74"/>
          <p:cNvSpPr/>
          <p:nvPr/>
        </p:nvSpPr>
        <p:spPr>
          <a:xfrm flipH="1" rot="5400000">
            <a:off x="8534880" y="471600"/>
            <a:ext cx="187920" cy="181080"/>
          </a:xfrm>
          <a:prstGeom prst="rect">
            <a:avLst/>
          </a:prstGeom>
          <a:gradFill>
            <a:gsLst>
              <a:gs pos="0">
                <a:srgbClr val="0000ff"/>
              </a:gs>
              <a:gs pos="100000">
                <a:srgbClr val="00e0f8"/>
              </a:gs>
            </a:gsLst>
            <a:path path="rect"/>
          </a:gradFill>
          <a:ln w="9360">
            <a:solidFill>
              <a:srgbClr val="dddddd"/>
            </a:solidFill>
            <a:miter/>
          </a:ln>
        </p:spPr>
      </p:sp>
      <p:sp>
        <p:nvSpPr>
          <p:cNvPr id="74" name="CustomShape 75"/>
          <p:cNvSpPr/>
          <p:nvPr/>
        </p:nvSpPr>
        <p:spPr>
          <a:xfrm flipH="1" rot="5400000">
            <a:off x="8345160" y="471600"/>
            <a:ext cx="187920" cy="181080"/>
          </a:xfrm>
          <a:prstGeom prst="rect">
            <a:avLst/>
          </a:prstGeom>
          <a:gradFill>
            <a:gsLst>
              <a:gs pos="0">
                <a:srgbClr val="0000ff"/>
              </a:gs>
              <a:gs pos="100000">
                <a:srgbClr val="00e0f8"/>
              </a:gs>
            </a:gsLst>
            <a:path path="rect"/>
          </a:gradFill>
          <a:ln w="9360">
            <a:solidFill>
              <a:srgbClr val="dddddd"/>
            </a:solidFill>
            <a:miter/>
          </a:ln>
        </p:spPr>
      </p:sp>
      <p:sp>
        <p:nvSpPr>
          <p:cNvPr id="75" name="CustomShape 76"/>
          <p:cNvSpPr/>
          <p:nvPr/>
        </p:nvSpPr>
        <p:spPr>
          <a:xfrm flipH="1" rot="5400000">
            <a:off x="8156520" y="471600"/>
            <a:ext cx="187920" cy="181080"/>
          </a:xfrm>
          <a:prstGeom prst="rect">
            <a:avLst/>
          </a:prstGeom>
          <a:gradFill>
            <a:gsLst>
              <a:gs pos="0">
                <a:srgbClr val="0000ff"/>
              </a:gs>
              <a:gs pos="100000">
                <a:srgbClr val="00e0f8"/>
              </a:gs>
            </a:gsLst>
            <a:path path="rect"/>
          </a:gradFill>
          <a:ln w="9360">
            <a:solidFill>
              <a:srgbClr val="dddddd"/>
            </a:solidFill>
            <a:miter/>
          </a:ln>
        </p:spPr>
      </p:sp>
      <p:sp>
        <p:nvSpPr>
          <p:cNvPr id="76" name="CustomShape 77"/>
          <p:cNvSpPr/>
          <p:nvPr/>
        </p:nvSpPr>
        <p:spPr>
          <a:xfrm flipH="1" rot="5400000">
            <a:off x="7967880" y="471600"/>
            <a:ext cx="187920" cy="181080"/>
          </a:xfrm>
          <a:prstGeom prst="rect">
            <a:avLst/>
          </a:prstGeom>
          <a:gradFill>
            <a:gsLst>
              <a:gs pos="0">
                <a:srgbClr val="0000ff"/>
              </a:gs>
              <a:gs pos="100000">
                <a:srgbClr val="00e0f8"/>
              </a:gs>
            </a:gsLst>
            <a:path path="rect"/>
          </a:gradFill>
          <a:ln w="9360">
            <a:solidFill>
              <a:srgbClr val="dddddd"/>
            </a:solidFill>
            <a:miter/>
          </a:ln>
        </p:spPr>
      </p:sp>
      <p:sp>
        <p:nvSpPr>
          <p:cNvPr id="77" name="CustomShape 78"/>
          <p:cNvSpPr/>
          <p:nvPr/>
        </p:nvSpPr>
        <p:spPr>
          <a:xfrm flipH="1" rot="5400000">
            <a:off x="7779240" y="471600"/>
            <a:ext cx="187920" cy="181080"/>
          </a:xfrm>
          <a:prstGeom prst="rect">
            <a:avLst/>
          </a:prstGeom>
          <a:gradFill>
            <a:gsLst>
              <a:gs pos="0">
                <a:srgbClr val="0000ff"/>
              </a:gs>
              <a:gs pos="100000">
                <a:srgbClr val="00e0f8"/>
              </a:gs>
            </a:gsLst>
            <a:path path="rect"/>
          </a:gradFill>
          <a:ln w="9360">
            <a:solidFill>
              <a:srgbClr val="dddddd"/>
            </a:solidFill>
            <a:miter/>
          </a:ln>
        </p:spPr>
      </p:sp>
      <p:sp>
        <p:nvSpPr>
          <p:cNvPr id="78" name="CustomShape 79"/>
          <p:cNvSpPr/>
          <p:nvPr/>
        </p:nvSpPr>
        <p:spPr>
          <a:xfrm flipH="1" rot="5400000">
            <a:off x="7590600" y="471600"/>
            <a:ext cx="187920" cy="181080"/>
          </a:xfrm>
          <a:prstGeom prst="rect">
            <a:avLst/>
          </a:prstGeom>
          <a:gradFill>
            <a:gsLst>
              <a:gs pos="0">
                <a:srgbClr val="0000ff"/>
              </a:gs>
              <a:gs pos="100000">
                <a:srgbClr val="00e0f8"/>
              </a:gs>
            </a:gsLst>
            <a:path path="rect"/>
          </a:gradFill>
          <a:ln w="9360">
            <a:solidFill>
              <a:srgbClr val="dddddd"/>
            </a:solidFill>
            <a:miter/>
          </a:ln>
        </p:spPr>
      </p:sp>
      <p:sp>
        <p:nvSpPr>
          <p:cNvPr id="79" name="CustomShape 80"/>
          <p:cNvSpPr/>
          <p:nvPr/>
        </p:nvSpPr>
        <p:spPr>
          <a:xfrm flipH="1" rot="5400000">
            <a:off x="7402320" y="471600"/>
            <a:ext cx="187920" cy="181080"/>
          </a:xfrm>
          <a:prstGeom prst="rect">
            <a:avLst/>
          </a:prstGeom>
          <a:gradFill>
            <a:gsLst>
              <a:gs pos="0">
                <a:srgbClr val="0000ff"/>
              </a:gs>
              <a:gs pos="100000">
                <a:srgbClr val="00e0f8"/>
              </a:gs>
            </a:gsLst>
            <a:path path="rect"/>
          </a:gradFill>
          <a:ln w="9360">
            <a:solidFill>
              <a:srgbClr val="dddddd"/>
            </a:solidFill>
            <a:miter/>
          </a:ln>
        </p:spPr>
      </p:sp>
      <p:sp>
        <p:nvSpPr>
          <p:cNvPr id="80" name="CustomShape 81"/>
          <p:cNvSpPr/>
          <p:nvPr/>
        </p:nvSpPr>
        <p:spPr>
          <a:xfrm flipH="1" rot="5400000">
            <a:off x="7213680" y="471600"/>
            <a:ext cx="187920" cy="181080"/>
          </a:xfrm>
          <a:prstGeom prst="rect">
            <a:avLst/>
          </a:prstGeom>
          <a:gradFill>
            <a:gsLst>
              <a:gs pos="0">
                <a:srgbClr val="0000ff"/>
              </a:gs>
              <a:gs pos="100000">
                <a:srgbClr val="00e0f8"/>
              </a:gs>
            </a:gsLst>
            <a:path path="rect"/>
          </a:gradFill>
          <a:ln w="9360">
            <a:solidFill>
              <a:srgbClr val="dddddd"/>
            </a:solidFill>
            <a:miter/>
          </a:ln>
        </p:spPr>
      </p:sp>
      <p:sp>
        <p:nvSpPr>
          <p:cNvPr id="81" name="CustomShape 82"/>
          <p:cNvSpPr/>
          <p:nvPr/>
        </p:nvSpPr>
        <p:spPr>
          <a:xfrm flipH="1" rot="5400000">
            <a:off x="7025040" y="471600"/>
            <a:ext cx="187920" cy="181080"/>
          </a:xfrm>
          <a:prstGeom prst="rect">
            <a:avLst/>
          </a:prstGeom>
          <a:gradFill>
            <a:gsLst>
              <a:gs pos="0">
                <a:srgbClr val="0000ff"/>
              </a:gs>
              <a:gs pos="100000">
                <a:srgbClr val="00e0f8"/>
              </a:gs>
            </a:gsLst>
            <a:path path="rect"/>
          </a:gradFill>
          <a:ln w="9360">
            <a:solidFill>
              <a:srgbClr val="dddddd"/>
            </a:solidFill>
            <a:miter/>
          </a:ln>
        </p:spPr>
      </p:sp>
      <p:sp>
        <p:nvSpPr>
          <p:cNvPr id="82" name="CustomShape 83"/>
          <p:cNvSpPr/>
          <p:nvPr/>
        </p:nvSpPr>
        <p:spPr>
          <a:xfrm flipH="1" rot="5400000">
            <a:off x="8908920" y="657720"/>
            <a:ext cx="189360" cy="179640"/>
          </a:xfrm>
          <a:prstGeom prst="rect">
            <a:avLst/>
          </a:prstGeom>
          <a:gradFill>
            <a:gsLst>
              <a:gs pos="0">
                <a:srgbClr val="0000ff"/>
              </a:gs>
              <a:gs pos="100000">
                <a:srgbClr val="00e0f8"/>
              </a:gs>
            </a:gsLst>
            <a:path path="rect"/>
          </a:gradFill>
          <a:ln w="9360">
            <a:solidFill>
              <a:srgbClr val="dddddd"/>
            </a:solidFill>
            <a:miter/>
          </a:ln>
        </p:spPr>
      </p:sp>
      <p:sp>
        <p:nvSpPr>
          <p:cNvPr id="83" name="CustomShape 84"/>
          <p:cNvSpPr/>
          <p:nvPr/>
        </p:nvSpPr>
        <p:spPr>
          <a:xfrm flipH="1" rot="5400000">
            <a:off x="8724960" y="659160"/>
            <a:ext cx="187560" cy="181080"/>
          </a:xfrm>
          <a:prstGeom prst="rect">
            <a:avLst/>
          </a:prstGeom>
          <a:gradFill>
            <a:gsLst>
              <a:gs pos="0">
                <a:srgbClr val="0000ff"/>
              </a:gs>
              <a:gs pos="100000">
                <a:srgbClr val="00e0f8"/>
              </a:gs>
            </a:gsLst>
            <a:path path="rect"/>
          </a:gradFill>
          <a:ln w="9360">
            <a:solidFill>
              <a:srgbClr val="dddddd"/>
            </a:solidFill>
            <a:miter/>
          </a:ln>
        </p:spPr>
      </p:sp>
      <p:sp>
        <p:nvSpPr>
          <p:cNvPr id="84" name="CustomShape 85"/>
          <p:cNvSpPr/>
          <p:nvPr/>
        </p:nvSpPr>
        <p:spPr>
          <a:xfrm flipH="1" rot="5400000">
            <a:off x="8537400" y="658080"/>
            <a:ext cx="187560" cy="182880"/>
          </a:xfrm>
          <a:prstGeom prst="rect">
            <a:avLst/>
          </a:prstGeom>
          <a:gradFill>
            <a:gsLst>
              <a:gs pos="0">
                <a:srgbClr val="0000ff"/>
              </a:gs>
              <a:gs pos="100000">
                <a:srgbClr val="00e0f8"/>
              </a:gs>
            </a:gsLst>
            <a:path path="rect"/>
          </a:gradFill>
          <a:ln w="9360">
            <a:solidFill>
              <a:srgbClr val="dddddd"/>
            </a:solidFill>
            <a:miter/>
          </a:ln>
        </p:spPr>
      </p:sp>
      <p:sp>
        <p:nvSpPr>
          <p:cNvPr id="85" name="CustomShape 86"/>
          <p:cNvSpPr/>
          <p:nvPr/>
        </p:nvSpPr>
        <p:spPr>
          <a:xfrm flipH="1" rot="5400000">
            <a:off x="8348040" y="658440"/>
            <a:ext cx="187560" cy="182520"/>
          </a:xfrm>
          <a:prstGeom prst="rect">
            <a:avLst/>
          </a:prstGeom>
          <a:gradFill>
            <a:gsLst>
              <a:gs pos="0">
                <a:srgbClr val="0000ff"/>
              </a:gs>
              <a:gs pos="100000">
                <a:srgbClr val="00e0f8"/>
              </a:gs>
            </a:gsLst>
            <a:path path="rect"/>
          </a:gradFill>
          <a:ln w="9360">
            <a:solidFill>
              <a:srgbClr val="dddddd"/>
            </a:solidFill>
            <a:miter/>
          </a:ln>
        </p:spPr>
      </p:sp>
      <p:sp>
        <p:nvSpPr>
          <p:cNvPr id="86" name="CustomShape 87"/>
          <p:cNvSpPr/>
          <p:nvPr/>
        </p:nvSpPr>
        <p:spPr>
          <a:xfrm flipH="1" rot="5400000">
            <a:off x="8159040" y="658440"/>
            <a:ext cx="187560" cy="182520"/>
          </a:xfrm>
          <a:prstGeom prst="rect">
            <a:avLst/>
          </a:prstGeom>
          <a:gradFill>
            <a:gsLst>
              <a:gs pos="0">
                <a:srgbClr val="0000ff"/>
              </a:gs>
              <a:gs pos="100000">
                <a:srgbClr val="00e0f8"/>
              </a:gs>
            </a:gsLst>
            <a:path path="rect"/>
          </a:gradFill>
          <a:ln w="9360">
            <a:solidFill>
              <a:srgbClr val="dddddd"/>
            </a:solidFill>
            <a:miter/>
          </a:ln>
        </p:spPr>
      </p:sp>
      <p:sp>
        <p:nvSpPr>
          <p:cNvPr id="87" name="CustomShape 88"/>
          <p:cNvSpPr/>
          <p:nvPr/>
        </p:nvSpPr>
        <p:spPr>
          <a:xfrm flipH="1" rot="5400000">
            <a:off x="7970760" y="658080"/>
            <a:ext cx="187560" cy="182880"/>
          </a:xfrm>
          <a:prstGeom prst="rect">
            <a:avLst/>
          </a:prstGeom>
          <a:gradFill>
            <a:gsLst>
              <a:gs pos="0">
                <a:srgbClr val="0000ff"/>
              </a:gs>
              <a:gs pos="100000">
                <a:srgbClr val="00e0f8"/>
              </a:gs>
            </a:gsLst>
            <a:path path="rect"/>
          </a:gradFill>
          <a:ln w="9360">
            <a:solidFill>
              <a:srgbClr val="dddddd"/>
            </a:solidFill>
            <a:miter/>
          </a:ln>
        </p:spPr>
      </p:sp>
      <p:sp>
        <p:nvSpPr>
          <p:cNvPr id="88" name="CustomShape 89"/>
          <p:cNvSpPr/>
          <p:nvPr/>
        </p:nvSpPr>
        <p:spPr>
          <a:xfrm flipH="1" rot="5400000">
            <a:off x="7781760" y="658080"/>
            <a:ext cx="187560" cy="182880"/>
          </a:xfrm>
          <a:prstGeom prst="rect">
            <a:avLst/>
          </a:prstGeom>
          <a:gradFill>
            <a:gsLst>
              <a:gs pos="0">
                <a:srgbClr val="0000ff"/>
              </a:gs>
              <a:gs pos="100000">
                <a:srgbClr val="00e0f8"/>
              </a:gs>
            </a:gsLst>
            <a:path path="rect"/>
          </a:gradFill>
          <a:ln w="9360">
            <a:solidFill>
              <a:srgbClr val="dddddd"/>
            </a:solidFill>
            <a:miter/>
          </a:ln>
        </p:spPr>
      </p:sp>
      <p:sp>
        <p:nvSpPr>
          <p:cNvPr id="89" name="CustomShape 90"/>
          <p:cNvSpPr/>
          <p:nvPr/>
        </p:nvSpPr>
        <p:spPr>
          <a:xfrm flipH="1" rot="5400000">
            <a:off x="7593120" y="659160"/>
            <a:ext cx="187560" cy="181080"/>
          </a:xfrm>
          <a:prstGeom prst="rect">
            <a:avLst/>
          </a:prstGeom>
          <a:gradFill>
            <a:gsLst>
              <a:gs pos="0">
                <a:srgbClr val="0000ff"/>
              </a:gs>
              <a:gs pos="100000">
                <a:srgbClr val="00e0f8"/>
              </a:gs>
            </a:gsLst>
            <a:path path="rect"/>
          </a:gradFill>
          <a:ln w="9360">
            <a:solidFill>
              <a:srgbClr val="dddddd"/>
            </a:solidFill>
            <a:miter/>
          </a:ln>
        </p:spPr>
      </p:sp>
      <p:sp>
        <p:nvSpPr>
          <p:cNvPr id="90" name="CustomShape 91"/>
          <p:cNvSpPr/>
          <p:nvPr/>
        </p:nvSpPr>
        <p:spPr>
          <a:xfrm flipH="1" rot="5400000">
            <a:off x="7404120" y="659160"/>
            <a:ext cx="187560" cy="181080"/>
          </a:xfrm>
          <a:prstGeom prst="rect">
            <a:avLst/>
          </a:prstGeom>
          <a:gradFill>
            <a:gsLst>
              <a:gs pos="0">
                <a:srgbClr val="0000ff"/>
              </a:gs>
              <a:gs pos="100000">
                <a:srgbClr val="00e0f8"/>
              </a:gs>
            </a:gsLst>
            <a:path path="rect"/>
          </a:gradFill>
          <a:ln w="9360">
            <a:solidFill>
              <a:srgbClr val="dddddd"/>
            </a:solidFill>
            <a:miter/>
          </a:ln>
        </p:spPr>
      </p:sp>
      <p:sp>
        <p:nvSpPr>
          <p:cNvPr id="91" name="CustomShape 92"/>
          <p:cNvSpPr/>
          <p:nvPr/>
        </p:nvSpPr>
        <p:spPr>
          <a:xfrm flipH="1" rot="5400000">
            <a:off x="7215840" y="658800"/>
            <a:ext cx="187560" cy="181440"/>
          </a:xfrm>
          <a:prstGeom prst="rect">
            <a:avLst/>
          </a:prstGeom>
          <a:gradFill>
            <a:gsLst>
              <a:gs pos="0">
                <a:srgbClr val="0000ff"/>
              </a:gs>
              <a:gs pos="100000">
                <a:srgbClr val="00e0f8"/>
              </a:gs>
            </a:gsLst>
            <a:path path="rect"/>
          </a:gradFill>
          <a:ln w="9360">
            <a:solidFill>
              <a:srgbClr val="dddddd"/>
            </a:solidFill>
            <a:miter/>
          </a:ln>
        </p:spPr>
      </p:sp>
      <p:sp>
        <p:nvSpPr>
          <p:cNvPr id="92" name="CustomShape 93"/>
          <p:cNvSpPr/>
          <p:nvPr/>
        </p:nvSpPr>
        <p:spPr>
          <a:xfrm flipH="1" rot="5400000">
            <a:off x="7026480" y="659160"/>
            <a:ext cx="187560" cy="181080"/>
          </a:xfrm>
          <a:prstGeom prst="rect">
            <a:avLst/>
          </a:prstGeom>
          <a:gradFill>
            <a:gsLst>
              <a:gs pos="0">
                <a:srgbClr val="0000ff"/>
              </a:gs>
              <a:gs pos="100000">
                <a:srgbClr val="00e0f8"/>
              </a:gs>
            </a:gsLst>
            <a:path path="rect"/>
          </a:gradFill>
          <a:ln w="9360">
            <a:solidFill>
              <a:srgbClr val="dddddd"/>
            </a:solidFill>
            <a:miter/>
          </a:ln>
        </p:spPr>
      </p:sp>
      <p:sp>
        <p:nvSpPr>
          <p:cNvPr id="93" name="CustomShape 94"/>
          <p:cNvSpPr/>
          <p:nvPr/>
        </p:nvSpPr>
        <p:spPr>
          <a:xfrm flipH="1">
            <a:off x="7024680" y="87480"/>
            <a:ext cx="2121120" cy="760320"/>
          </a:xfrm>
          <a:prstGeom prst="rect">
            <a:avLst/>
          </a:prstGeom>
          <a:gradFill>
            <a:gsLst>
              <a:gs pos="0">
                <a:srgbClr val="ffffff"/>
              </a:gs>
              <a:gs pos="100000">
                <a:srgbClr val="0000cc"/>
              </a:gs>
            </a:gsLst>
            <a:lin ang="10800000"/>
          </a:gradFill>
          <a:ln>
            <a:noFill/>
          </a:ln>
        </p:spPr>
      </p:sp>
      <p:sp>
        <p:nvSpPr>
          <p:cNvPr id="94" name="CustomShape 95"/>
          <p:cNvSpPr/>
          <p:nvPr/>
        </p:nvSpPr>
        <p:spPr>
          <a:xfrm rot="16200000">
            <a:off x="4529880" y="-4528800"/>
            <a:ext cx="79560" cy="9142560"/>
          </a:xfrm>
          <a:prstGeom prst="rect">
            <a:avLst/>
          </a:prstGeom>
          <a:solidFill>
            <a:srgbClr val="d7d985"/>
          </a:solidFill>
          <a:ln>
            <a:noFill/>
          </a:ln>
        </p:spPr>
      </p:sp>
      <p:sp>
        <p:nvSpPr>
          <p:cNvPr id="95" name="CustomShape 96"/>
          <p:cNvSpPr/>
          <p:nvPr/>
        </p:nvSpPr>
        <p:spPr>
          <a:xfrm rot="16200000">
            <a:off x="68400" y="2186280"/>
            <a:ext cx="287640" cy="277200"/>
          </a:xfrm>
          <a:prstGeom prst="rect">
            <a:avLst/>
          </a:prstGeom>
          <a:gradFill>
            <a:gsLst>
              <a:gs pos="0">
                <a:srgbClr val="0000ff"/>
              </a:gs>
              <a:gs pos="100000">
                <a:srgbClr val="00e0f8"/>
              </a:gs>
            </a:gsLst>
            <a:path path="rect"/>
          </a:gradFill>
          <a:ln w="9360">
            <a:solidFill>
              <a:srgbClr val="dddddd"/>
            </a:solidFill>
            <a:miter/>
          </a:ln>
        </p:spPr>
      </p:sp>
      <p:sp>
        <p:nvSpPr>
          <p:cNvPr id="96" name="CustomShape 97"/>
          <p:cNvSpPr/>
          <p:nvPr/>
        </p:nvSpPr>
        <p:spPr>
          <a:xfrm rot="16200000">
            <a:off x="354240" y="2188440"/>
            <a:ext cx="287280" cy="276840"/>
          </a:xfrm>
          <a:prstGeom prst="rect">
            <a:avLst/>
          </a:prstGeom>
          <a:gradFill>
            <a:gsLst>
              <a:gs pos="0">
                <a:srgbClr val="0000ff"/>
              </a:gs>
              <a:gs pos="100000">
                <a:srgbClr val="00e0f8"/>
              </a:gs>
            </a:gsLst>
            <a:path path="rect"/>
          </a:gradFill>
          <a:ln w="9360">
            <a:solidFill>
              <a:srgbClr val="dddddd"/>
            </a:solidFill>
            <a:miter/>
          </a:ln>
        </p:spPr>
      </p:sp>
      <p:sp>
        <p:nvSpPr>
          <p:cNvPr id="97" name="CustomShape 98"/>
          <p:cNvSpPr/>
          <p:nvPr/>
        </p:nvSpPr>
        <p:spPr>
          <a:xfrm rot="16200000">
            <a:off x="641520" y="2188440"/>
            <a:ext cx="287280" cy="277200"/>
          </a:xfrm>
          <a:prstGeom prst="rect">
            <a:avLst/>
          </a:prstGeom>
          <a:gradFill>
            <a:gsLst>
              <a:gs pos="0">
                <a:srgbClr val="0000ff"/>
              </a:gs>
              <a:gs pos="100000">
                <a:srgbClr val="00e0f8"/>
              </a:gs>
            </a:gsLst>
            <a:path path="rect"/>
          </a:gradFill>
          <a:ln w="9360">
            <a:solidFill>
              <a:srgbClr val="dddddd"/>
            </a:solidFill>
            <a:miter/>
          </a:ln>
        </p:spPr>
      </p:sp>
      <p:sp>
        <p:nvSpPr>
          <p:cNvPr id="98" name="CustomShape 99"/>
          <p:cNvSpPr/>
          <p:nvPr/>
        </p:nvSpPr>
        <p:spPr>
          <a:xfrm rot="16200000">
            <a:off x="930960" y="2188440"/>
            <a:ext cx="287280" cy="276840"/>
          </a:xfrm>
          <a:prstGeom prst="rect">
            <a:avLst/>
          </a:prstGeom>
          <a:gradFill>
            <a:gsLst>
              <a:gs pos="0">
                <a:srgbClr val="0000ff"/>
              </a:gs>
              <a:gs pos="100000">
                <a:srgbClr val="00e0f8"/>
              </a:gs>
            </a:gsLst>
            <a:path path="rect"/>
          </a:gradFill>
          <a:ln w="9360">
            <a:solidFill>
              <a:srgbClr val="dddddd"/>
            </a:solidFill>
            <a:miter/>
          </a:ln>
        </p:spPr>
      </p:sp>
      <p:sp>
        <p:nvSpPr>
          <p:cNvPr id="99" name="CustomShape 100"/>
          <p:cNvSpPr/>
          <p:nvPr/>
        </p:nvSpPr>
        <p:spPr>
          <a:xfrm rot="16200000">
            <a:off x="1218240" y="2188440"/>
            <a:ext cx="287280" cy="277200"/>
          </a:xfrm>
          <a:prstGeom prst="rect">
            <a:avLst/>
          </a:prstGeom>
          <a:gradFill>
            <a:gsLst>
              <a:gs pos="0">
                <a:srgbClr val="0000ff"/>
              </a:gs>
              <a:gs pos="100000">
                <a:srgbClr val="00e0f8"/>
              </a:gs>
            </a:gsLst>
            <a:path path="rect"/>
          </a:gradFill>
          <a:ln w="9360">
            <a:solidFill>
              <a:srgbClr val="dddddd"/>
            </a:solidFill>
            <a:miter/>
          </a:ln>
        </p:spPr>
      </p:sp>
      <p:sp>
        <p:nvSpPr>
          <p:cNvPr id="100" name="CustomShape 101"/>
          <p:cNvSpPr/>
          <p:nvPr/>
        </p:nvSpPr>
        <p:spPr>
          <a:xfrm rot="16200000">
            <a:off x="1505880" y="2188440"/>
            <a:ext cx="287280" cy="277200"/>
          </a:xfrm>
          <a:prstGeom prst="rect">
            <a:avLst/>
          </a:prstGeom>
          <a:gradFill>
            <a:gsLst>
              <a:gs pos="0">
                <a:srgbClr val="0000ff"/>
              </a:gs>
              <a:gs pos="100000">
                <a:srgbClr val="00e0f8"/>
              </a:gs>
            </a:gsLst>
            <a:path path="rect"/>
          </a:gradFill>
          <a:ln w="9360">
            <a:solidFill>
              <a:srgbClr val="dddddd"/>
            </a:solidFill>
            <a:miter/>
          </a:ln>
        </p:spPr>
      </p:sp>
      <p:sp>
        <p:nvSpPr>
          <p:cNvPr id="101" name="CustomShape 102"/>
          <p:cNvSpPr/>
          <p:nvPr/>
        </p:nvSpPr>
        <p:spPr>
          <a:xfrm rot="16200000">
            <a:off x="1793520" y="2188440"/>
            <a:ext cx="287280" cy="277200"/>
          </a:xfrm>
          <a:prstGeom prst="rect">
            <a:avLst/>
          </a:prstGeom>
          <a:gradFill>
            <a:gsLst>
              <a:gs pos="0">
                <a:srgbClr val="0000ff"/>
              </a:gs>
              <a:gs pos="100000">
                <a:srgbClr val="00e0f8"/>
              </a:gs>
            </a:gsLst>
            <a:path path="rect"/>
          </a:gradFill>
          <a:ln w="9360">
            <a:solidFill>
              <a:srgbClr val="dddddd"/>
            </a:solidFill>
            <a:miter/>
          </a:ln>
        </p:spPr>
      </p:sp>
      <p:sp>
        <p:nvSpPr>
          <p:cNvPr id="102" name="CustomShape 103"/>
          <p:cNvSpPr/>
          <p:nvPr/>
        </p:nvSpPr>
        <p:spPr>
          <a:xfrm rot="16200000">
            <a:off x="2080440" y="2188440"/>
            <a:ext cx="287280" cy="276840"/>
          </a:xfrm>
          <a:prstGeom prst="rect">
            <a:avLst/>
          </a:prstGeom>
          <a:gradFill>
            <a:gsLst>
              <a:gs pos="0">
                <a:srgbClr val="0000ff"/>
              </a:gs>
              <a:gs pos="100000">
                <a:srgbClr val="00e0f8"/>
              </a:gs>
            </a:gsLst>
            <a:path path="rect"/>
          </a:gradFill>
          <a:ln w="9360">
            <a:solidFill>
              <a:srgbClr val="dddddd"/>
            </a:solidFill>
            <a:miter/>
          </a:ln>
        </p:spPr>
      </p:sp>
      <p:sp>
        <p:nvSpPr>
          <p:cNvPr id="103" name="CustomShape 104"/>
          <p:cNvSpPr/>
          <p:nvPr/>
        </p:nvSpPr>
        <p:spPr>
          <a:xfrm rot="16200000">
            <a:off x="2368080" y="2188440"/>
            <a:ext cx="287280" cy="277200"/>
          </a:xfrm>
          <a:prstGeom prst="rect">
            <a:avLst/>
          </a:prstGeom>
          <a:gradFill>
            <a:gsLst>
              <a:gs pos="0">
                <a:srgbClr val="0000ff"/>
              </a:gs>
              <a:gs pos="100000">
                <a:srgbClr val="00e0f8"/>
              </a:gs>
            </a:gsLst>
            <a:path path="rect"/>
          </a:gradFill>
          <a:ln w="9360">
            <a:solidFill>
              <a:srgbClr val="dddddd"/>
            </a:solidFill>
            <a:miter/>
          </a:ln>
        </p:spPr>
      </p:sp>
      <p:sp>
        <p:nvSpPr>
          <p:cNvPr id="104" name="CustomShape 105"/>
          <p:cNvSpPr/>
          <p:nvPr/>
        </p:nvSpPr>
        <p:spPr>
          <a:xfrm rot="16200000">
            <a:off x="2655360" y="2188440"/>
            <a:ext cx="287280" cy="277200"/>
          </a:xfrm>
          <a:prstGeom prst="rect">
            <a:avLst/>
          </a:prstGeom>
          <a:gradFill>
            <a:gsLst>
              <a:gs pos="0">
                <a:srgbClr val="0000ff"/>
              </a:gs>
              <a:gs pos="100000">
                <a:srgbClr val="00e0f8"/>
              </a:gs>
            </a:gsLst>
            <a:path path="rect"/>
          </a:gradFill>
          <a:ln w="9360">
            <a:solidFill>
              <a:srgbClr val="dddddd"/>
            </a:solidFill>
            <a:miter/>
          </a:ln>
        </p:spPr>
      </p:sp>
      <p:sp>
        <p:nvSpPr>
          <p:cNvPr id="105" name="CustomShape 106"/>
          <p:cNvSpPr/>
          <p:nvPr/>
        </p:nvSpPr>
        <p:spPr>
          <a:xfrm rot="16200000">
            <a:off x="2943000" y="2188440"/>
            <a:ext cx="287280" cy="277200"/>
          </a:xfrm>
          <a:prstGeom prst="rect">
            <a:avLst/>
          </a:prstGeom>
          <a:gradFill>
            <a:gsLst>
              <a:gs pos="0">
                <a:srgbClr val="0000ff"/>
              </a:gs>
              <a:gs pos="100000">
                <a:srgbClr val="00e0f8"/>
              </a:gs>
            </a:gsLst>
            <a:path path="rect"/>
          </a:gradFill>
          <a:ln w="9360">
            <a:solidFill>
              <a:srgbClr val="dddddd"/>
            </a:solidFill>
            <a:miter/>
          </a:ln>
        </p:spPr>
      </p:sp>
      <p:sp>
        <p:nvSpPr>
          <p:cNvPr id="106" name="CustomShape 107"/>
          <p:cNvSpPr/>
          <p:nvPr/>
        </p:nvSpPr>
        <p:spPr>
          <a:xfrm rot="16200000">
            <a:off x="68400" y="2473560"/>
            <a:ext cx="287640" cy="277200"/>
          </a:xfrm>
          <a:prstGeom prst="rect">
            <a:avLst/>
          </a:prstGeom>
          <a:gradFill>
            <a:gsLst>
              <a:gs pos="0">
                <a:srgbClr val="0000ff"/>
              </a:gs>
              <a:gs pos="100000">
                <a:srgbClr val="00e0f8"/>
              </a:gs>
            </a:gsLst>
            <a:path path="rect"/>
          </a:gradFill>
          <a:ln w="9360">
            <a:solidFill>
              <a:srgbClr val="dddddd"/>
            </a:solidFill>
            <a:miter/>
          </a:ln>
        </p:spPr>
      </p:sp>
      <p:sp>
        <p:nvSpPr>
          <p:cNvPr id="107" name="CustomShape 108"/>
          <p:cNvSpPr/>
          <p:nvPr/>
        </p:nvSpPr>
        <p:spPr>
          <a:xfrm rot="16200000">
            <a:off x="354240" y="2475720"/>
            <a:ext cx="287280" cy="276840"/>
          </a:xfrm>
          <a:prstGeom prst="rect">
            <a:avLst/>
          </a:prstGeom>
          <a:gradFill>
            <a:gsLst>
              <a:gs pos="0">
                <a:srgbClr val="0000ff"/>
              </a:gs>
              <a:gs pos="100000">
                <a:srgbClr val="00e0f8"/>
              </a:gs>
            </a:gsLst>
            <a:path path="rect"/>
          </a:gradFill>
          <a:ln w="9360">
            <a:solidFill>
              <a:srgbClr val="dddddd"/>
            </a:solidFill>
            <a:miter/>
          </a:ln>
        </p:spPr>
      </p:sp>
      <p:sp>
        <p:nvSpPr>
          <p:cNvPr id="108" name="CustomShape 109"/>
          <p:cNvSpPr/>
          <p:nvPr/>
        </p:nvSpPr>
        <p:spPr>
          <a:xfrm rot="16200000">
            <a:off x="641520" y="2475720"/>
            <a:ext cx="287280" cy="277200"/>
          </a:xfrm>
          <a:prstGeom prst="rect">
            <a:avLst/>
          </a:prstGeom>
          <a:gradFill>
            <a:gsLst>
              <a:gs pos="0">
                <a:srgbClr val="0000ff"/>
              </a:gs>
              <a:gs pos="100000">
                <a:srgbClr val="00e0f8"/>
              </a:gs>
            </a:gsLst>
            <a:path path="rect"/>
          </a:gradFill>
          <a:ln w="9360">
            <a:solidFill>
              <a:srgbClr val="dddddd"/>
            </a:solidFill>
            <a:miter/>
          </a:ln>
        </p:spPr>
      </p:sp>
      <p:sp>
        <p:nvSpPr>
          <p:cNvPr id="109" name="CustomShape 110"/>
          <p:cNvSpPr/>
          <p:nvPr/>
        </p:nvSpPr>
        <p:spPr>
          <a:xfrm rot="16200000">
            <a:off x="930960" y="2475720"/>
            <a:ext cx="287280" cy="276840"/>
          </a:xfrm>
          <a:prstGeom prst="rect">
            <a:avLst/>
          </a:prstGeom>
          <a:gradFill>
            <a:gsLst>
              <a:gs pos="0">
                <a:srgbClr val="0000ff"/>
              </a:gs>
              <a:gs pos="100000">
                <a:srgbClr val="00e0f8"/>
              </a:gs>
            </a:gsLst>
            <a:path path="rect"/>
          </a:gradFill>
          <a:ln w="9360">
            <a:solidFill>
              <a:srgbClr val="dddddd"/>
            </a:solidFill>
            <a:miter/>
          </a:ln>
        </p:spPr>
      </p:sp>
      <p:sp>
        <p:nvSpPr>
          <p:cNvPr id="110" name="CustomShape 111"/>
          <p:cNvSpPr/>
          <p:nvPr/>
        </p:nvSpPr>
        <p:spPr>
          <a:xfrm rot="16200000">
            <a:off x="1218240" y="2475720"/>
            <a:ext cx="287280" cy="277200"/>
          </a:xfrm>
          <a:prstGeom prst="rect">
            <a:avLst/>
          </a:prstGeom>
          <a:gradFill>
            <a:gsLst>
              <a:gs pos="0">
                <a:srgbClr val="0000ff"/>
              </a:gs>
              <a:gs pos="100000">
                <a:srgbClr val="00e0f8"/>
              </a:gs>
            </a:gsLst>
            <a:path path="rect"/>
          </a:gradFill>
          <a:ln w="9360">
            <a:solidFill>
              <a:srgbClr val="dddddd"/>
            </a:solidFill>
            <a:miter/>
          </a:ln>
        </p:spPr>
      </p:sp>
      <p:sp>
        <p:nvSpPr>
          <p:cNvPr id="111" name="CustomShape 112"/>
          <p:cNvSpPr/>
          <p:nvPr/>
        </p:nvSpPr>
        <p:spPr>
          <a:xfrm rot="16200000">
            <a:off x="1505880" y="2475720"/>
            <a:ext cx="287280" cy="277200"/>
          </a:xfrm>
          <a:prstGeom prst="rect">
            <a:avLst/>
          </a:prstGeom>
          <a:gradFill>
            <a:gsLst>
              <a:gs pos="0">
                <a:srgbClr val="0000ff"/>
              </a:gs>
              <a:gs pos="100000">
                <a:srgbClr val="00e0f8"/>
              </a:gs>
            </a:gsLst>
            <a:path path="rect"/>
          </a:gradFill>
          <a:ln w="9360">
            <a:solidFill>
              <a:srgbClr val="dddddd"/>
            </a:solidFill>
            <a:miter/>
          </a:ln>
        </p:spPr>
      </p:sp>
      <p:sp>
        <p:nvSpPr>
          <p:cNvPr id="112" name="CustomShape 113"/>
          <p:cNvSpPr/>
          <p:nvPr/>
        </p:nvSpPr>
        <p:spPr>
          <a:xfrm rot="16200000">
            <a:off x="1793520" y="2475720"/>
            <a:ext cx="287280" cy="277200"/>
          </a:xfrm>
          <a:prstGeom prst="rect">
            <a:avLst/>
          </a:prstGeom>
          <a:gradFill>
            <a:gsLst>
              <a:gs pos="0">
                <a:srgbClr val="0000ff"/>
              </a:gs>
              <a:gs pos="100000">
                <a:srgbClr val="00e0f8"/>
              </a:gs>
            </a:gsLst>
            <a:path path="rect"/>
          </a:gradFill>
          <a:ln w="9360">
            <a:solidFill>
              <a:srgbClr val="dddddd"/>
            </a:solidFill>
            <a:miter/>
          </a:ln>
        </p:spPr>
      </p:sp>
      <p:sp>
        <p:nvSpPr>
          <p:cNvPr id="113" name="CustomShape 114"/>
          <p:cNvSpPr/>
          <p:nvPr/>
        </p:nvSpPr>
        <p:spPr>
          <a:xfrm rot="16200000">
            <a:off x="2080440" y="2475720"/>
            <a:ext cx="287280" cy="276840"/>
          </a:xfrm>
          <a:prstGeom prst="rect">
            <a:avLst/>
          </a:prstGeom>
          <a:gradFill>
            <a:gsLst>
              <a:gs pos="0">
                <a:srgbClr val="0000ff"/>
              </a:gs>
              <a:gs pos="100000">
                <a:srgbClr val="00e0f8"/>
              </a:gs>
            </a:gsLst>
            <a:path path="rect"/>
          </a:gradFill>
          <a:ln w="9360">
            <a:solidFill>
              <a:srgbClr val="dddddd"/>
            </a:solidFill>
            <a:miter/>
          </a:ln>
        </p:spPr>
      </p:sp>
      <p:sp>
        <p:nvSpPr>
          <p:cNvPr id="114" name="CustomShape 115"/>
          <p:cNvSpPr/>
          <p:nvPr/>
        </p:nvSpPr>
        <p:spPr>
          <a:xfrm rot="16200000">
            <a:off x="2368080" y="2475720"/>
            <a:ext cx="287280" cy="277200"/>
          </a:xfrm>
          <a:prstGeom prst="rect">
            <a:avLst/>
          </a:prstGeom>
          <a:gradFill>
            <a:gsLst>
              <a:gs pos="0">
                <a:srgbClr val="0000ff"/>
              </a:gs>
              <a:gs pos="100000">
                <a:srgbClr val="00e0f8"/>
              </a:gs>
            </a:gsLst>
            <a:path path="rect"/>
          </a:gradFill>
          <a:ln w="9360">
            <a:solidFill>
              <a:srgbClr val="dddddd"/>
            </a:solidFill>
            <a:miter/>
          </a:ln>
        </p:spPr>
      </p:sp>
      <p:sp>
        <p:nvSpPr>
          <p:cNvPr id="115" name="CustomShape 116"/>
          <p:cNvSpPr/>
          <p:nvPr/>
        </p:nvSpPr>
        <p:spPr>
          <a:xfrm rot="16200000">
            <a:off x="2655360" y="2475720"/>
            <a:ext cx="287280" cy="277200"/>
          </a:xfrm>
          <a:prstGeom prst="rect">
            <a:avLst/>
          </a:prstGeom>
          <a:gradFill>
            <a:gsLst>
              <a:gs pos="0">
                <a:srgbClr val="0000ff"/>
              </a:gs>
              <a:gs pos="100000">
                <a:srgbClr val="00e0f8"/>
              </a:gs>
            </a:gsLst>
            <a:path path="rect"/>
          </a:gradFill>
          <a:ln w="9360">
            <a:solidFill>
              <a:srgbClr val="dddddd"/>
            </a:solidFill>
            <a:miter/>
          </a:ln>
        </p:spPr>
      </p:sp>
      <p:sp>
        <p:nvSpPr>
          <p:cNvPr id="116" name="CustomShape 117"/>
          <p:cNvSpPr/>
          <p:nvPr/>
        </p:nvSpPr>
        <p:spPr>
          <a:xfrm rot="16200000">
            <a:off x="2943000" y="2475720"/>
            <a:ext cx="287280" cy="277200"/>
          </a:xfrm>
          <a:prstGeom prst="rect">
            <a:avLst/>
          </a:prstGeom>
          <a:gradFill>
            <a:gsLst>
              <a:gs pos="0">
                <a:srgbClr val="0000ff"/>
              </a:gs>
              <a:gs pos="100000">
                <a:srgbClr val="00e0f8"/>
              </a:gs>
            </a:gsLst>
            <a:path path="rect"/>
          </a:gradFill>
          <a:ln w="9360">
            <a:solidFill>
              <a:srgbClr val="dddddd"/>
            </a:solidFill>
            <a:miter/>
          </a:ln>
        </p:spPr>
      </p:sp>
      <p:sp>
        <p:nvSpPr>
          <p:cNvPr id="117" name="CustomShape 118"/>
          <p:cNvSpPr/>
          <p:nvPr/>
        </p:nvSpPr>
        <p:spPr>
          <a:xfrm rot="16200000">
            <a:off x="68400" y="2761200"/>
            <a:ext cx="287640" cy="277200"/>
          </a:xfrm>
          <a:prstGeom prst="rect">
            <a:avLst/>
          </a:prstGeom>
          <a:gradFill>
            <a:gsLst>
              <a:gs pos="0">
                <a:srgbClr val="0000ff"/>
              </a:gs>
              <a:gs pos="100000">
                <a:srgbClr val="00e0f8"/>
              </a:gs>
            </a:gsLst>
            <a:path path="rect"/>
          </a:gradFill>
          <a:ln w="9360">
            <a:solidFill>
              <a:srgbClr val="dddddd"/>
            </a:solidFill>
            <a:miter/>
          </a:ln>
        </p:spPr>
      </p:sp>
      <p:sp>
        <p:nvSpPr>
          <p:cNvPr id="118" name="CustomShape 119"/>
          <p:cNvSpPr/>
          <p:nvPr/>
        </p:nvSpPr>
        <p:spPr>
          <a:xfrm rot="16200000">
            <a:off x="354240" y="2763360"/>
            <a:ext cx="287280" cy="276840"/>
          </a:xfrm>
          <a:prstGeom prst="rect">
            <a:avLst/>
          </a:prstGeom>
          <a:gradFill>
            <a:gsLst>
              <a:gs pos="0">
                <a:srgbClr val="0000ff"/>
              </a:gs>
              <a:gs pos="100000">
                <a:srgbClr val="00e0f8"/>
              </a:gs>
            </a:gsLst>
            <a:path path="rect"/>
          </a:gradFill>
          <a:ln w="9360">
            <a:solidFill>
              <a:srgbClr val="dddddd"/>
            </a:solidFill>
            <a:miter/>
          </a:ln>
        </p:spPr>
      </p:sp>
      <p:sp>
        <p:nvSpPr>
          <p:cNvPr id="119" name="CustomShape 120"/>
          <p:cNvSpPr/>
          <p:nvPr/>
        </p:nvSpPr>
        <p:spPr>
          <a:xfrm rot="16200000">
            <a:off x="641520" y="2763360"/>
            <a:ext cx="287280" cy="277200"/>
          </a:xfrm>
          <a:prstGeom prst="rect">
            <a:avLst/>
          </a:prstGeom>
          <a:gradFill>
            <a:gsLst>
              <a:gs pos="0">
                <a:srgbClr val="0000ff"/>
              </a:gs>
              <a:gs pos="100000">
                <a:srgbClr val="00e0f8"/>
              </a:gs>
            </a:gsLst>
            <a:path path="rect"/>
          </a:gradFill>
          <a:ln w="9360">
            <a:solidFill>
              <a:srgbClr val="dddddd"/>
            </a:solidFill>
            <a:miter/>
          </a:ln>
        </p:spPr>
      </p:sp>
      <p:sp>
        <p:nvSpPr>
          <p:cNvPr id="120" name="CustomShape 121"/>
          <p:cNvSpPr/>
          <p:nvPr/>
        </p:nvSpPr>
        <p:spPr>
          <a:xfrm rot="16200000">
            <a:off x="930960" y="2763360"/>
            <a:ext cx="287280" cy="276840"/>
          </a:xfrm>
          <a:prstGeom prst="rect">
            <a:avLst/>
          </a:prstGeom>
          <a:gradFill>
            <a:gsLst>
              <a:gs pos="0">
                <a:srgbClr val="0000ff"/>
              </a:gs>
              <a:gs pos="100000">
                <a:srgbClr val="00e0f8"/>
              </a:gs>
            </a:gsLst>
            <a:path path="rect"/>
          </a:gradFill>
          <a:ln w="9360">
            <a:solidFill>
              <a:srgbClr val="dddddd"/>
            </a:solidFill>
            <a:miter/>
          </a:ln>
        </p:spPr>
      </p:sp>
      <p:sp>
        <p:nvSpPr>
          <p:cNvPr id="121" name="CustomShape 122"/>
          <p:cNvSpPr/>
          <p:nvPr/>
        </p:nvSpPr>
        <p:spPr>
          <a:xfrm rot="16200000">
            <a:off x="1218240" y="2763360"/>
            <a:ext cx="287280" cy="277200"/>
          </a:xfrm>
          <a:prstGeom prst="rect">
            <a:avLst/>
          </a:prstGeom>
          <a:gradFill>
            <a:gsLst>
              <a:gs pos="0">
                <a:srgbClr val="0000ff"/>
              </a:gs>
              <a:gs pos="100000">
                <a:srgbClr val="00e0f8"/>
              </a:gs>
            </a:gsLst>
            <a:path path="rect"/>
          </a:gradFill>
          <a:ln w="9360">
            <a:solidFill>
              <a:srgbClr val="dddddd"/>
            </a:solidFill>
            <a:miter/>
          </a:ln>
        </p:spPr>
      </p:sp>
      <p:sp>
        <p:nvSpPr>
          <p:cNvPr id="122" name="CustomShape 123"/>
          <p:cNvSpPr/>
          <p:nvPr/>
        </p:nvSpPr>
        <p:spPr>
          <a:xfrm rot="16200000">
            <a:off x="1505880" y="2763360"/>
            <a:ext cx="287280" cy="277200"/>
          </a:xfrm>
          <a:prstGeom prst="rect">
            <a:avLst/>
          </a:prstGeom>
          <a:gradFill>
            <a:gsLst>
              <a:gs pos="0">
                <a:srgbClr val="0000ff"/>
              </a:gs>
              <a:gs pos="100000">
                <a:srgbClr val="00e0f8"/>
              </a:gs>
            </a:gsLst>
            <a:path path="rect"/>
          </a:gradFill>
          <a:ln w="9360">
            <a:solidFill>
              <a:srgbClr val="dddddd"/>
            </a:solidFill>
            <a:miter/>
          </a:ln>
        </p:spPr>
      </p:sp>
      <p:sp>
        <p:nvSpPr>
          <p:cNvPr id="123" name="CustomShape 124"/>
          <p:cNvSpPr/>
          <p:nvPr/>
        </p:nvSpPr>
        <p:spPr>
          <a:xfrm rot="16200000">
            <a:off x="1793520" y="2763360"/>
            <a:ext cx="287280" cy="277200"/>
          </a:xfrm>
          <a:prstGeom prst="rect">
            <a:avLst/>
          </a:prstGeom>
          <a:gradFill>
            <a:gsLst>
              <a:gs pos="0">
                <a:srgbClr val="0000ff"/>
              </a:gs>
              <a:gs pos="100000">
                <a:srgbClr val="00e0f8"/>
              </a:gs>
            </a:gsLst>
            <a:path path="rect"/>
          </a:gradFill>
          <a:ln w="9360">
            <a:solidFill>
              <a:srgbClr val="dddddd"/>
            </a:solidFill>
            <a:miter/>
          </a:ln>
        </p:spPr>
      </p:sp>
      <p:sp>
        <p:nvSpPr>
          <p:cNvPr id="124" name="CustomShape 125"/>
          <p:cNvSpPr/>
          <p:nvPr/>
        </p:nvSpPr>
        <p:spPr>
          <a:xfrm rot="16200000">
            <a:off x="2080440" y="2763360"/>
            <a:ext cx="287280" cy="276840"/>
          </a:xfrm>
          <a:prstGeom prst="rect">
            <a:avLst/>
          </a:prstGeom>
          <a:gradFill>
            <a:gsLst>
              <a:gs pos="0">
                <a:srgbClr val="0000ff"/>
              </a:gs>
              <a:gs pos="100000">
                <a:srgbClr val="00e0f8"/>
              </a:gs>
            </a:gsLst>
            <a:path path="rect"/>
          </a:gradFill>
          <a:ln w="9360">
            <a:solidFill>
              <a:srgbClr val="dddddd"/>
            </a:solidFill>
            <a:miter/>
          </a:ln>
        </p:spPr>
      </p:sp>
      <p:sp>
        <p:nvSpPr>
          <p:cNvPr id="125" name="CustomShape 126"/>
          <p:cNvSpPr/>
          <p:nvPr/>
        </p:nvSpPr>
        <p:spPr>
          <a:xfrm rot="16200000">
            <a:off x="2368080" y="2763360"/>
            <a:ext cx="287280" cy="277200"/>
          </a:xfrm>
          <a:prstGeom prst="rect">
            <a:avLst/>
          </a:prstGeom>
          <a:gradFill>
            <a:gsLst>
              <a:gs pos="0">
                <a:srgbClr val="0000ff"/>
              </a:gs>
              <a:gs pos="100000">
                <a:srgbClr val="00e0f8"/>
              </a:gs>
            </a:gsLst>
            <a:path path="rect"/>
          </a:gradFill>
          <a:ln w="9360">
            <a:solidFill>
              <a:srgbClr val="dddddd"/>
            </a:solidFill>
            <a:miter/>
          </a:ln>
        </p:spPr>
      </p:sp>
      <p:sp>
        <p:nvSpPr>
          <p:cNvPr id="126" name="CustomShape 127"/>
          <p:cNvSpPr/>
          <p:nvPr/>
        </p:nvSpPr>
        <p:spPr>
          <a:xfrm rot="16200000">
            <a:off x="2655360" y="2763360"/>
            <a:ext cx="287280" cy="277200"/>
          </a:xfrm>
          <a:prstGeom prst="rect">
            <a:avLst/>
          </a:prstGeom>
          <a:gradFill>
            <a:gsLst>
              <a:gs pos="0">
                <a:srgbClr val="0000ff"/>
              </a:gs>
              <a:gs pos="100000">
                <a:srgbClr val="00e0f8"/>
              </a:gs>
            </a:gsLst>
            <a:path path="rect"/>
          </a:gradFill>
          <a:ln w="9360">
            <a:solidFill>
              <a:srgbClr val="dddddd"/>
            </a:solidFill>
            <a:miter/>
          </a:ln>
        </p:spPr>
      </p:sp>
      <p:sp>
        <p:nvSpPr>
          <p:cNvPr id="127" name="CustomShape 128"/>
          <p:cNvSpPr/>
          <p:nvPr/>
        </p:nvSpPr>
        <p:spPr>
          <a:xfrm rot="16200000">
            <a:off x="2943000" y="2763360"/>
            <a:ext cx="287280" cy="277200"/>
          </a:xfrm>
          <a:prstGeom prst="rect">
            <a:avLst/>
          </a:prstGeom>
          <a:gradFill>
            <a:gsLst>
              <a:gs pos="0">
                <a:srgbClr val="0000ff"/>
              </a:gs>
              <a:gs pos="100000">
                <a:srgbClr val="00e0f8"/>
              </a:gs>
            </a:gsLst>
            <a:path path="rect"/>
          </a:gradFill>
          <a:ln w="9360">
            <a:solidFill>
              <a:srgbClr val="dddddd"/>
            </a:solidFill>
            <a:miter/>
          </a:ln>
        </p:spPr>
      </p:sp>
      <p:sp>
        <p:nvSpPr>
          <p:cNvPr id="128" name="CustomShape 129"/>
          <p:cNvSpPr/>
          <p:nvPr/>
        </p:nvSpPr>
        <p:spPr>
          <a:xfrm rot="16200000">
            <a:off x="68760" y="3047400"/>
            <a:ext cx="287280" cy="277200"/>
          </a:xfrm>
          <a:prstGeom prst="rect">
            <a:avLst/>
          </a:prstGeom>
          <a:gradFill>
            <a:gsLst>
              <a:gs pos="0">
                <a:srgbClr val="0000ff"/>
              </a:gs>
              <a:gs pos="100000">
                <a:srgbClr val="00e0f8"/>
              </a:gs>
            </a:gsLst>
            <a:path path="rect"/>
          </a:gradFill>
          <a:ln w="9360">
            <a:solidFill>
              <a:srgbClr val="dddddd"/>
            </a:solidFill>
            <a:miter/>
          </a:ln>
        </p:spPr>
      </p:sp>
      <p:sp>
        <p:nvSpPr>
          <p:cNvPr id="129" name="CustomShape 130"/>
          <p:cNvSpPr/>
          <p:nvPr/>
        </p:nvSpPr>
        <p:spPr>
          <a:xfrm rot="16200000">
            <a:off x="354240" y="3049560"/>
            <a:ext cx="287640" cy="276840"/>
          </a:xfrm>
          <a:prstGeom prst="rect">
            <a:avLst/>
          </a:prstGeom>
          <a:gradFill>
            <a:gsLst>
              <a:gs pos="0">
                <a:srgbClr val="0000ff"/>
              </a:gs>
              <a:gs pos="100000">
                <a:srgbClr val="00e0f8"/>
              </a:gs>
            </a:gsLst>
            <a:path path="rect"/>
          </a:gradFill>
          <a:ln w="9360">
            <a:solidFill>
              <a:srgbClr val="dddddd"/>
            </a:solidFill>
            <a:miter/>
          </a:ln>
        </p:spPr>
      </p:sp>
      <p:sp>
        <p:nvSpPr>
          <p:cNvPr id="130" name="CustomShape 131"/>
          <p:cNvSpPr/>
          <p:nvPr/>
        </p:nvSpPr>
        <p:spPr>
          <a:xfrm rot="16200000">
            <a:off x="641520" y="3049200"/>
            <a:ext cx="287640" cy="277200"/>
          </a:xfrm>
          <a:prstGeom prst="rect">
            <a:avLst/>
          </a:prstGeom>
          <a:gradFill>
            <a:gsLst>
              <a:gs pos="0">
                <a:srgbClr val="0000ff"/>
              </a:gs>
              <a:gs pos="100000">
                <a:srgbClr val="00e0f8"/>
              </a:gs>
            </a:gsLst>
            <a:path path="rect"/>
          </a:gradFill>
          <a:ln w="9360">
            <a:solidFill>
              <a:srgbClr val="dddddd"/>
            </a:solidFill>
            <a:miter/>
          </a:ln>
        </p:spPr>
      </p:sp>
      <p:sp>
        <p:nvSpPr>
          <p:cNvPr id="131" name="CustomShape 132"/>
          <p:cNvSpPr/>
          <p:nvPr/>
        </p:nvSpPr>
        <p:spPr>
          <a:xfrm rot="16200000">
            <a:off x="930960" y="3049560"/>
            <a:ext cx="287640" cy="276840"/>
          </a:xfrm>
          <a:prstGeom prst="rect">
            <a:avLst/>
          </a:prstGeom>
          <a:gradFill>
            <a:gsLst>
              <a:gs pos="0">
                <a:srgbClr val="0000ff"/>
              </a:gs>
              <a:gs pos="100000">
                <a:srgbClr val="00e0f8"/>
              </a:gs>
            </a:gsLst>
            <a:path path="rect"/>
          </a:gradFill>
          <a:ln w="9360">
            <a:solidFill>
              <a:srgbClr val="dddddd"/>
            </a:solidFill>
            <a:miter/>
          </a:ln>
        </p:spPr>
      </p:sp>
      <p:sp>
        <p:nvSpPr>
          <p:cNvPr id="132" name="CustomShape 133"/>
          <p:cNvSpPr/>
          <p:nvPr/>
        </p:nvSpPr>
        <p:spPr>
          <a:xfrm rot="16200000">
            <a:off x="1218240" y="3049200"/>
            <a:ext cx="287640" cy="277200"/>
          </a:xfrm>
          <a:prstGeom prst="rect">
            <a:avLst/>
          </a:prstGeom>
          <a:gradFill>
            <a:gsLst>
              <a:gs pos="0">
                <a:srgbClr val="0000ff"/>
              </a:gs>
              <a:gs pos="100000">
                <a:srgbClr val="00e0f8"/>
              </a:gs>
            </a:gsLst>
            <a:path path="rect"/>
          </a:gradFill>
          <a:ln w="9360">
            <a:solidFill>
              <a:srgbClr val="dddddd"/>
            </a:solidFill>
            <a:miter/>
          </a:ln>
        </p:spPr>
      </p:sp>
      <p:sp>
        <p:nvSpPr>
          <p:cNvPr id="133" name="CustomShape 134"/>
          <p:cNvSpPr/>
          <p:nvPr/>
        </p:nvSpPr>
        <p:spPr>
          <a:xfrm rot="16200000">
            <a:off x="1505880" y="3049200"/>
            <a:ext cx="287640" cy="277200"/>
          </a:xfrm>
          <a:prstGeom prst="rect">
            <a:avLst/>
          </a:prstGeom>
          <a:gradFill>
            <a:gsLst>
              <a:gs pos="0">
                <a:srgbClr val="0000ff"/>
              </a:gs>
              <a:gs pos="100000">
                <a:srgbClr val="00e0f8"/>
              </a:gs>
            </a:gsLst>
            <a:path path="rect"/>
          </a:gradFill>
          <a:ln w="9360">
            <a:solidFill>
              <a:srgbClr val="dddddd"/>
            </a:solidFill>
            <a:miter/>
          </a:ln>
        </p:spPr>
      </p:sp>
      <p:sp>
        <p:nvSpPr>
          <p:cNvPr id="134" name="CustomShape 135"/>
          <p:cNvSpPr/>
          <p:nvPr/>
        </p:nvSpPr>
        <p:spPr>
          <a:xfrm rot="16200000">
            <a:off x="1793160" y="3049200"/>
            <a:ext cx="287640" cy="277200"/>
          </a:xfrm>
          <a:prstGeom prst="rect">
            <a:avLst/>
          </a:prstGeom>
          <a:gradFill>
            <a:gsLst>
              <a:gs pos="0">
                <a:srgbClr val="0000ff"/>
              </a:gs>
              <a:gs pos="100000">
                <a:srgbClr val="00e0f8"/>
              </a:gs>
            </a:gsLst>
            <a:path path="rect"/>
          </a:gradFill>
          <a:ln w="9360">
            <a:solidFill>
              <a:srgbClr val="dddddd"/>
            </a:solidFill>
            <a:miter/>
          </a:ln>
        </p:spPr>
      </p:sp>
      <p:sp>
        <p:nvSpPr>
          <p:cNvPr id="135" name="CustomShape 136"/>
          <p:cNvSpPr/>
          <p:nvPr/>
        </p:nvSpPr>
        <p:spPr>
          <a:xfrm rot="16200000">
            <a:off x="2080800" y="3049560"/>
            <a:ext cx="287640" cy="276840"/>
          </a:xfrm>
          <a:prstGeom prst="rect">
            <a:avLst/>
          </a:prstGeom>
          <a:gradFill>
            <a:gsLst>
              <a:gs pos="0">
                <a:srgbClr val="0000ff"/>
              </a:gs>
              <a:gs pos="100000">
                <a:srgbClr val="00e0f8"/>
              </a:gs>
            </a:gsLst>
            <a:path path="rect"/>
          </a:gradFill>
          <a:ln w="9360">
            <a:solidFill>
              <a:srgbClr val="dddddd"/>
            </a:solidFill>
            <a:miter/>
          </a:ln>
        </p:spPr>
      </p:sp>
      <p:sp>
        <p:nvSpPr>
          <p:cNvPr id="136" name="CustomShape 137"/>
          <p:cNvSpPr/>
          <p:nvPr/>
        </p:nvSpPr>
        <p:spPr>
          <a:xfrm rot="16200000">
            <a:off x="2368080" y="3049200"/>
            <a:ext cx="287640" cy="277200"/>
          </a:xfrm>
          <a:prstGeom prst="rect">
            <a:avLst/>
          </a:prstGeom>
          <a:gradFill>
            <a:gsLst>
              <a:gs pos="0">
                <a:srgbClr val="0000ff"/>
              </a:gs>
              <a:gs pos="100000">
                <a:srgbClr val="00e0f8"/>
              </a:gs>
            </a:gsLst>
            <a:path path="rect"/>
          </a:gradFill>
          <a:ln w="9360">
            <a:solidFill>
              <a:srgbClr val="dddddd"/>
            </a:solidFill>
            <a:miter/>
          </a:ln>
        </p:spPr>
      </p:sp>
      <p:sp>
        <p:nvSpPr>
          <p:cNvPr id="137" name="CustomShape 138"/>
          <p:cNvSpPr/>
          <p:nvPr/>
        </p:nvSpPr>
        <p:spPr>
          <a:xfrm rot="16200000">
            <a:off x="2655360" y="3049200"/>
            <a:ext cx="287640" cy="277200"/>
          </a:xfrm>
          <a:prstGeom prst="rect">
            <a:avLst/>
          </a:prstGeom>
          <a:gradFill>
            <a:gsLst>
              <a:gs pos="0">
                <a:srgbClr val="0000ff"/>
              </a:gs>
              <a:gs pos="100000">
                <a:srgbClr val="00e0f8"/>
              </a:gs>
            </a:gsLst>
            <a:path path="rect"/>
          </a:gradFill>
          <a:ln w="9360">
            <a:solidFill>
              <a:srgbClr val="dddddd"/>
            </a:solidFill>
            <a:miter/>
          </a:ln>
        </p:spPr>
      </p:sp>
      <p:sp>
        <p:nvSpPr>
          <p:cNvPr id="138" name="CustomShape 139"/>
          <p:cNvSpPr/>
          <p:nvPr/>
        </p:nvSpPr>
        <p:spPr>
          <a:xfrm rot="16200000">
            <a:off x="2943000" y="3049200"/>
            <a:ext cx="287640" cy="277200"/>
          </a:xfrm>
          <a:prstGeom prst="rect">
            <a:avLst/>
          </a:prstGeom>
          <a:gradFill>
            <a:gsLst>
              <a:gs pos="0">
                <a:srgbClr val="0000ff"/>
              </a:gs>
              <a:gs pos="100000">
                <a:srgbClr val="00e0f8"/>
              </a:gs>
            </a:gsLst>
            <a:path path="rect"/>
          </a:gradFill>
          <a:ln w="9360">
            <a:solidFill>
              <a:srgbClr val="dddddd"/>
            </a:solidFill>
            <a:miter/>
          </a:ln>
        </p:spPr>
      </p:sp>
      <p:sp>
        <p:nvSpPr>
          <p:cNvPr id="139" name="CustomShape 140"/>
          <p:cNvSpPr/>
          <p:nvPr/>
        </p:nvSpPr>
        <p:spPr>
          <a:xfrm>
            <a:off x="0" y="2178720"/>
            <a:ext cx="3216960" cy="1158840"/>
          </a:xfrm>
          <a:prstGeom prst="rect">
            <a:avLst/>
          </a:prstGeom>
          <a:gradFill>
            <a:gsLst>
              <a:gs pos="0">
                <a:srgbClr val="ffffff"/>
              </a:gs>
              <a:gs pos="100000">
                <a:srgbClr val="0000cc"/>
              </a:gs>
            </a:gsLst>
            <a:lin ang="16200000"/>
          </a:gradFill>
          <a:ln>
            <a:noFill/>
          </a:ln>
        </p:spPr>
      </p:sp>
      <p:sp>
        <p:nvSpPr>
          <p:cNvPr id="140" name="CustomShape 141"/>
          <p:cNvSpPr/>
          <p:nvPr/>
        </p:nvSpPr>
        <p:spPr>
          <a:xfrm>
            <a:off x="0" y="0"/>
            <a:ext cx="9142560" cy="6856560"/>
          </a:xfrm>
          <a:prstGeom prst="rect">
            <a:avLst/>
          </a:prstGeom>
          <a:gradFill>
            <a:gsLst>
              <a:gs pos="0">
                <a:srgbClr val="d7d985"/>
              </a:gs>
              <a:gs pos="100000">
                <a:srgbClr val="a6a935"/>
              </a:gs>
            </a:gsLst>
            <a:lin ang="10800000"/>
          </a:gradFill>
          <a:ln>
            <a:noFill/>
          </a:ln>
        </p:spPr>
      </p:sp>
      <p:sp>
        <p:nvSpPr>
          <p:cNvPr id="141" name="CustomShape 142"/>
          <p:cNvSpPr/>
          <p:nvPr/>
        </p:nvSpPr>
        <p:spPr>
          <a:xfrm>
            <a:off x="363600" y="3346560"/>
            <a:ext cx="8778960" cy="3510000"/>
          </a:xfrm>
          <a:prstGeom prst="rect">
            <a:avLst/>
          </a:prstGeom>
          <a:solidFill>
            <a:srgbClr val="ffffff"/>
          </a:solidFill>
          <a:ln>
            <a:noFill/>
          </a:ln>
        </p:spPr>
      </p:sp>
      <p:sp>
        <p:nvSpPr>
          <p:cNvPr id="142" name="Line 143"/>
          <p:cNvSpPr/>
          <p:nvPr/>
        </p:nvSpPr>
        <p:spPr>
          <a:xfrm>
            <a:off x="0" y="2770200"/>
            <a:ext cx="9144000" cy="0"/>
          </a:xfrm>
          <a:prstGeom prst="line">
            <a:avLst/>
          </a:prstGeom>
          <a:ln w="19080">
            <a:solidFill>
              <a:srgbClr val="cdd066"/>
            </a:solidFill>
            <a:miter/>
          </a:ln>
        </p:spPr>
      </p:sp>
      <p:sp>
        <p:nvSpPr>
          <p:cNvPr id="143" name="CustomShape 144"/>
          <p:cNvSpPr/>
          <p:nvPr/>
        </p:nvSpPr>
        <p:spPr>
          <a:xfrm>
            <a:off x="311040" y="57240"/>
            <a:ext cx="46440" cy="6799320"/>
          </a:xfrm>
          <a:prstGeom prst="rect">
            <a:avLst/>
          </a:prstGeom>
          <a:solidFill>
            <a:srgbClr val="d7d985"/>
          </a:solidFill>
          <a:ln>
            <a:noFill/>
          </a:ln>
        </p:spPr>
      </p:sp>
      <p:sp>
        <p:nvSpPr>
          <p:cNvPr id="144" name="CustomShape 145"/>
          <p:cNvSpPr/>
          <p:nvPr/>
        </p:nvSpPr>
        <p:spPr>
          <a:xfrm flipH="1" rot="5400000">
            <a:off x="8910720" y="94320"/>
            <a:ext cx="188280" cy="181080"/>
          </a:xfrm>
          <a:prstGeom prst="rect">
            <a:avLst/>
          </a:prstGeom>
          <a:gradFill>
            <a:gsLst>
              <a:gs pos="0">
                <a:srgbClr val="0000ff"/>
              </a:gs>
              <a:gs pos="100000">
                <a:srgbClr val="00e0f8"/>
              </a:gs>
            </a:gsLst>
            <a:path path="rect"/>
          </a:gradFill>
          <a:ln w="9360">
            <a:solidFill>
              <a:srgbClr val="dddddd"/>
            </a:solidFill>
            <a:miter/>
          </a:ln>
        </p:spPr>
      </p:sp>
      <p:sp>
        <p:nvSpPr>
          <p:cNvPr id="145" name="CustomShape 146"/>
          <p:cNvSpPr/>
          <p:nvPr/>
        </p:nvSpPr>
        <p:spPr>
          <a:xfrm flipH="1" rot="5400000">
            <a:off x="8723160" y="95400"/>
            <a:ext cx="187920" cy="181080"/>
          </a:xfrm>
          <a:prstGeom prst="rect">
            <a:avLst/>
          </a:prstGeom>
          <a:gradFill>
            <a:gsLst>
              <a:gs pos="0">
                <a:srgbClr val="0000ff"/>
              </a:gs>
              <a:gs pos="100000">
                <a:srgbClr val="00e0f8"/>
              </a:gs>
            </a:gsLst>
            <a:path path="rect"/>
          </a:gradFill>
          <a:ln w="9360">
            <a:solidFill>
              <a:srgbClr val="dddddd"/>
            </a:solidFill>
            <a:miter/>
          </a:ln>
        </p:spPr>
      </p:sp>
      <p:sp>
        <p:nvSpPr>
          <p:cNvPr id="146" name="CustomShape 147"/>
          <p:cNvSpPr/>
          <p:nvPr/>
        </p:nvSpPr>
        <p:spPr>
          <a:xfrm flipH="1" rot="5400000">
            <a:off x="8534880" y="95400"/>
            <a:ext cx="187920" cy="181080"/>
          </a:xfrm>
          <a:prstGeom prst="rect">
            <a:avLst/>
          </a:prstGeom>
          <a:gradFill>
            <a:gsLst>
              <a:gs pos="0">
                <a:srgbClr val="0000ff"/>
              </a:gs>
              <a:gs pos="100000">
                <a:srgbClr val="00e0f8"/>
              </a:gs>
            </a:gsLst>
            <a:path path="rect"/>
          </a:gradFill>
          <a:ln w="9360">
            <a:solidFill>
              <a:srgbClr val="dddddd"/>
            </a:solidFill>
            <a:miter/>
          </a:ln>
        </p:spPr>
      </p:sp>
      <p:sp>
        <p:nvSpPr>
          <p:cNvPr id="147" name="CustomShape 148"/>
          <p:cNvSpPr/>
          <p:nvPr/>
        </p:nvSpPr>
        <p:spPr>
          <a:xfrm flipH="1" rot="5400000">
            <a:off x="8345160" y="95400"/>
            <a:ext cx="187920" cy="181080"/>
          </a:xfrm>
          <a:prstGeom prst="rect">
            <a:avLst/>
          </a:prstGeom>
          <a:gradFill>
            <a:gsLst>
              <a:gs pos="0">
                <a:srgbClr val="0000ff"/>
              </a:gs>
              <a:gs pos="100000">
                <a:srgbClr val="00e0f8"/>
              </a:gs>
            </a:gsLst>
            <a:path path="rect"/>
          </a:gradFill>
          <a:ln w="9360">
            <a:solidFill>
              <a:srgbClr val="dddddd"/>
            </a:solidFill>
            <a:miter/>
          </a:ln>
        </p:spPr>
      </p:sp>
      <p:sp>
        <p:nvSpPr>
          <p:cNvPr id="148" name="CustomShape 149"/>
          <p:cNvSpPr/>
          <p:nvPr/>
        </p:nvSpPr>
        <p:spPr>
          <a:xfrm flipH="1" rot="5400000">
            <a:off x="8156520" y="95400"/>
            <a:ext cx="187920" cy="181080"/>
          </a:xfrm>
          <a:prstGeom prst="rect">
            <a:avLst/>
          </a:prstGeom>
          <a:gradFill>
            <a:gsLst>
              <a:gs pos="0">
                <a:srgbClr val="0000ff"/>
              </a:gs>
              <a:gs pos="100000">
                <a:srgbClr val="00e0f8"/>
              </a:gs>
            </a:gsLst>
            <a:path path="rect"/>
          </a:gradFill>
          <a:ln w="9360">
            <a:solidFill>
              <a:srgbClr val="dddddd"/>
            </a:solidFill>
            <a:miter/>
          </a:ln>
        </p:spPr>
      </p:sp>
      <p:sp>
        <p:nvSpPr>
          <p:cNvPr id="149" name="CustomShape 150"/>
          <p:cNvSpPr/>
          <p:nvPr/>
        </p:nvSpPr>
        <p:spPr>
          <a:xfrm flipH="1" rot="5400000">
            <a:off x="7967880" y="95400"/>
            <a:ext cx="187920" cy="181080"/>
          </a:xfrm>
          <a:prstGeom prst="rect">
            <a:avLst/>
          </a:prstGeom>
          <a:gradFill>
            <a:gsLst>
              <a:gs pos="0">
                <a:srgbClr val="0000ff"/>
              </a:gs>
              <a:gs pos="100000">
                <a:srgbClr val="00e0f8"/>
              </a:gs>
            </a:gsLst>
            <a:path path="rect"/>
          </a:gradFill>
          <a:ln w="9360">
            <a:solidFill>
              <a:srgbClr val="dddddd"/>
            </a:solidFill>
            <a:miter/>
          </a:ln>
        </p:spPr>
      </p:sp>
      <p:sp>
        <p:nvSpPr>
          <p:cNvPr id="150" name="CustomShape 151"/>
          <p:cNvSpPr/>
          <p:nvPr/>
        </p:nvSpPr>
        <p:spPr>
          <a:xfrm flipH="1" rot="5400000">
            <a:off x="7779240" y="95400"/>
            <a:ext cx="187920" cy="181080"/>
          </a:xfrm>
          <a:prstGeom prst="rect">
            <a:avLst/>
          </a:prstGeom>
          <a:gradFill>
            <a:gsLst>
              <a:gs pos="0">
                <a:srgbClr val="0000ff"/>
              </a:gs>
              <a:gs pos="100000">
                <a:srgbClr val="00e0f8"/>
              </a:gs>
            </a:gsLst>
            <a:path path="rect"/>
          </a:gradFill>
          <a:ln w="9360">
            <a:solidFill>
              <a:srgbClr val="dddddd"/>
            </a:solidFill>
            <a:miter/>
          </a:ln>
        </p:spPr>
      </p:sp>
      <p:sp>
        <p:nvSpPr>
          <p:cNvPr id="151" name="CustomShape 152"/>
          <p:cNvSpPr/>
          <p:nvPr/>
        </p:nvSpPr>
        <p:spPr>
          <a:xfrm flipH="1" rot="5400000">
            <a:off x="7590600" y="95400"/>
            <a:ext cx="187920" cy="181080"/>
          </a:xfrm>
          <a:prstGeom prst="rect">
            <a:avLst/>
          </a:prstGeom>
          <a:gradFill>
            <a:gsLst>
              <a:gs pos="0">
                <a:srgbClr val="0000ff"/>
              </a:gs>
              <a:gs pos="100000">
                <a:srgbClr val="00e0f8"/>
              </a:gs>
            </a:gsLst>
            <a:path path="rect"/>
          </a:gradFill>
          <a:ln w="9360">
            <a:solidFill>
              <a:srgbClr val="dddddd"/>
            </a:solidFill>
            <a:miter/>
          </a:ln>
        </p:spPr>
      </p:sp>
      <p:sp>
        <p:nvSpPr>
          <p:cNvPr id="152" name="CustomShape 153"/>
          <p:cNvSpPr/>
          <p:nvPr/>
        </p:nvSpPr>
        <p:spPr>
          <a:xfrm flipH="1" rot="5400000">
            <a:off x="7402320" y="95400"/>
            <a:ext cx="187920" cy="181080"/>
          </a:xfrm>
          <a:prstGeom prst="rect">
            <a:avLst/>
          </a:prstGeom>
          <a:gradFill>
            <a:gsLst>
              <a:gs pos="0">
                <a:srgbClr val="0000ff"/>
              </a:gs>
              <a:gs pos="100000">
                <a:srgbClr val="00e0f8"/>
              </a:gs>
            </a:gsLst>
            <a:path path="rect"/>
          </a:gradFill>
          <a:ln w="9360">
            <a:solidFill>
              <a:srgbClr val="dddddd"/>
            </a:solidFill>
            <a:miter/>
          </a:ln>
        </p:spPr>
      </p:sp>
      <p:sp>
        <p:nvSpPr>
          <p:cNvPr id="153" name="CustomShape 154"/>
          <p:cNvSpPr/>
          <p:nvPr/>
        </p:nvSpPr>
        <p:spPr>
          <a:xfrm flipH="1" rot="5400000">
            <a:off x="7213680" y="95400"/>
            <a:ext cx="187920" cy="181080"/>
          </a:xfrm>
          <a:prstGeom prst="rect">
            <a:avLst/>
          </a:prstGeom>
          <a:gradFill>
            <a:gsLst>
              <a:gs pos="0">
                <a:srgbClr val="0000ff"/>
              </a:gs>
              <a:gs pos="100000">
                <a:srgbClr val="00e0f8"/>
              </a:gs>
            </a:gsLst>
            <a:path path="rect"/>
          </a:gradFill>
          <a:ln w="9360">
            <a:solidFill>
              <a:srgbClr val="dddddd"/>
            </a:solidFill>
            <a:miter/>
          </a:ln>
        </p:spPr>
      </p:sp>
      <p:sp>
        <p:nvSpPr>
          <p:cNvPr id="154" name="CustomShape 155"/>
          <p:cNvSpPr/>
          <p:nvPr/>
        </p:nvSpPr>
        <p:spPr>
          <a:xfrm flipH="1" rot="5400000">
            <a:off x="7025040" y="95400"/>
            <a:ext cx="187920" cy="181080"/>
          </a:xfrm>
          <a:prstGeom prst="rect">
            <a:avLst/>
          </a:prstGeom>
          <a:gradFill>
            <a:gsLst>
              <a:gs pos="0">
                <a:srgbClr val="0000ff"/>
              </a:gs>
              <a:gs pos="100000">
                <a:srgbClr val="00e0f8"/>
              </a:gs>
            </a:gsLst>
            <a:path path="rect"/>
          </a:gradFill>
          <a:ln w="9360">
            <a:solidFill>
              <a:srgbClr val="dddddd"/>
            </a:solidFill>
            <a:miter/>
          </a:ln>
        </p:spPr>
      </p:sp>
      <p:sp>
        <p:nvSpPr>
          <p:cNvPr id="155" name="CustomShape 156"/>
          <p:cNvSpPr/>
          <p:nvPr/>
        </p:nvSpPr>
        <p:spPr>
          <a:xfrm flipH="1" rot="5400000">
            <a:off x="8910720" y="281880"/>
            <a:ext cx="187920" cy="181080"/>
          </a:xfrm>
          <a:prstGeom prst="rect">
            <a:avLst/>
          </a:prstGeom>
          <a:gradFill>
            <a:gsLst>
              <a:gs pos="0">
                <a:srgbClr val="0000ff"/>
              </a:gs>
              <a:gs pos="100000">
                <a:srgbClr val="00e0f8"/>
              </a:gs>
            </a:gsLst>
            <a:path path="rect"/>
          </a:gradFill>
          <a:ln w="9360">
            <a:solidFill>
              <a:srgbClr val="dddddd"/>
            </a:solidFill>
            <a:miter/>
          </a:ln>
        </p:spPr>
      </p:sp>
      <p:sp>
        <p:nvSpPr>
          <p:cNvPr id="156" name="CustomShape 157"/>
          <p:cNvSpPr/>
          <p:nvPr/>
        </p:nvSpPr>
        <p:spPr>
          <a:xfrm flipH="1" rot="5400000">
            <a:off x="8723520" y="282600"/>
            <a:ext cx="187560" cy="181080"/>
          </a:xfrm>
          <a:prstGeom prst="rect">
            <a:avLst/>
          </a:prstGeom>
          <a:gradFill>
            <a:gsLst>
              <a:gs pos="0">
                <a:srgbClr val="0000ff"/>
              </a:gs>
              <a:gs pos="100000">
                <a:srgbClr val="00e0f8"/>
              </a:gs>
            </a:gsLst>
            <a:path path="rect"/>
          </a:gradFill>
          <a:ln w="9360">
            <a:solidFill>
              <a:srgbClr val="dddddd"/>
            </a:solidFill>
            <a:miter/>
          </a:ln>
        </p:spPr>
      </p:sp>
      <p:sp>
        <p:nvSpPr>
          <p:cNvPr id="157" name="CustomShape 158"/>
          <p:cNvSpPr/>
          <p:nvPr/>
        </p:nvSpPr>
        <p:spPr>
          <a:xfrm flipH="1" rot="5400000">
            <a:off x="8535240" y="282600"/>
            <a:ext cx="187560" cy="181080"/>
          </a:xfrm>
          <a:prstGeom prst="rect">
            <a:avLst/>
          </a:prstGeom>
          <a:gradFill>
            <a:gsLst>
              <a:gs pos="0">
                <a:srgbClr val="0000ff"/>
              </a:gs>
              <a:gs pos="100000">
                <a:srgbClr val="00e0f8"/>
              </a:gs>
            </a:gsLst>
            <a:path path="rect"/>
          </a:gradFill>
          <a:ln w="9360">
            <a:solidFill>
              <a:srgbClr val="dddddd"/>
            </a:solidFill>
            <a:miter/>
          </a:ln>
        </p:spPr>
      </p:sp>
      <p:sp>
        <p:nvSpPr>
          <p:cNvPr id="158" name="CustomShape 159"/>
          <p:cNvSpPr/>
          <p:nvPr/>
        </p:nvSpPr>
        <p:spPr>
          <a:xfrm flipH="1" rot="5400000">
            <a:off x="8345520" y="282600"/>
            <a:ext cx="187560" cy="181080"/>
          </a:xfrm>
          <a:prstGeom prst="rect">
            <a:avLst/>
          </a:prstGeom>
          <a:gradFill>
            <a:gsLst>
              <a:gs pos="0">
                <a:srgbClr val="0000ff"/>
              </a:gs>
              <a:gs pos="100000">
                <a:srgbClr val="00e0f8"/>
              </a:gs>
            </a:gsLst>
            <a:path path="rect"/>
          </a:gradFill>
          <a:ln w="9360">
            <a:solidFill>
              <a:srgbClr val="dddddd"/>
            </a:solidFill>
            <a:miter/>
          </a:ln>
        </p:spPr>
      </p:sp>
      <p:sp>
        <p:nvSpPr>
          <p:cNvPr id="159" name="CustomShape 160"/>
          <p:cNvSpPr/>
          <p:nvPr/>
        </p:nvSpPr>
        <p:spPr>
          <a:xfrm flipH="1" rot="5400000">
            <a:off x="8156880" y="282600"/>
            <a:ext cx="187560" cy="181080"/>
          </a:xfrm>
          <a:prstGeom prst="rect">
            <a:avLst/>
          </a:prstGeom>
          <a:gradFill>
            <a:gsLst>
              <a:gs pos="0">
                <a:srgbClr val="0000ff"/>
              </a:gs>
              <a:gs pos="100000">
                <a:srgbClr val="00e0f8"/>
              </a:gs>
            </a:gsLst>
            <a:path path="rect"/>
          </a:gradFill>
          <a:ln w="9360">
            <a:solidFill>
              <a:srgbClr val="dddddd"/>
            </a:solidFill>
            <a:miter/>
          </a:ln>
        </p:spPr>
      </p:sp>
      <p:sp>
        <p:nvSpPr>
          <p:cNvPr id="160" name="CustomShape 161"/>
          <p:cNvSpPr/>
          <p:nvPr/>
        </p:nvSpPr>
        <p:spPr>
          <a:xfrm flipH="1" rot="5400000">
            <a:off x="7968240" y="282600"/>
            <a:ext cx="187560" cy="181080"/>
          </a:xfrm>
          <a:prstGeom prst="rect">
            <a:avLst/>
          </a:prstGeom>
          <a:gradFill>
            <a:gsLst>
              <a:gs pos="0">
                <a:srgbClr val="0000ff"/>
              </a:gs>
              <a:gs pos="100000">
                <a:srgbClr val="00e0f8"/>
              </a:gs>
            </a:gsLst>
            <a:path path="rect"/>
          </a:gradFill>
          <a:ln w="9360">
            <a:solidFill>
              <a:srgbClr val="dddddd"/>
            </a:solidFill>
            <a:miter/>
          </a:ln>
        </p:spPr>
      </p:sp>
      <p:sp>
        <p:nvSpPr>
          <p:cNvPr id="161" name="CustomShape 162"/>
          <p:cNvSpPr/>
          <p:nvPr/>
        </p:nvSpPr>
        <p:spPr>
          <a:xfrm flipH="1" rot="5400000">
            <a:off x="7779600" y="282600"/>
            <a:ext cx="187560" cy="181080"/>
          </a:xfrm>
          <a:prstGeom prst="rect">
            <a:avLst/>
          </a:prstGeom>
          <a:gradFill>
            <a:gsLst>
              <a:gs pos="0">
                <a:srgbClr val="0000ff"/>
              </a:gs>
              <a:gs pos="100000">
                <a:srgbClr val="00e0f8"/>
              </a:gs>
            </a:gsLst>
            <a:path path="rect"/>
          </a:gradFill>
          <a:ln w="9360">
            <a:solidFill>
              <a:srgbClr val="dddddd"/>
            </a:solidFill>
            <a:miter/>
          </a:ln>
        </p:spPr>
      </p:sp>
      <p:sp>
        <p:nvSpPr>
          <p:cNvPr id="162" name="CustomShape 163"/>
          <p:cNvSpPr/>
          <p:nvPr/>
        </p:nvSpPr>
        <p:spPr>
          <a:xfrm flipH="1" rot="5400000">
            <a:off x="7590960" y="282600"/>
            <a:ext cx="187560" cy="181080"/>
          </a:xfrm>
          <a:prstGeom prst="rect">
            <a:avLst/>
          </a:prstGeom>
          <a:gradFill>
            <a:gsLst>
              <a:gs pos="0">
                <a:srgbClr val="0000ff"/>
              </a:gs>
              <a:gs pos="100000">
                <a:srgbClr val="00e0f8"/>
              </a:gs>
            </a:gsLst>
            <a:path path="rect"/>
          </a:gradFill>
          <a:ln w="9360">
            <a:solidFill>
              <a:srgbClr val="dddddd"/>
            </a:solidFill>
            <a:miter/>
          </a:ln>
        </p:spPr>
      </p:sp>
      <p:sp>
        <p:nvSpPr>
          <p:cNvPr id="163" name="CustomShape 164"/>
          <p:cNvSpPr/>
          <p:nvPr/>
        </p:nvSpPr>
        <p:spPr>
          <a:xfrm flipH="1" rot="5400000">
            <a:off x="7402680" y="282600"/>
            <a:ext cx="187560" cy="181080"/>
          </a:xfrm>
          <a:prstGeom prst="rect">
            <a:avLst/>
          </a:prstGeom>
          <a:gradFill>
            <a:gsLst>
              <a:gs pos="0">
                <a:srgbClr val="0000ff"/>
              </a:gs>
              <a:gs pos="100000">
                <a:srgbClr val="00e0f8"/>
              </a:gs>
            </a:gsLst>
            <a:path path="rect"/>
          </a:gradFill>
          <a:ln w="9360">
            <a:solidFill>
              <a:srgbClr val="dddddd"/>
            </a:solidFill>
            <a:miter/>
          </a:ln>
        </p:spPr>
      </p:sp>
      <p:sp>
        <p:nvSpPr>
          <p:cNvPr id="164" name="CustomShape 165"/>
          <p:cNvSpPr/>
          <p:nvPr/>
        </p:nvSpPr>
        <p:spPr>
          <a:xfrm flipH="1" rot="5400000">
            <a:off x="7214040" y="282600"/>
            <a:ext cx="187560" cy="181080"/>
          </a:xfrm>
          <a:prstGeom prst="rect">
            <a:avLst/>
          </a:prstGeom>
          <a:gradFill>
            <a:gsLst>
              <a:gs pos="0">
                <a:srgbClr val="0000ff"/>
              </a:gs>
              <a:gs pos="100000">
                <a:srgbClr val="00e0f8"/>
              </a:gs>
            </a:gsLst>
            <a:path path="rect"/>
          </a:gradFill>
          <a:ln w="9360">
            <a:solidFill>
              <a:srgbClr val="dddddd"/>
            </a:solidFill>
            <a:miter/>
          </a:ln>
        </p:spPr>
      </p:sp>
      <p:sp>
        <p:nvSpPr>
          <p:cNvPr id="165" name="CustomShape 166"/>
          <p:cNvSpPr/>
          <p:nvPr/>
        </p:nvSpPr>
        <p:spPr>
          <a:xfrm flipH="1" rot="5400000">
            <a:off x="7025400" y="282600"/>
            <a:ext cx="187560" cy="181080"/>
          </a:xfrm>
          <a:prstGeom prst="rect">
            <a:avLst/>
          </a:prstGeom>
          <a:gradFill>
            <a:gsLst>
              <a:gs pos="0">
                <a:srgbClr val="0000ff"/>
              </a:gs>
              <a:gs pos="100000">
                <a:srgbClr val="00e0f8"/>
              </a:gs>
            </a:gsLst>
            <a:path path="rect"/>
          </a:gradFill>
          <a:ln w="9360">
            <a:solidFill>
              <a:srgbClr val="dddddd"/>
            </a:solidFill>
            <a:miter/>
          </a:ln>
        </p:spPr>
      </p:sp>
      <p:sp>
        <p:nvSpPr>
          <p:cNvPr id="166" name="CustomShape 167"/>
          <p:cNvSpPr/>
          <p:nvPr/>
        </p:nvSpPr>
        <p:spPr>
          <a:xfrm flipH="1" rot="5400000">
            <a:off x="8910720" y="470520"/>
            <a:ext cx="188280" cy="181080"/>
          </a:xfrm>
          <a:prstGeom prst="rect">
            <a:avLst/>
          </a:prstGeom>
          <a:gradFill>
            <a:gsLst>
              <a:gs pos="0">
                <a:srgbClr val="0000ff"/>
              </a:gs>
              <a:gs pos="100000">
                <a:srgbClr val="00e0f8"/>
              </a:gs>
            </a:gsLst>
            <a:path path="rect"/>
          </a:gradFill>
          <a:ln w="9360">
            <a:solidFill>
              <a:srgbClr val="dddddd"/>
            </a:solidFill>
            <a:miter/>
          </a:ln>
        </p:spPr>
      </p:sp>
      <p:sp>
        <p:nvSpPr>
          <p:cNvPr id="167" name="CustomShape 168"/>
          <p:cNvSpPr/>
          <p:nvPr/>
        </p:nvSpPr>
        <p:spPr>
          <a:xfrm flipH="1" rot="5400000">
            <a:off x="8723160" y="471600"/>
            <a:ext cx="187920" cy="181080"/>
          </a:xfrm>
          <a:prstGeom prst="rect">
            <a:avLst/>
          </a:prstGeom>
          <a:gradFill>
            <a:gsLst>
              <a:gs pos="0">
                <a:srgbClr val="0000ff"/>
              </a:gs>
              <a:gs pos="100000">
                <a:srgbClr val="00e0f8"/>
              </a:gs>
            </a:gsLst>
            <a:path path="rect"/>
          </a:gradFill>
          <a:ln w="9360">
            <a:solidFill>
              <a:srgbClr val="dddddd"/>
            </a:solidFill>
            <a:miter/>
          </a:ln>
        </p:spPr>
      </p:sp>
      <p:sp>
        <p:nvSpPr>
          <p:cNvPr id="168" name="CustomShape 169"/>
          <p:cNvSpPr/>
          <p:nvPr/>
        </p:nvSpPr>
        <p:spPr>
          <a:xfrm flipH="1" rot="5400000">
            <a:off x="8534880" y="471600"/>
            <a:ext cx="187920" cy="181080"/>
          </a:xfrm>
          <a:prstGeom prst="rect">
            <a:avLst/>
          </a:prstGeom>
          <a:gradFill>
            <a:gsLst>
              <a:gs pos="0">
                <a:srgbClr val="0000ff"/>
              </a:gs>
              <a:gs pos="100000">
                <a:srgbClr val="00e0f8"/>
              </a:gs>
            </a:gsLst>
            <a:path path="rect"/>
          </a:gradFill>
          <a:ln w="9360">
            <a:solidFill>
              <a:srgbClr val="dddddd"/>
            </a:solidFill>
            <a:miter/>
          </a:ln>
        </p:spPr>
      </p:sp>
      <p:sp>
        <p:nvSpPr>
          <p:cNvPr id="169" name="CustomShape 170"/>
          <p:cNvSpPr/>
          <p:nvPr/>
        </p:nvSpPr>
        <p:spPr>
          <a:xfrm flipH="1" rot="5400000">
            <a:off x="8345160" y="471600"/>
            <a:ext cx="187920" cy="181080"/>
          </a:xfrm>
          <a:prstGeom prst="rect">
            <a:avLst/>
          </a:prstGeom>
          <a:gradFill>
            <a:gsLst>
              <a:gs pos="0">
                <a:srgbClr val="0000ff"/>
              </a:gs>
              <a:gs pos="100000">
                <a:srgbClr val="00e0f8"/>
              </a:gs>
            </a:gsLst>
            <a:path path="rect"/>
          </a:gradFill>
          <a:ln w="9360">
            <a:solidFill>
              <a:srgbClr val="dddddd"/>
            </a:solidFill>
            <a:miter/>
          </a:ln>
        </p:spPr>
      </p:sp>
      <p:sp>
        <p:nvSpPr>
          <p:cNvPr id="170" name="CustomShape 171"/>
          <p:cNvSpPr/>
          <p:nvPr/>
        </p:nvSpPr>
        <p:spPr>
          <a:xfrm flipH="1" rot="5400000">
            <a:off x="8156520" y="471600"/>
            <a:ext cx="187920" cy="181080"/>
          </a:xfrm>
          <a:prstGeom prst="rect">
            <a:avLst/>
          </a:prstGeom>
          <a:gradFill>
            <a:gsLst>
              <a:gs pos="0">
                <a:srgbClr val="0000ff"/>
              </a:gs>
              <a:gs pos="100000">
                <a:srgbClr val="00e0f8"/>
              </a:gs>
            </a:gsLst>
            <a:path path="rect"/>
          </a:gradFill>
          <a:ln w="9360">
            <a:solidFill>
              <a:srgbClr val="dddddd"/>
            </a:solidFill>
            <a:miter/>
          </a:ln>
        </p:spPr>
      </p:sp>
      <p:sp>
        <p:nvSpPr>
          <p:cNvPr id="171" name="CustomShape 172"/>
          <p:cNvSpPr/>
          <p:nvPr/>
        </p:nvSpPr>
        <p:spPr>
          <a:xfrm flipH="1" rot="5400000">
            <a:off x="7967880" y="471600"/>
            <a:ext cx="187920" cy="181080"/>
          </a:xfrm>
          <a:prstGeom prst="rect">
            <a:avLst/>
          </a:prstGeom>
          <a:gradFill>
            <a:gsLst>
              <a:gs pos="0">
                <a:srgbClr val="0000ff"/>
              </a:gs>
              <a:gs pos="100000">
                <a:srgbClr val="00e0f8"/>
              </a:gs>
            </a:gsLst>
            <a:path path="rect"/>
          </a:gradFill>
          <a:ln w="9360">
            <a:solidFill>
              <a:srgbClr val="dddddd"/>
            </a:solidFill>
            <a:miter/>
          </a:ln>
        </p:spPr>
      </p:sp>
      <p:sp>
        <p:nvSpPr>
          <p:cNvPr id="172" name="CustomShape 173"/>
          <p:cNvSpPr/>
          <p:nvPr/>
        </p:nvSpPr>
        <p:spPr>
          <a:xfrm flipH="1" rot="5400000">
            <a:off x="7779240" y="471600"/>
            <a:ext cx="187920" cy="181080"/>
          </a:xfrm>
          <a:prstGeom prst="rect">
            <a:avLst/>
          </a:prstGeom>
          <a:gradFill>
            <a:gsLst>
              <a:gs pos="0">
                <a:srgbClr val="0000ff"/>
              </a:gs>
              <a:gs pos="100000">
                <a:srgbClr val="00e0f8"/>
              </a:gs>
            </a:gsLst>
            <a:path path="rect"/>
          </a:gradFill>
          <a:ln w="9360">
            <a:solidFill>
              <a:srgbClr val="dddddd"/>
            </a:solidFill>
            <a:miter/>
          </a:ln>
        </p:spPr>
      </p:sp>
      <p:sp>
        <p:nvSpPr>
          <p:cNvPr id="173" name="CustomShape 174"/>
          <p:cNvSpPr/>
          <p:nvPr/>
        </p:nvSpPr>
        <p:spPr>
          <a:xfrm flipH="1" rot="5400000">
            <a:off x="7590600" y="471600"/>
            <a:ext cx="187920" cy="181080"/>
          </a:xfrm>
          <a:prstGeom prst="rect">
            <a:avLst/>
          </a:prstGeom>
          <a:gradFill>
            <a:gsLst>
              <a:gs pos="0">
                <a:srgbClr val="0000ff"/>
              </a:gs>
              <a:gs pos="100000">
                <a:srgbClr val="00e0f8"/>
              </a:gs>
            </a:gsLst>
            <a:path path="rect"/>
          </a:gradFill>
          <a:ln w="9360">
            <a:solidFill>
              <a:srgbClr val="dddddd"/>
            </a:solidFill>
            <a:miter/>
          </a:ln>
        </p:spPr>
      </p:sp>
      <p:sp>
        <p:nvSpPr>
          <p:cNvPr id="174" name="CustomShape 175"/>
          <p:cNvSpPr/>
          <p:nvPr/>
        </p:nvSpPr>
        <p:spPr>
          <a:xfrm flipH="1" rot="5400000">
            <a:off x="7402320" y="471600"/>
            <a:ext cx="187920" cy="181080"/>
          </a:xfrm>
          <a:prstGeom prst="rect">
            <a:avLst/>
          </a:prstGeom>
          <a:gradFill>
            <a:gsLst>
              <a:gs pos="0">
                <a:srgbClr val="0000ff"/>
              </a:gs>
              <a:gs pos="100000">
                <a:srgbClr val="00e0f8"/>
              </a:gs>
            </a:gsLst>
            <a:path path="rect"/>
          </a:gradFill>
          <a:ln w="9360">
            <a:solidFill>
              <a:srgbClr val="dddddd"/>
            </a:solidFill>
            <a:miter/>
          </a:ln>
        </p:spPr>
      </p:sp>
      <p:sp>
        <p:nvSpPr>
          <p:cNvPr id="175" name="CustomShape 176"/>
          <p:cNvSpPr/>
          <p:nvPr/>
        </p:nvSpPr>
        <p:spPr>
          <a:xfrm flipH="1" rot="5400000">
            <a:off x="7213680" y="471600"/>
            <a:ext cx="187920" cy="181080"/>
          </a:xfrm>
          <a:prstGeom prst="rect">
            <a:avLst/>
          </a:prstGeom>
          <a:gradFill>
            <a:gsLst>
              <a:gs pos="0">
                <a:srgbClr val="0000ff"/>
              </a:gs>
              <a:gs pos="100000">
                <a:srgbClr val="00e0f8"/>
              </a:gs>
            </a:gsLst>
            <a:path path="rect"/>
          </a:gradFill>
          <a:ln w="9360">
            <a:solidFill>
              <a:srgbClr val="dddddd"/>
            </a:solidFill>
            <a:miter/>
          </a:ln>
        </p:spPr>
      </p:sp>
      <p:sp>
        <p:nvSpPr>
          <p:cNvPr id="176" name="CustomShape 177"/>
          <p:cNvSpPr/>
          <p:nvPr/>
        </p:nvSpPr>
        <p:spPr>
          <a:xfrm flipH="1" rot="5400000">
            <a:off x="7025040" y="471600"/>
            <a:ext cx="187920" cy="181080"/>
          </a:xfrm>
          <a:prstGeom prst="rect">
            <a:avLst/>
          </a:prstGeom>
          <a:gradFill>
            <a:gsLst>
              <a:gs pos="0">
                <a:srgbClr val="0000ff"/>
              </a:gs>
              <a:gs pos="100000">
                <a:srgbClr val="00e0f8"/>
              </a:gs>
            </a:gsLst>
            <a:path path="rect"/>
          </a:gradFill>
          <a:ln w="9360">
            <a:solidFill>
              <a:srgbClr val="dddddd"/>
            </a:solidFill>
            <a:miter/>
          </a:ln>
        </p:spPr>
      </p:sp>
      <p:sp>
        <p:nvSpPr>
          <p:cNvPr id="177" name="CustomShape 178"/>
          <p:cNvSpPr/>
          <p:nvPr/>
        </p:nvSpPr>
        <p:spPr>
          <a:xfrm flipH="1" rot="5400000">
            <a:off x="8908920" y="657720"/>
            <a:ext cx="189360" cy="179640"/>
          </a:xfrm>
          <a:prstGeom prst="rect">
            <a:avLst/>
          </a:prstGeom>
          <a:gradFill>
            <a:gsLst>
              <a:gs pos="0">
                <a:srgbClr val="0000ff"/>
              </a:gs>
              <a:gs pos="100000">
                <a:srgbClr val="00e0f8"/>
              </a:gs>
            </a:gsLst>
            <a:path path="rect"/>
          </a:gradFill>
          <a:ln w="9360">
            <a:solidFill>
              <a:srgbClr val="dddddd"/>
            </a:solidFill>
            <a:miter/>
          </a:ln>
        </p:spPr>
      </p:sp>
      <p:sp>
        <p:nvSpPr>
          <p:cNvPr id="178" name="CustomShape 179"/>
          <p:cNvSpPr/>
          <p:nvPr/>
        </p:nvSpPr>
        <p:spPr>
          <a:xfrm flipH="1" rot="5400000">
            <a:off x="8724960" y="659160"/>
            <a:ext cx="187560" cy="181080"/>
          </a:xfrm>
          <a:prstGeom prst="rect">
            <a:avLst/>
          </a:prstGeom>
          <a:gradFill>
            <a:gsLst>
              <a:gs pos="0">
                <a:srgbClr val="0000ff"/>
              </a:gs>
              <a:gs pos="100000">
                <a:srgbClr val="00e0f8"/>
              </a:gs>
            </a:gsLst>
            <a:path path="rect"/>
          </a:gradFill>
          <a:ln w="9360">
            <a:solidFill>
              <a:srgbClr val="dddddd"/>
            </a:solidFill>
            <a:miter/>
          </a:ln>
        </p:spPr>
      </p:sp>
      <p:sp>
        <p:nvSpPr>
          <p:cNvPr id="179" name="CustomShape 180"/>
          <p:cNvSpPr/>
          <p:nvPr/>
        </p:nvSpPr>
        <p:spPr>
          <a:xfrm flipH="1" rot="5400000">
            <a:off x="8537400" y="658080"/>
            <a:ext cx="187560" cy="182880"/>
          </a:xfrm>
          <a:prstGeom prst="rect">
            <a:avLst/>
          </a:prstGeom>
          <a:gradFill>
            <a:gsLst>
              <a:gs pos="0">
                <a:srgbClr val="0000ff"/>
              </a:gs>
              <a:gs pos="100000">
                <a:srgbClr val="00e0f8"/>
              </a:gs>
            </a:gsLst>
            <a:path path="rect"/>
          </a:gradFill>
          <a:ln w="9360">
            <a:solidFill>
              <a:srgbClr val="dddddd"/>
            </a:solidFill>
            <a:miter/>
          </a:ln>
        </p:spPr>
      </p:sp>
      <p:sp>
        <p:nvSpPr>
          <p:cNvPr id="180" name="CustomShape 181"/>
          <p:cNvSpPr/>
          <p:nvPr/>
        </p:nvSpPr>
        <p:spPr>
          <a:xfrm flipH="1" rot="5400000">
            <a:off x="8348040" y="658440"/>
            <a:ext cx="187560" cy="182520"/>
          </a:xfrm>
          <a:prstGeom prst="rect">
            <a:avLst/>
          </a:prstGeom>
          <a:gradFill>
            <a:gsLst>
              <a:gs pos="0">
                <a:srgbClr val="0000ff"/>
              </a:gs>
              <a:gs pos="100000">
                <a:srgbClr val="00e0f8"/>
              </a:gs>
            </a:gsLst>
            <a:path path="rect"/>
          </a:gradFill>
          <a:ln w="9360">
            <a:solidFill>
              <a:srgbClr val="dddddd"/>
            </a:solidFill>
            <a:miter/>
          </a:ln>
        </p:spPr>
      </p:sp>
      <p:sp>
        <p:nvSpPr>
          <p:cNvPr id="181" name="CustomShape 182"/>
          <p:cNvSpPr/>
          <p:nvPr/>
        </p:nvSpPr>
        <p:spPr>
          <a:xfrm flipH="1" rot="5400000">
            <a:off x="8159040" y="658440"/>
            <a:ext cx="187560" cy="182520"/>
          </a:xfrm>
          <a:prstGeom prst="rect">
            <a:avLst/>
          </a:prstGeom>
          <a:gradFill>
            <a:gsLst>
              <a:gs pos="0">
                <a:srgbClr val="0000ff"/>
              </a:gs>
              <a:gs pos="100000">
                <a:srgbClr val="00e0f8"/>
              </a:gs>
            </a:gsLst>
            <a:path path="rect"/>
          </a:gradFill>
          <a:ln w="9360">
            <a:solidFill>
              <a:srgbClr val="dddddd"/>
            </a:solidFill>
            <a:miter/>
          </a:ln>
        </p:spPr>
      </p:sp>
      <p:sp>
        <p:nvSpPr>
          <p:cNvPr id="182" name="CustomShape 183"/>
          <p:cNvSpPr/>
          <p:nvPr/>
        </p:nvSpPr>
        <p:spPr>
          <a:xfrm flipH="1" rot="5400000">
            <a:off x="7970760" y="658080"/>
            <a:ext cx="187560" cy="182880"/>
          </a:xfrm>
          <a:prstGeom prst="rect">
            <a:avLst/>
          </a:prstGeom>
          <a:gradFill>
            <a:gsLst>
              <a:gs pos="0">
                <a:srgbClr val="0000ff"/>
              </a:gs>
              <a:gs pos="100000">
                <a:srgbClr val="00e0f8"/>
              </a:gs>
            </a:gsLst>
            <a:path path="rect"/>
          </a:gradFill>
          <a:ln w="9360">
            <a:solidFill>
              <a:srgbClr val="dddddd"/>
            </a:solidFill>
            <a:miter/>
          </a:ln>
        </p:spPr>
      </p:sp>
      <p:sp>
        <p:nvSpPr>
          <p:cNvPr id="183" name="CustomShape 184"/>
          <p:cNvSpPr/>
          <p:nvPr/>
        </p:nvSpPr>
        <p:spPr>
          <a:xfrm flipH="1" rot="5400000">
            <a:off x="7781760" y="658080"/>
            <a:ext cx="187560" cy="182880"/>
          </a:xfrm>
          <a:prstGeom prst="rect">
            <a:avLst/>
          </a:prstGeom>
          <a:gradFill>
            <a:gsLst>
              <a:gs pos="0">
                <a:srgbClr val="0000ff"/>
              </a:gs>
              <a:gs pos="100000">
                <a:srgbClr val="00e0f8"/>
              </a:gs>
            </a:gsLst>
            <a:path path="rect"/>
          </a:gradFill>
          <a:ln w="9360">
            <a:solidFill>
              <a:srgbClr val="dddddd"/>
            </a:solidFill>
            <a:miter/>
          </a:ln>
        </p:spPr>
      </p:sp>
      <p:sp>
        <p:nvSpPr>
          <p:cNvPr id="184" name="CustomShape 185"/>
          <p:cNvSpPr/>
          <p:nvPr/>
        </p:nvSpPr>
        <p:spPr>
          <a:xfrm flipH="1" rot="5400000">
            <a:off x="7593120" y="659160"/>
            <a:ext cx="187560" cy="181080"/>
          </a:xfrm>
          <a:prstGeom prst="rect">
            <a:avLst/>
          </a:prstGeom>
          <a:gradFill>
            <a:gsLst>
              <a:gs pos="0">
                <a:srgbClr val="0000ff"/>
              </a:gs>
              <a:gs pos="100000">
                <a:srgbClr val="00e0f8"/>
              </a:gs>
            </a:gsLst>
            <a:path path="rect"/>
          </a:gradFill>
          <a:ln w="9360">
            <a:solidFill>
              <a:srgbClr val="dddddd"/>
            </a:solidFill>
            <a:miter/>
          </a:ln>
        </p:spPr>
      </p:sp>
      <p:sp>
        <p:nvSpPr>
          <p:cNvPr id="185" name="CustomShape 186"/>
          <p:cNvSpPr/>
          <p:nvPr/>
        </p:nvSpPr>
        <p:spPr>
          <a:xfrm flipH="1" rot="5400000">
            <a:off x="7404120" y="659160"/>
            <a:ext cx="187560" cy="181080"/>
          </a:xfrm>
          <a:prstGeom prst="rect">
            <a:avLst/>
          </a:prstGeom>
          <a:gradFill>
            <a:gsLst>
              <a:gs pos="0">
                <a:srgbClr val="0000ff"/>
              </a:gs>
              <a:gs pos="100000">
                <a:srgbClr val="00e0f8"/>
              </a:gs>
            </a:gsLst>
            <a:path path="rect"/>
          </a:gradFill>
          <a:ln w="9360">
            <a:solidFill>
              <a:srgbClr val="dddddd"/>
            </a:solidFill>
            <a:miter/>
          </a:ln>
        </p:spPr>
      </p:sp>
      <p:sp>
        <p:nvSpPr>
          <p:cNvPr id="186" name="CustomShape 187"/>
          <p:cNvSpPr/>
          <p:nvPr/>
        </p:nvSpPr>
        <p:spPr>
          <a:xfrm flipH="1" rot="5400000">
            <a:off x="7215840" y="658800"/>
            <a:ext cx="187560" cy="181440"/>
          </a:xfrm>
          <a:prstGeom prst="rect">
            <a:avLst/>
          </a:prstGeom>
          <a:gradFill>
            <a:gsLst>
              <a:gs pos="0">
                <a:srgbClr val="0000ff"/>
              </a:gs>
              <a:gs pos="100000">
                <a:srgbClr val="00e0f8"/>
              </a:gs>
            </a:gsLst>
            <a:path path="rect"/>
          </a:gradFill>
          <a:ln w="9360">
            <a:solidFill>
              <a:srgbClr val="dddddd"/>
            </a:solidFill>
            <a:miter/>
          </a:ln>
        </p:spPr>
      </p:sp>
      <p:sp>
        <p:nvSpPr>
          <p:cNvPr id="187" name="CustomShape 188"/>
          <p:cNvSpPr/>
          <p:nvPr/>
        </p:nvSpPr>
        <p:spPr>
          <a:xfrm flipH="1" rot="5400000">
            <a:off x="7026480" y="659160"/>
            <a:ext cx="187560" cy="181080"/>
          </a:xfrm>
          <a:prstGeom prst="rect">
            <a:avLst/>
          </a:prstGeom>
          <a:gradFill>
            <a:gsLst>
              <a:gs pos="0">
                <a:srgbClr val="0000ff"/>
              </a:gs>
              <a:gs pos="100000">
                <a:srgbClr val="00e0f8"/>
              </a:gs>
            </a:gsLst>
            <a:path path="rect"/>
          </a:gradFill>
          <a:ln w="9360">
            <a:solidFill>
              <a:srgbClr val="dddddd"/>
            </a:solidFill>
            <a:miter/>
          </a:ln>
        </p:spPr>
      </p:sp>
      <p:sp>
        <p:nvSpPr>
          <p:cNvPr id="188" name="CustomShape 189"/>
          <p:cNvSpPr/>
          <p:nvPr/>
        </p:nvSpPr>
        <p:spPr>
          <a:xfrm flipH="1">
            <a:off x="7024680" y="87480"/>
            <a:ext cx="2121120" cy="760320"/>
          </a:xfrm>
          <a:prstGeom prst="rect">
            <a:avLst/>
          </a:prstGeom>
          <a:gradFill>
            <a:gsLst>
              <a:gs pos="0">
                <a:srgbClr val="ffffff"/>
              </a:gs>
              <a:gs pos="100000">
                <a:srgbClr val="0000cc"/>
              </a:gs>
            </a:gsLst>
            <a:lin ang="10800000"/>
          </a:gradFill>
          <a:ln>
            <a:noFill/>
          </a:ln>
        </p:spPr>
      </p:sp>
      <p:sp>
        <p:nvSpPr>
          <p:cNvPr id="189" name="CustomShape 190"/>
          <p:cNvSpPr/>
          <p:nvPr/>
        </p:nvSpPr>
        <p:spPr>
          <a:xfrm rot="16200000">
            <a:off x="4529880" y="-4528800"/>
            <a:ext cx="79560" cy="9142560"/>
          </a:xfrm>
          <a:prstGeom prst="rect">
            <a:avLst/>
          </a:prstGeom>
          <a:solidFill>
            <a:srgbClr val="d7d985"/>
          </a:solidFill>
          <a:ln>
            <a:noFill/>
          </a:ln>
        </p:spPr>
      </p:sp>
      <p:sp>
        <p:nvSpPr>
          <p:cNvPr id="190" name="PlaceHolder 19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191" name="PlaceHolder 19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26" name="CustomShape 1"/>
          <p:cNvSpPr/>
          <p:nvPr/>
        </p:nvSpPr>
        <p:spPr>
          <a:xfrm>
            <a:off x="0" y="0"/>
            <a:ext cx="9142560" cy="6856560"/>
          </a:xfrm>
          <a:prstGeom prst="rect">
            <a:avLst/>
          </a:prstGeom>
          <a:gradFill>
            <a:gsLst>
              <a:gs pos="0">
                <a:srgbClr val="d7d985"/>
              </a:gs>
              <a:gs pos="100000">
                <a:srgbClr val="a6a935"/>
              </a:gs>
            </a:gsLst>
            <a:lin ang="10800000"/>
          </a:gradFill>
          <a:ln>
            <a:noFill/>
          </a:ln>
        </p:spPr>
      </p:sp>
      <p:sp>
        <p:nvSpPr>
          <p:cNvPr id="227" name="CustomShape 2"/>
          <p:cNvSpPr/>
          <p:nvPr/>
        </p:nvSpPr>
        <p:spPr>
          <a:xfrm>
            <a:off x="212760" y="1614600"/>
            <a:ext cx="8726760" cy="5005440"/>
          </a:xfrm>
          <a:prstGeom prst="rect">
            <a:avLst/>
          </a:prstGeom>
          <a:solidFill>
            <a:srgbClr val="ffffff"/>
          </a:solidFill>
          <a:ln>
            <a:noFill/>
          </a:ln>
        </p:spPr>
      </p:sp>
      <p:sp>
        <p:nvSpPr>
          <p:cNvPr id="228" name="CustomShape 3"/>
          <p:cNvSpPr/>
          <p:nvPr/>
        </p:nvSpPr>
        <p:spPr>
          <a:xfrm rot="16200000">
            <a:off x="4537080" y="-4533840"/>
            <a:ext cx="68400" cy="9142560"/>
          </a:xfrm>
          <a:prstGeom prst="rect">
            <a:avLst/>
          </a:prstGeom>
          <a:gradFill>
            <a:gsLst>
              <a:gs pos="0">
                <a:srgbClr val="003366"/>
              </a:gs>
              <a:gs pos="100000">
                <a:srgbClr val="00e0f8"/>
              </a:gs>
            </a:gsLst>
            <a:lin ang="6000"/>
          </a:gradFill>
          <a:ln>
            <a:noFill/>
          </a:ln>
        </p:spPr>
      </p:sp>
      <p:sp>
        <p:nvSpPr>
          <p:cNvPr id="229" name="Line 4"/>
          <p:cNvSpPr/>
          <p:nvPr/>
        </p:nvSpPr>
        <p:spPr>
          <a:xfrm>
            <a:off x="0" y="1454040"/>
            <a:ext cx="9144000" cy="0"/>
          </a:xfrm>
          <a:prstGeom prst="line">
            <a:avLst/>
          </a:prstGeom>
          <a:ln w="19080">
            <a:solidFill>
              <a:srgbClr val="cdd066"/>
            </a:solidFill>
            <a:miter/>
          </a:ln>
        </p:spPr>
      </p:sp>
      <p:sp>
        <p:nvSpPr>
          <p:cNvPr id="230" name="CustomShape 5"/>
          <p:cNvSpPr/>
          <p:nvPr/>
        </p:nvSpPr>
        <p:spPr>
          <a:xfrm rot="16200000">
            <a:off x="68760" y="1331280"/>
            <a:ext cx="288720" cy="277200"/>
          </a:xfrm>
          <a:prstGeom prst="rect">
            <a:avLst/>
          </a:prstGeom>
          <a:gradFill>
            <a:gsLst>
              <a:gs pos="0">
                <a:srgbClr val="0000ff"/>
              </a:gs>
              <a:gs pos="100000">
                <a:srgbClr val="00e0f8"/>
              </a:gs>
            </a:gsLst>
            <a:path path="rect"/>
          </a:gradFill>
          <a:ln w="9360">
            <a:solidFill>
              <a:srgbClr val="dddddd"/>
            </a:solidFill>
            <a:miter/>
          </a:ln>
        </p:spPr>
      </p:sp>
      <p:sp>
        <p:nvSpPr>
          <p:cNvPr id="231" name="CustomShape 6"/>
          <p:cNvSpPr/>
          <p:nvPr/>
        </p:nvSpPr>
        <p:spPr>
          <a:xfrm rot="16200000">
            <a:off x="354600" y="1332720"/>
            <a:ext cx="288360" cy="276840"/>
          </a:xfrm>
          <a:prstGeom prst="rect">
            <a:avLst/>
          </a:prstGeom>
          <a:gradFill>
            <a:gsLst>
              <a:gs pos="0">
                <a:srgbClr val="0000ff"/>
              </a:gs>
              <a:gs pos="100000">
                <a:srgbClr val="00e0f8"/>
              </a:gs>
            </a:gsLst>
            <a:path path="rect"/>
          </a:gradFill>
          <a:ln w="9360">
            <a:solidFill>
              <a:srgbClr val="dddddd"/>
            </a:solidFill>
            <a:miter/>
          </a:ln>
        </p:spPr>
      </p:sp>
      <p:sp>
        <p:nvSpPr>
          <p:cNvPr id="232" name="CustomShape 7"/>
          <p:cNvSpPr/>
          <p:nvPr/>
        </p:nvSpPr>
        <p:spPr>
          <a:xfrm rot="16200000">
            <a:off x="64152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233" name="CustomShape 8"/>
          <p:cNvSpPr/>
          <p:nvPr/>
        </p:nvSpPr>
        <p:spPr>
          <a:xfrm rot="16200000">
            <a:off x="930960" y="1332720"/>
            <a:ext cx="288360" cy="276840"/>
          </a:xfrm>
          <a:prstGeom prst="rect">
            <a:avLst/>
          </a:prstGeom>
          <a:gradFill>
            <a:gsLst>
              <a:gs pos="0">
                <a:srgbClr val="0000ff"/>
              </a:gs>
              <a:gs pos="100000">
                <a:srgbClr val="00e0f8"/>
              </a:gs>
            </a:gsLst>
            <a:path path="rect"/>
          </a:gradFill>
          <a:ln w="9360">
            <a:solidFill>
              <a:srgbClr val="dddddd"/>
            </a:solidFill>
            <a:miter/>
          </a:ln>
        </p:spPr>
      </p:sp>
      <p:sp>
        <p:nvSpPr>
          <p:cNvPr id="234" name="CustomShape 9"/>
          <p:cNvSpPr/>
          <p:nvPr/>
        </p:nvSpPr>
        <p:spPr>
          <a:xfrm rot="16200000">
            <a:off x="121824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235" name="CustomShape 10"/>
          <p:cNvSpPr/>
          <p:nvPr/>
        </p:nvSpPr>
        <p:spPr>
          <a:xfrm rot="16200000">
            <a:off x="150552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236" name="CustomShape 11"/>
          <p:cNvSpPr/>
          <p:nvPr/>
        </p:nvSpPr>
        <p:spPr>
          <a:xfrm rot="16200000">
            <a:off x="179316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237" name="CustomShape 12"/>
          <p:cNvSpPr/>
          <p:nvPr/>
        </p:nvSpPr>
        <p:spPr>
          <a:xfrm rot="16200000">
            <a:off x="2080800" y="1332720"/>
            <a:ext cx="288360" cy="276840"/>
          </a:xfrm>
          <a:prstGeom prst="rect">
            <a:avLst/>
          </a:prstGeom>
          <a:gradFill>
            <a:gsLst>
              <a:gs pos="0">
                <a:srgbClr val="0000ff"/>
              </a:gs>
              <a:gs pos="100000">
                <a:srgbClr val="00e0f8"/>
              </a:gs>
            </a:gsLst>
            <a:path path="rect"/>
          </a:gradFill>
          <a:ln w="9360">
            <a:solidFill>
              <a:srgbClr val="dddddd"/>
            </a:solidFill>
            <a:miter/>
          </a:ln>
        </p:spPr>
      </p:sp>
      <p:sp>
        <p:nvSpPr>
          <p:cNvPr id="238" name="CustomShape 13"/>
          <p:cNvSpPr/>
          <p:nvPr/>
        </p:nvSpPr>
        <p:spPr>
          <a:xfrm rot="16200000">
            <a:off x="236772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239" name="CustomShape 14"/>
          <p:cNvSpPr/>
          <p:nvPr/>
        </p:nvSpPr>
        <p:spPr>
          <a:xfrm rot="16200000">
            <a:off x="265536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240" name="CustomShape 15"/>
          <p:cNvSpPr/>
          <p:nvPr/>
        </p:nvSpPr>
        <p:spPr>
          <a:xfrm rot="16200000">
            <a:off x="294264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241" name="CustomShape 16"/>
          <p:cNvSpPr/>
          <p:nvPr/>
        </p:nvSpPr>
        <p:spPr>
          <a:xfrm>
            <a:off x="11160" y="1333440"/>
            <a:ext cx="3206880" cy="287640"/>
          </a:xfrm>
          <a:prstGeom prst="rect">
            <a:avLst/>
          </a:prstGeom>
          <a:gradFill>
            <a:gsLst>
              <a:gs pos="0">
                <a:srgbClr val="ffcccc"/>
              </a:gs>
              <a:gs pos="100000">
                <a:srgbClr val="336699"/>
              </a:gs>
            </a:gsLst>
            <a:lin ang="10800000"/>
          </a:gradFill>
          <a:ln>
            <a:noFill/>
          </a:ln>
        </p:spPr>
      </p:sp>
      <p:sp>
        <p:nvSpPr>
          <p:cNvPr id="242" name="CustomShape 17"/>
          <p:cNvSpPr/>
          <p:nvPr/>
        </p:nvSpPr>
        <p:spPr>
          <a:xfrm>
            <a:off x="0" y="0"/>
            <a:ext cx="65160" cy="6856560"/>
          </a:xfrm>
          <a:prstGeom prst="rect">
            <a:avLst/>
          </a:prstGeom>
          <a:gradFill>
            <a:gsLst>
              <a:gs pos="0">
                <a:srgbClr val="003366"/>
              </a:gs>
              <a:gs pos="100000">
                <a:srgbClr val="00e0f8"/>
              </a:gs>
            </a:gsLst>
            <a:lin ang="5400000"/>
          </a:gradFill>
          <a:ln>
            <a:noFill/>
          </a:ln>
        </p:spPr>
      </p:sp>
      <p:sp>
        <p:nvSpPr>
          <p:cNvPr id="243" name="CustomShape 18"/>
          <p:cNvSpPr/>
          <p:nvPr/>
        </p:nvSpPr>
        <p:spPr>
          <a:xfrm>
            <a:off x="212760" y="166680"/>
            <a:ext cx="8726760" cy="1154160"/>
          </a:xfrm>
          <a:prstGeom prst="rect">
            <a:avLst/>
          </a:prstGeom>
          <a:solidFill>
            <a:srgbClr val="ffffff"/>
          </a:solidFill>
          <a:ln>
            <a:noFill/>
          </a:ln>
        </p:spPr>
      </p:sp>
      <p:sp>
        <p:nvSpPr>
          <p:cNvPr id="244" name="CustomShape 19"/>
          <p:cNvSpPr/>
          <p:nvPr/>
        </p:nvSpPr>
        <p:spPr>
          <a:xfrm>
            <a:off x="0" y="0"/>
            <a:ext cx="9142560" cy="6856560"/>
          </a:xfrm>
          <a:prstGeom prst="rect">
            <a:avLst/>
          </a:prstGeom>
          <a:gradFill>
            <a:gsLst>
              <a:gs pos="0">
                <a:srgbClr val="d7d985"/>
              </a:gs>
              <a:gs pos="100000">
                <a:srgbClr val="a6a935"/>
              </a:gs>
            </a:gsLst>
            <a:lin ang="10800000"/>
          </a:gradFill>
          <a:ln>
            <a:noFill/>
          </a:ln>
        </p:spPr>
      </p:sp>
      <p:sp>
        <p:nvSpPr>
          <p:cNvPr id="245" name="CustomShape 20"/>
          <p:cNvSpPr/>
          <p:nvPr/>
        </p:nvSpPr>
        <p:spPr>
          <a:xfrm>
            <a:off x="212760" y="1614600"/>
            <a:ext cx="8726760" cy="5005440"/>
          </a:xfrm>
          <a:prstGeom prst="rect">
            <a:avLst/>
          </a:prstGeom>
          <a:solidFill>
            <a:srgbClr val="ffffff"/>
          </a:solidFill>
          <a:ln>
            <a:noFill/>
          </a:ln>
        </p:spPr>
      </p:sp>
      <p:sp>
        <p:nvSpPr>
          <p:cNvPr id="246" name="CustomShape 21"/>
          <p:cNvSpPr/>
          <p:nvPr/>
        </p:nvSpPr>
        <p:spPr>
          <a:xfrm rot="16200000">
            <a:off x="4537080" y="-4533840"/>
            <a:ext cx="68400" cy="9142560"/>
          </a:xfrm>
          <a:prstGeom prst="rect">
            <a:avLst/>
          </a:prstGeom>
          <a:gradFill>
            <a:gsLst>
              <a:gs pos="0">
                <a:srgbClr val="003366"/>
              </a:gs>
              <a:gs pos="100000">
                <a:srgbClr val="00e0f8"/>
              </a:gs>
            </a:gsLst>
            <a:lin ang="6000"/>
          </a:gradFill>
          <a:ln>
            <a:noFill/>
          </a:ln>
        </p:spPr>
      </p:sp>
      <p:sp>
        <p:nvSpPr>
          <p:cNvPr id="247" name="Line 22"/>
          <p:cNvSpPr/>
          <p:nvPr/>
        </p:nvSpPr>
        <p:spPr>
          <a:xfrm>
            <a:off x="0" y="1454040"/>
            <a:ext cx="9144000" cy="0"/>
          </a:xfrm>
          <a:prstGeom prst="line">
            <a:avLst/>
          </a:prstGeom>
          <a:ln w="19080">
            <a:solidFill>
              <a:srgbClr val="cdd066"/>
            </a:solidFill>
            <a:miter/>
          </a:ln>
        </p:spPr>
      </p:sp>
      <p:sp>
        <p:nvSpPr>
          <p:cNvPr id="248" name="CustomShape 23"/>
          <p:cNvSpPr/>
          <p:nvPr/>
        </p:nvSpPr>
        <p:spPr>
          <a:xfrm rot="16200000">
            <a:off x="68760" y="1331280"/>
            <a:ext cx="288720" cy="277200"/>
          </a:xfrm>
          <a:prstGeom prst="rect">
            <a:avLst/>
          </a:prstGeom>
          <a:gradFill>
            <a:gsLst>
              <a:gs pos="0">
                <a:srgbClr val="0000ff"/>
              </a:gs>
              <a:gs pos="100000">
                <a:srgbClr val="00e0f8"/>
              </a:gs>
            </a:gsLst>
            <a:path path="rect"/>
          </a:gradFill>
          <a:ln w="9360">
            <a:solidFill>
              <a:srgbClr val="dddddd"/>
            </a:solidFill>
            <a:miter/>
          </a:ln>
        </p:spPr>
      </p:sp>
      <p:sp>
        <p:nvSpPr>
          <p:cNvPr id="249" name="CustomShape 24"/>
          <p:cNvSpPr/>
          <p:nvPr/>
        </p:nvSpPr>
        <p:spPr>
          <a:xfrm rot="16200000">
            <a:off x="354600" y="1332720"/>
            <a:ext cx="288360" cy="276840"/>
          </a:xfrm>
          <a:prstGeom prst="rect">
            <a:avLst/>
          </a:prstGeom>
          <a:gradFill>
            <a:gsLst>
              <a:gs pos="0">
                <a:srgbClr val="0000ff"/>
              </a:gs>
              <a:gs pos="100000">
                <a:srgbClr val="00e0f8"/>
              </a:gs>
            </a:gsLst>
            <a:path path="rect"/>
          </a:gradFill>
          <a:ln w="9360">
            <a:solidFill>
              <a:srgbClr val="dddddd"/>
            </a:solidFill>
            <a:miter/>
          </a:ln>
        </p:spPr>
      </p:sp>
      <p:sp>
        <p:nvSpPr>
          <p:cNvPr id="250" name="CustomShape 25"/>
          <p:cNvSpPr/>
          <p:nvPr/>
        </p:nvSpPr>
        <p:spPr>
          <a:xfrm rot="16200000">
            <a:off x="64152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251" name="CustomShape 26"/>
          <p:cNvSpPr/>
          <p:nvPr/>
        </p:nvSpPr>
        <p:spPr>
          <a:xfrm rot="16200000">
            <a:off x="930960" y="1332720"/>
            <a:ext cx="288360" cy="276840"/>
          </a:xfrm>
          <a:prstGeom prst="rect">
            <a:avLst/>
          </a:prstGeom>
          <a:gradFill>
            <a:gsLst>
              <a:gs pos="0">
                <a:srgbClr val="0000ff"/>
              </a:gs>
              <a:gs pos="100000">
                <a:srgbClr val="00e0f8"/>
              </a:gs>
            </a:gsLst>
            <a:path path="rect"/>
          </a:gradFill>
          <a:ln w="9360">
            <a:solidFill>
              <a:srgbClr val="dddddd"/>
            </a:solidFill>
            <a:miter/>
          </a:ln>
        </p:spPr>
      </p:sp>
      <p:sp>
        <p:nvSpPr>
          <p:cNvPr id="252" name="CustomShape 27"/>
          <p:cNvSpPr/>
          <p:nvPr/>
        </p:nvSpPr>
        <p:spPr>
          <a:xfrm rot="16200000">
            <a:off x="121824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253" name="CustomShape 28"/>
          <p:cNvSpPr/>
          <p:nvPr/>
        </p:nvSpPr>
        <p:spPr>
          <a:xfrm rot="16200000">
            <a:off x="150552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254" name="CustomShape 29"/>
          <p:cNvSpPr/>
          <p:nvPr/>
        </p:nvSpPr>
        <p:spPr>
          <a:xfrm rot="16200000">
            <a:off x="179316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255" name="CustomShape 30"/>
          <p:cNvSpPr/>
          <p:nvPr/>
        </p:nvSpPr>
        <p:spPr>
          <a:xfrm rot="16200000">
            <a:off x="2080800" y="1332720"/>
            <a:ext cx="288360" cy="276840"/>
          </a:xfrm>
          <a:prstGeom prst="rect">
            <a:avLst/>
          </a:prstGeom>
          <a:gradFill>
            <a:gsLst>
              <a:gs pos="0">
                <a:srgbClr val="0000ff"/>
              </a:gs>
              <a:gs pos="100000">
                <a:srgbClr val="00e0f8"/>
              </a:gs>
            </a:gsLst>
            <a:path path="rect"/>
          </a:gradFill>
          <a:ln w="9360">
            <a:solidFill>
              <a:srgbClr val="dddddd"/>
            </a:solidFill>
            <a:miter/>
          </a:ln>
        </p:spPr>
      </p:sp>
      <p:sp>
        <p:nvSpPr>
          <p:cNvPr id="256" name="CustomShape 31"/>
          <p:cNvSpPr/>
          <p:nvPr/>
        </p:nvSpPr>
        <p:spPr>
          <a:xfrm rot="16200000">
            <a:off x="236772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257" name="CustomShape 32"/>
          <p:cNvSpPr/>
          <p:nvPr/>
        </p:nvSpPr>
        <p:spPr>
          <a:xfrm rot="16200000">
            <a:off x="265536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258" name="CustomShape 33"/>
          <p:cNvSpPr/>
          <p:nvPr/>
        </p:nvSpPr>
        <p:spPr>
          <a:xfrm rot="16200000">
            <a:off x="294264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259" name="CustomShape 34"/>
          <p:cNvSpPr/>
          <p:nvPr/>
        </p:nvSpPr>
        <p:spPr>
          <a:xfrm>
            <a:off x="11160" y="1333440"/>
            <a:ext cx="3206880" cy="287640"/>
          </a:xfrm>
          <a:prstGeom prst="rect">
            <a:avLst/>
          </a:prstGeom>
          <a:gradFill>
            <a:gsLst>
              <a:gs pos="0">
                <a:srgbClr val="ffcccc"/>
              </a:gs>
              <a:gs pos="100000">
                <a:srgbClr val="336699"/>
              </a:gs>
            </a:gsLst>
            <a:lin ang="10800000"/>
          </a:gradFill>
          <a:ln>
            <a:noFill/>
          </a:ln>
        </p:spPr>
      </p:sp>
      <p:sp>
        <p:nvSpPr>
          <p:cNvPr id="260" name="CustomShape 35"/>
          <p:cNvSpPr/>
          <p:nvPr/>
        </p:nvSpPr>
        <p:spPr>
          <a:xfrm>
            <a:off x="0" y="0"/>
            <a:ext cx="65160" cy="6856560"/>
          </a:xfrm>
          <a:prstGeom prst="rect">
            <a:avLst/>
          </a:prstGeom>
          <a:gradFill>
            <a:gsLst>
              <a:gs pos="0">
                <a:srgbClr val="003366"/>
              </a:gs>
              <a:gs pos="100000">
                <a:srgbClr val="00e0f8"/>
              </a:gs>
            </a:gsLst>
            <a:lin ang="5400000"/>
          </a:gradFill>
          <a:ln>
            <a:noFill/>
          </a:ln>
        </p:spPr>
      </p:sp>
      <p:sp>
        <p:nvSpPr>
          <p:cNvPr id="261" name="CustomShape 36"/>
          <p:cNvSpPr/>
          <p:nvPr/>
        </p:nvSpPr>
        <p:spPr>
          <a:xfrm>
            <a:off x="212760" y="166680"/>
            <a:ext cx="8726760" cy="1154160"/>
          </a:xfrm>
          <a:prstGeom prst="rect">
            <a:avLst/>
          </a:prstGeom>
          <a:solidFill>
            <a:srgbClr val="ffffff"/>
          </a:solidFill>
          <a:ln>
            <a:noFill/>
          </a:ln>
        </p:spPr>
      </p:sp>
      <p:sp>
        <p:nvSpPr>
          <p:cNvPr id="262" name="PlaceHolder 37"/>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263" name="PlaceHolder 38"/>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98" name="CustomShape 1"/>
          <p:cNvSpPr/>
          <p:nvPr/>
        </p:nvSpPr>
        <p:spPr>
          <a:xfrm>
            <a:off x="0" y="0"/>
            <a:ext cx="9142560" cy="6856560"/>
          </a:xfrm>
          <a:prstGeom prst="rect">
            <a:avLst/>
          </a:prstGeom>
          <a:gradFill>
            <a:gsLst>
              <a:gs pos="0">
                <a:srgbClr val="d7d985"/>
              </a:gs>
              <a:gs pos="100000">
                <a:srgbClr val="a6a935"/>
              </a:gs>
            </a:gsLst>
            <a:lin ang="10800000"/>
          </a:gradFill>
          <a:ln>
            <a:noFill/>
          </a:ln>
        </p:spPr>
      </p:sp>
      <p:sp>
        <p:nvSpPr>
          <p:cNvPr id="299" name="CustomShape 2"/>
          <p:cNvSpPr/>
          <p:nvPr/>
        </p:nvSpPr>
        <p:spPr>
          <a:xfrm>
            <a:off x="212760" y="1614600"/>
            <a:ext cx="8726760" cy="5005440"/>
          </a:xfrm>
          <a:prstGeom prst="rect">
            <a:avLst/>
          </a:prstGeom>
          <a:solidFill>
            <a:srgbClr val="ffffff"/>
          </a:solidFill>
          <a:ln>
            <a:noFill/>
          </a:ln>
        </p:spPr>
      </p:sp>
      <p:sp>
        <p:nvSpPr>
          <p:cNvPr id="300" name="CustomShape 3"/>
          <p:cNvSpPr/>
          <p:nvPr/>
        </p:nvSpPr>
        <p:spPr>
          <a:xfrm rot="16200000">
            <a:off x="4537080" y="-4533840"/>
            <a:ext cx="68400" cy="9142560"/>
          </a:xfrm>
          <a:prstGeom prst="rect">
            <a:avLst/>
          </a:prstGeom>
          <a:gradFill>
            <a:gsLst>
              <a:gs pos="0">
                <a:srgbClr val="003366"/>
              </a:gs>
              <a:gs pos="100000">
                <a:srgbClr val="00e0f8"/>
              </a:gs>
            </a:gsLst>
            <a:lin ang="6000"/>
          </a:gradFill>
          <a:ln>
            <a:noFill/>
          </a:ln>
        </p:spPr>
      </p:sp>
      <p:sp>
        <p:nvSpPr>
          <p:cNvPr id="301" name="Line 4"/>
          <p:cNvSpPr/>
          <p:nvPr/>
        </p:nvSpPr>
        <p:spPr>
          <a:xfrm>
            <a:off x="0" y="1454040"/>
            <a:ext cx="9144000" cy="0"/>
          </a:xfrm>
          <a:prstGeom prst="line">
            <a:avLst/>
          </a:prstGeom>
          <a:ln w="19080">
            <a:solidFill>
              <a:srgbClr val="cdd066"/>
            </a:solidFill>
            <a:miter/>
          </a:ln>
        </p:spPr>
      </p:sp>
      <p:sp>
        <p:nvSpPr>
          <p:cNvPr id="302" name="CustomShape 5"/>
          <p:cNvSpPr/>
          <p:nvPr/>
        </p:nvSpPr>
        <p:spPr>
          <a:xfrm rot="16200000">
            <a:off x="68760" y="1331280"/>
            <a:ext cx="288720" cy="277200"/>
          </a:xfrm>
          <a:prstGeom prst="rect">
            <a:avLst/>
          </a:prstGeom>
          <a:gradFill>
            <a:gsLst>
              <a:gs pos="0">
                <a:srgbClr val="0000ff"/>
              </a:gs>
              <a:gs pos="100000">
                <a:srgbClr val="00e0f8"/>
              </a:gs>
            </a:gsLst>
            <a:path path="rect"/>
          </a:gradFill>
          <a:ln w="9360">
            <a:solidFill>
              <a:srgbClr val="dddddd"/>
            </a:solidFill>
            <a:miter/>
          </a:ln>
        </p:spPr>
      </p:sp>
      <p:sp>
        <p:nvSpPr>
          <p:cNvPr id="303" name="CustomShape 6"/>
          <p:cNvSpPr/>
          <p:nvPr/>
        </p:nvSpPr>
        <p:spPr>
          <a:xfrm rot="16200000">
            <a:off x="354600" y="1332720"/>
            <a:ext cx="288360" cy="276840"/>
          </a:xfrm>
          <a:prstGeom prst="rect">
            <a:avLst/>
          </a:prstGeom>
          <a:gradFill>
            <a:gsLst>
              <a:gs pos="0">
                <a:srgbClr val="0000ff"/>
              </a:gs>
              <a:gs pos="100000">
                <a:srgbClr val="00e0f8"/>
              </a:gs>
            </a:gsLst>
            <a:path path="rect"/>
          </a:gradFill>
          <a:ln w="9360">
            <a:solidFill>
              <a:srgbClr val="dddddd"/>
            </a:solidFill>
            <a:miter/>
          </a:ln>
        </p:spPr>
      </p:sp>
      <p:sp>
        <p:nvSpPr>
          <p:cNvPr id="304" name="CustomShape 7"/>
          <p:cNvSpPr/>
          <p:nvPr/>
        </p:nvSpPr>
        <p:spPr>
          <a:xfrm rot="16200000">
            <a:off x="64152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305" name="CustomShape 8"/>
          <p:cNvSpPr/>
          <p:nvPr/>
        </p:nvSpPr>
        <p:spPr>
          <a:xfrm rot="16200000">
            <a:off x="930960" y="1332720"/>
            <a:ext cx="288360" cy="276840"/>
          </a:xfrm>
          <a:prstGeom prst="rect">
            <a:avLst/>
          </a:prstGeom>
          <a:gradFill>
            <a:gsLst>
              <a:gs pos="0">
                <a:srgbClr val="0000ff"/>
              </a:gs>
              <a:gs pos="100000">
                <a:srgbClr val="00e0f8"/>
              </a:gs>
            </a:gsLst>
            <a:path path="rect"/>
          </a:gradFill>
          <a:ln w="9360">
            <a:solidFill>
              <a:srgbClr val="dddddd"/>
            </a:solidFill>
            <a:miter/>
          </a:ln>
        </p:spPr>
      </p:sp>
      <p:sp>
        <p:nvSpPr>
          <p:cNvPr id="306" name="CustomShape 9"/>
          <p:cNvSpPr/>
          <p:nvPr/>
        </p:nvSpPr>
        <p:spPr>
          <a:xfrm rot="16200000">
            <a:off x="121824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307" name="CustomShape 10"/>
          <p:cNvSpPr/>
          <p:nvPr/>
        </p:nvSpPr>
        <p:spPr>
          <a:xfrm rot="16200000">
            <a:off x="150552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308" name="CustomShape 11"/>
          <p:cNvSpPr/>
          <p:nvPr/>
        </p:nvSpPr>
        <p:spPr>
          <a:xfrm rot="16200000">
            <a:off x="179316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309" name="CustomShape 12"/>
          <p:cNvSpPr/>
          <p:nvPr/>
        </p:nvSpPr>
        <p:spPr>
          <a:xfrm rot="16200000">
            <a:off x="2080800" y="1332720"/>
            <a:ext cx="288360" cy="276840"/>
          </a:xfrm>
          <a:prstGeom prst="rect">
            <a:avLst/>
          </a:prstGeom>
          <a:gradFill>
            <a:gsLst>
              <a:gs pos="0">
                <a:srgbClr val="0000ff"/>
              </a:gs>
              <a:gs pos="100000">
                <a:srgbClr val="00e0f8"/>
              </a:gs>
            </a:gsLst>
            <a:path path="rect"/>
          </a:gradFill>
          <a:ln w="9360">
            <a:solidFill>
              <a:srgbClr val="dddddd"/>
            </a:solidFill>
            <a:miter/>
          </a:ln>
        </p:spPr>
      </p:sp>
      <p:sp>
        <p:nvSpPr>
          <p:cNvPr id="310" name="CustomShape 13"/>
          <p:cNvSpPr/>
          <p:nvPr/>
        </p:nvSpPr>
        <p:spPr>
          <a:xfrm rot="16200000">
            <a:off x="236772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311" name="CustomShape 14"/>
          <p:cNvSpPr/>
          <p:nvPr/>
        </p:nvSpPr>
        <p:spPr>
          <a:xfrm rot="16200000">
            <a:off x="265536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312" name="CustomShape 15"/>
          <p:cNvSpPr/>
          <p:nvPr/>
        </p:nvSpPr>
        <p:spPr>
          <a:xfrm rot="16200000">
            <a:off x="294264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313" name="CustomShape 16"/>
          <p:cNvSpPr/>
          <p:nvPr/>
        </p:nvSpPr>
        <p:spPr>
          <a:xfrm>
            <a:off x="11160" y="1333440"/>
            <a:ext cx="3206880" cy="287640"/>
          </a:xfrm>
          <a:prstGeom prst="rect">
            <a:avLst/>
          </a:prstGeom>
          <a:gradFill>
            <a:gsLst>
              <a:gs pos="0">
                <a:srgbClr val="ffcccc"/>
              </a:gs>
              <a:gs pos="100000">
                <a:srgbClr val="336699"/>
              </a:gs>
            </a:gsLst>
            <a:lin ang="10800000"/>
          </a:gradFill>
          <a:ln>
            <a:noFill/>
          </a:ln>
        </p:spPr>
      </p:sp>
      <p:sp>
        <p:nvSpPr>
          <p:cNvPr id="314" name="CustomShape 17"/>
          <p:cNvSpPr/>
          <p:nvPr/>
        </p:nvSpPr>
        <p:spPr>
          <a:xfrm>
            <a:off x="0" y="0"/>
            <a:ext cx="65160" cy="6856560"/>
          </a:xfrm>
          <a:prstGeom prst="rect">
            <a:avLst/>
          </a:prstGeom>
          <a:gradFill>
            <a:gsLst>
              <a:gs pos="0">
                <a:srgbClr val="003366"/>
              </a:gs>
              <a:gs pos="100000">
                <a:srgbClr val="00e0f8"/>
              </a:gs>
            </a:gsLst>
            <a:lin ang="5400000"/>
          </a:gradFill>
          <a:ln>
            <a:noFill/>
          </a:ln>
        </p:spPr>
      </p:sp>
      <p:sp>
        <p:nvSpPr>
          <p:cNvPr id="315" name="CustomShape 18"/>
          <p:cNvSpPr/>
          <p:nvPr/>
        </p:nvSpPr>
        <p:spPr>
          <a:xfrm>
            <a:off x="212760" y="166680"/>
            <a:ext cx="8726760" cy="1154160"/>
          </a:xfrm>
          <a:prstGeom prst="rect">
            <a:avLst/>
          </a:prstGeom>
          <a:solidFill>
            <a:srgbClr val="ffffff"/>
          </a:solidFill>
          <a:ln>
            <a:noFill/>
          </a:ln>
        </p:spPr>
      </p:sp>
      <p:sp>
        <p:nvSpPr>
          <p:cNvPr id="316" name="CustomShape 19"/>
          <p:cNvSpPr/>
          <p:nvPr/>
        </p:nvSpPr>
        <p:spPr>
          <a:xfrm>
            <a:off x="0" y="0"/>
            <a:ext cx="9142560" cy="6856560"/>
          </a:xfrm>
          <a:prstGeom prst="rect">
            <a:avLst/>
          </a:prstGeom>
          <a:gradFill>
            <a:gsLst>
              <a:gs pos="0">
                <a:srgbClr val="d7d985"/>
              </a:gs>
              <a:gs pos="100000">
                <a:srgbClr val="a6a935"/>
              </a:gs>
            </a:gsLst>
            <a:lin ang="10800000"/>
          </a:gradFill>
          <a:ln>
            <a:noFill/>
          </a:ln>
        </p:spPr>
      </p:sp>
      <p:sp>
        <p:nvSpPr>
          <p:cNvPr id="317" name="CustomShape 20"/>
          <p:cNvSpPr/>
          <p:nvPr/>
        </p:nvSpPr>
        <p:spPr>
          <a:xfrm>
            <a:off x="212760" y="1614600"/>
            <a:ext cx="8726760" cy="5005440"/>
          </a:xfrm>
          <a:prstGeom prst="rect">
            <a:avLst/>
          </a:prstGeom>
          <a:solidFill>
            <a:srgbClr val="ffffff"/>
          </a:solidFill>
          <a:ln>
            <a:noFill/>
          </a:ln>
        </p:spPr>
      </p:sp>
      <p:sp>
        <p:nvSpPr>
          <p:cNvPr id="318" name="CustomShape 21"/>
          <p:cNvSpPr/>
          <p:nvPr/>
        </p:nvSpPr>
        <p:spPr>
          <a:xfrm rot="16200000">
            <a:off x="4537080" y="-4533840"/>
            <a:ext cx="68400" cy="9142560"/>
          </a:xfrm>
          <a:prstGeom prst="rect">
            <a:avLst/>
          </a:prstGeom>
          <a:gradFill>
            <a:gsLst>
              <a:gs pos="0">
                <a:srgbClr val="003366"/>
              </a:gs>
              <a:gs pos="100000">
                <a:srgbClr val="00e0f8"/>
              </a:gs>
            </a:gsLst>
            <a:lin ang="6000"/>
          </a:gradFill>
          <a:ln>
            <a:noFill/>
          </a:ln>
        </p:spPr>
      </p:sp>
      <p:sp>
        <p:nvSpPr>
          <p:cNvPr id="319" name="Line 22"/>
          <p:cNvSpPr/>
          <p:nvPr/>
        </p:nvSpPr>
        <p:spPr>
          <a:xfrm>
            <a:off x="0" y="1454040"/>
            <a:ext cx="9144000" cy="0"/>
          </a:xfrm>
          <a:prstGeom prst="line">
            <a:avLst/>
          </a:prstGeom>
          <a:ln w="19080">
            <a:solidFill>
              <a:srgbClr val="cdd066"/>
            </a:solidFill>
            <a:miter/>
          </a:ln>
        </p:spPr>
      </p:sp>
      <p:sp>
        <p:nvSpPr>
          <p:cNvPr id="320" name="CustomShape 23"/>
          <p:cNvSpPr/>
          <p:nvPr/>
        </p:nvSpPr>
        <p:spPr>
          <a:xfrm rot="16200000">
            <a:off x="68760" y="1331280"/>
            <a:ext cx="288720" cy="277200"/>
          </a:xfrm>
          <a:prstGeom prst="rect">
            <a:avLst/>
          </a:prstGeom>
          <a:gradFill>
            <a:gsLst>
              <a:gs pos="0">
                <a:srgbClr val="0000ff"/>
              </a:gs>
              <a:gs pos="100000">
                <a:srgbClr val="00e0f8"/>
              </a:gs>
            </a:gsLst>
            <a:path path="rect"/>
          </a:gradFill>
          <a:ln w="9360">
            <a:solidFill>
              <a:srgbClr val="dddddd"/>
            </a:solidFill>
            <a:miter/>
          </a:ln>
        </p:spPr>
      </p:sp>
      <p:sp>
        <p:nvSpPr>
          <p:cNvPr id="321" name="CustomShape 24"/>
          <p:cNvSpPr/>
          <p:nvPr/>
        </p:nvSpPr>
        <p:spPr>
          <a:xfrm rot="16200000">
            <a:off x="354600" y="1332720"/>
            <a:ext cx="288360" cy="276840"/>
          </a:xfrm>
          <a:prstGeom prst="rect">
            <a:avLst/>
          </a:prstGeom>
          <a:gradFill>
            <a:gsLst>
              <a:gs pos="0">
                <a:srgbClr val="0000ff"/>
              </a:gs>
              <a:gs pos="100000">
                <a:srgbClr val="00e0f8"/>
              </a:gs>
            </a:gsLst>
            <a:path path="rect"/>
          </a:gradFill>
          <a:ln w="9360">
            <a:solidFill>
              <a:srgbClr val="dddddd"/>
            </a:solidFill>
            <a:miter/>
          </a:ln>
        </p:spPr>
      </p:sp>
      <p:sp>
        <p:nvSpPr>
          <p:cNvPr id="322" name="CustomShape 25"/>
          <p:cNvSpPr/>
          <p:nvPr/>
        </p:nvSpPr>
        <p:spPr>
          <a:xfrm rot="16200000">
            <a:off x="64152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323" name="CustomShape 26"/>
          <p:cNvSpPr/>
          <p:nvPr/>
        </p:nvSpPr>
        <p:spPr>
          <a:xfrm rot="16200000">
            <a:off x="930960" y="1332720"/>
            <a:ext cx="288360" cy="276840"/>
          </a:xfrm>
          <a:prstGeom prst="rect">
            <a:avLst/>
          </a:prstGeom>
          <a:gradFill>
            <a:gsLst>
              <a:gs pos="0">
                <a:srgbClr val="0000ff"/>
              </a:gs>
              <a:gs pos="100000">
                <a:srgbClr val="00e0f8"/>
              </a:gs>
            </a:gsLst>
            <a:path path="rect"/>
          </a:gradFill>
          <a:ln w="9360">
            <a:solidFill>
              <a:srgbClr val="dddddd"/>
            </a:solidFill>
            <a:miter/>
          </a:ln>
        </p:spPr>
      </p:sp>
      <p:sp>
        <p:nvSpPr>
          <p:cNvPr id="324" name="CustomShape 27"/>
          <p:cNvSpPr/>
          <p:nvPr/>
        </p:nvSpPr>
        <p:spPr>
          <a:xfrm rot="16200000">
            <a:off x="121824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325" name="CustomShape 28"/>
          <p:cNvSpPr/>
          <p:nvPr/>
        </p:nvSpPr>
        <p:spPr>
          <a:xfrm rot="16200000">
            <a:off x="150552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326" name="CustomShape 29"/>
          <p:cNvSpPr/>
          <p:nvPr/>
        </p:nvSpPr>
        <p:spPr>
          <a:xfrm rot="16200000">
            <a:off x="179316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327" name="CustomShape 30"/>
          <p:cNvSpPr/>
          <p:nvPr/>
        </p:nvSpPr>
        <p:spPr>
          <a:xfrm rot="16200000">
            <a:off x="2080800" y="1332720"/>
            <a:ext cx="288360" cy="276840"/>
          </a:xfrm>
          <a:prstGeom prst="rect">
            <a:avLst/>
          </a:prstGeom>
          <a:gradFill>
            <a:gsLst>
              <a:gs pos="0">
                <a:srgbClr val="0000ff"/>
              </a:gs>
              <a:gs pos="100000">
                <a:srgbClr val="00e0f8"/>
              </a:gs>
            </a:gsLst>
            <a:path path="rect"/>
          </a:gradFill>
          <a:ln w="9360">
            <a:solidFill>
              <a:srgbClr val="dddddd"/>
            </a:solidFill>
            <a:miter/>
          </a:ln>
        </p:spPr>
      </p:sp>
      <p:sp>
        <p:nvSpPr>
          <p:cNvPr id="328" name="CustomShape 31"/>
          <p:cNvSpPr/>
          <p:nvPr/>
        </p:nvSpPr>
        <p:spPr>
          <a:xfrm rot="16200000">
            <a:off x="236772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329" name="CustomShape 32"/>
          <p:cNvSpPr/>
          <p:nvPr/>
        </p:nvSpPr>
        <p:spPr>
          <a:xfrm rot="16200000">
            <a:off x="265536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330" name="CustomShape 33"/>
          <p:cNvSpPr/>
          <p:nvPr/>
        </p:nvSpPr>
        <p:spPr>
          <a:xfrm rot="16200000">
            <a:off x="294264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331" name="CustomShape 34"/>
          <p:cNvSpPr/>
          <p:nvPr/>
        </p:nvSpPr>
        <p:spPr>
          <a:xfrm>
            <a:off x="11160" y="1333440"/>
            <a:ext cx="3206880" cy="287640"/>
          </a:xfrm>
          <a:prstGeom prst="rect">
            <a:avLst/>
          </a:prstGeom>
          <a:gradFill>
            <a:gsLst>
              <a:gs pos="0">
                <a:srgbClr val="ffcccc"/>
              </a:gs>
              <a:gs pos="100000">
                <a:srgbClr val="336699"/>
              </a:gs>
            </a:gsLst>
            <a:lin ang="10800000"/>
          </a:gradFill>
          <a:ln>
            <a:noFill/>
          </a:ln>
        </p:spPr>
      </p:sp>
      <p:sp>
        <p:nvSpPr>
          <p:cNvPr id="332" name="CustomShape 35"/>
          <p:cNvSpPr/>
          <p:nvPr/>
        </p:nvSpPr>
        <p:spPr>
          <a:xfrm>
            <a:off x="0" y="0"/>
            <a:ext cx="65160" cy="6856560"/>
          </a:xfrm>
          <a:prstGeom prst="rect">
            <a:avLst/>
          </a:prstGeom>
          <a:gradFill>
            <a:gsLst>
              <a:gs pos="0">
                <a:srgbClr val="003366"/>
              </a:gs>
              <a:gs pos="100000">
                <a:srgbClr val="00e0f8"/>
              </a:gs>
            </a:gsLst>
            <a:lin ang="5400000"/>
          </a:gradFill>
          <a:ln>
            <a:noFill/>
          </a:ln>
        </p:spPr>
      </p:sp>
      <p:sp>
        <p:nvSpPr>
          <p:cNvPr id="333" name="CustomShape 36"/>
          <p:cNvSpPr/>
          <p:nvPr/>
        </p:nvSpPr>
        <p:spPr>
          <a:xfrm>
            <a:off x="212760" y="166680"/>
            <a:ext cx="8726760" cy="1154160"/>
          </a:xfrm>
          <a:prstGeom prst="rect">
            <a:avLst/>
          </a:prstGeom>
          <a:solidFill>
            <a:srgbClr val="ffffff"/>
          </a:solidFill>
          <a:ln>
            <a:noFill/>
          </a:ln>
        </p:spPr>
      </p:sp>
      <p:sp>
        <p:nvSpPr>
          <p:cNvPr id="334" name="PlaceHolder 37"/>
          <p:cNvSpPr>
            <a:spLocks noGrp="1"/>
          </p:cNvSpPr>
          <p:nvPr>
            <p:ph type="title"/>
          </p:nvPr>
        </p:nvSpPr>
        <p:spPr>
          <a:xfrm>
            <a:off x="264960" y="152280"/>
            <a:ext cx="8645760" cy="1212120"/>
          </a:xfrm>
          <a:prstGeom prst="rect">
            <a:avLst/>
          </a:prstGeom>
        </p:spPr>
        <p:txBody>
          <a:bodyPr lIns="0" rIns="0" tIns="0" bIns="0" anchor="ctr"/>
          <a:p>
            <a:r>
              <a:rPr lang="en-US">
                <a:latin typeface="Arial"/>
              </a:rPr>
              <a:t>Click to edit the title text format</a:t>
            </a:r>
            <a:endParaRPr/>
          </a:p>
        </p:txBody>
      </p:sp>
      <p:sp>
        <p:nvSpPr>
          <p:cNvPr id="335" name="PlaceHolder 38"/>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70" name="CustomShape 1"/>
          <p:cNvSpPr/>
          <p:nvPr/>
        </p:nvSpPr>
        <p:spPr>
          <a:xfrm>
            <a:off x="0" y="0"/>
            <a:ext cx="9142560" cy="6856560"/>
          </a:xfrm>
          <a:prstGeom prst="rect">
            <a:avLst/>
          </a:prstGeom>
          <a:gradFill>
            <a:gsLst>
              <a:gs pos="0">
                <a:srgbClr val="d7d985"/>
              </a:gs>
              <a:gs pos="100000">
                <a:srgbClr val="a6a935"/>
              </a:gs>
            </a:gsLst>
            <a:lin ang="10800000"/>
          </a:gradFill>
          <a:ln>
            <a:noFill/>
          </a:ln>
        </p:spPr>
      </p:sp>
      <p:sp>
        <p:nvSpPr>
          <p:cNvPr id="371" name="CustomShape 2"/>
          <p:cNvSpPr/>
          <p:nvPr/>
        </p:nvSpPr>
        <p:spPr>
          <a:xfrm>
            <a:off x="212760" y="1614600"/>
            <a:ext cx="8726760" cy="5005440"/>
          </a:xfrm>
          <a:prstGeom prst="rect">
            <a:avLst/>
          </a:prstGeom>
          <a:solidFill>
            <a:srgbClr val="ffffff"/>
          </a:solidFill>
          <a:ln>
            <a:noFill/>
          </a:ln>
        </p:spPr>
      </p:sp>
      <p:sp>
        <p:nvSpPr>
          <p:cNvPr id="372" name="CustomShape 3"/>
          <p:cNvSpPr/>
          <p:nvPr/>
        </p:nvSpPr>
        <p:spPr>
          <a:xfrm rot="16200000">
            <a:off x="4537080" y="-4533840"/>
            <a:ext cx="68400" cy="9142560"/>
          </a:xfrm>
          <a:prstGeom prst="rect">
            <a:avLst/>
          </a:prstGeom>
          <a:gradFill>
            <a:gsLst>
              <a:gs pos="0">
                <a:srgbClr val="003366"/>
              </a:gs>
              <a:gs pos="100000">
                <a:srgbClr val="00e0f8"/>
              </a:gs>
            </a:gsLst>
            <a:lin ang="6000"/>
          </a:gradFill>
          <a:ln>
            <a:noFill/>
          </a:ln>
        </p:spPr>
      </p:sp>
      <p:sp>
        <p:nvSpPr>
          <p:cNvPr id="373" name="Line 4"/>
          <p:cNvSpPr/>
          <p:nvPr/>
        </p:nvSpPr>
        <p:spPr>
          <a:xfrm>
            <a:off x="0" y="1454040"/>
            <a:ext cx="9144000" cy="0"/>
          </a:xfrm>
          <a:prstGeom prst="line">
            <a:avLst/>
          </a:prstGeom>
          <a:ln w="19080">
            <a:solidFill>
              <a:srgbClr val="cdd066"/>
            </a:solidFill>
            <a:miter/>
          </a:ln>
        </p:spPr>
      </p:sp>
      <p:sp>
        <p:nvSpPr>
          <p:cNvPr id="374" name="CustomShape 5"/>
          <p:cNvSpPr/>
          <p:nvPr/>
        </p:nvSpPr>
        <p:spPr>
          <a:xfrm rot="16200000">
            <a:off x="68760" y="1331280"/>
            <a:ext cx="288720" cy="277200"/>
          </a:xfrm>
          <a:prstGeom prst="rect">
            <a:avLst/>
          </a:prstGeom>
          <a:gradFill>
            <a:gsLst>
              <a:gs pos="0">
                <a:srgbClr val="0000ff"/>
              </a:gs>
              <a:gs pos="100000">
                <a:srgbClr val="00e0f8"/>
              </a:gs>
            </a:gsLst>
            <a:path path="rect"/>
          </a:gradFill>
          <a:ln w="9360">
            <a:solidFill>
              <a:srgbClr val="dddddd"/>
            </a:solidFill>
            <a:miter/>
          </a:ln>
        </p:spPr>
      </p:sp>
      <p:sp>
        <p:nvSpPr>
          <p:cNvPr id="375" name="CustomShape 6"/>
          <p:cNvSpPr/>
          <p:nvPr/>
        </p:nvSpPr>
        <p:spPr>
          <a:xfrm rot="16200000">
            <a:off x="354600" y="1332720"/>
            <a:ext cx="288360" cy="276840"/>
          </a:xfrm>
          <a:prstGeom prst="rect">
            <a:avLst/>
          </a:prstGeom>
          <a:gradFill>
            <a:gsLst>
              <a:gs pos="0">
                <a:srgbClr val="0000ff"/>
              </a:gs>
              <a:gs pos="100000">
                <a:srgbClr val="00e0f8"/>
              </a:gs>
            </a:gsLst>
            <a:path path="rect"/>
          </a:gradFill>
          <a:ln w="9360">
            <a:solidFill>
              <a:srgbClr val="dddddd"/>
            </a:solidFill>
            <a:miter/>
          </a:ln>
        </p:spPr>
      </p:sp>
      <p:sp>
        <p:nvSpPr>
          <p:cNvPr id="376" name="CustomShape 7"/>
          <p:cNvSpPr/>
          <p:nvPr/>
        </p:nvSpPr>
        <p:spPr>
          <a:xfrm rot="16200000">
            <a:off x="64152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377" name="CustomShape 8"/>
          <p:cNvSpPr/>
          <p:nvPr/>
        </p:nvSpPr>
        <p:spPr>
          <a:xfrm rot="16200000">
            <a:off x="930960" y="1332720"/>
            <a:ext cx="288360" cy="276840"/>
          </a:xfrm>
          <a:prstGeom prst="rect">
            <a:avLst/>
          </a:prstGeom>
          <a:gradFill>
            <a:gsLst>
              <a:gs pos="0">
                <a:srgbClr val="0000ff"/>
              </a:gs>
              <a:gs pos="100000">
                <a:srgbClr val="00e0f8"/>
              </a:gs>
            </a:gsLst>
            <a:path path="rect"/>
          </a:gradFill>
          <a:ln w="9360">
            <a:solidFill>
              <a:srgbClr val="dddddd"/>
            </a:solidFill>
            <a:miter/>
          </a:ln>
        </p:spPr>
      </p:sp>
      <p:sp>
        <p:nvSpPr>
          <p:cNvPr id="378" name="CustomShape 9"/>
          <p:cNvSpPr/>
          <p:nvPr/>
        </p:nvSpPr>
        <p:spPr>
          <a:xfrm rot="16200000">
            <a:off x="121824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379" name="CustomShape 10"/>
          <p:cNvSpPr/>
          <p:nvPr/>
        </p:nvSpPr>
        <p:spPr>
          <a:xfrm rot="16200000">
            <a:off x="150552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380" name="CustomShape 11"/>
          <p:cNvSpPr/>
          <p:nvPr/>
        </p:nvSpPr>
        <p:spPr>
          <a:xfrm rot="16200000">
            <a:off x="179316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381" name="CustomShape 12"/>
          <p:cNvSpPr/>
          <p:nvPr/>
        </p:nvSpPr>
        <p:spPr>
          <a:xfrm rot="16200000">
            <a:off x="2080800" y="1332720"/>
            <a:ext cx="288360" cy="276840"/>
          </a:xfrm>
          <a:prstGeom prst="rect">
            <a:avLst/>
          </a:prstGeom>
          <a:gradFill>
            <a:gsLst>
              <a:gs pos="0">
                <a:srgbClr val="0000ff"/>
              </a:gs>
              <a:gs pos="100000">
                <a:srgbClr val="00e0f8"/>
              </a:gs>
            </a:gsLst>
            <a:path path="rect"/>
          </a:gradFill>
          <a:ln w="9360">
            <a:solidFill>
              <a:srgbClr val="dddddd"/>
            </a:solidFill>
            <a:miter/>
          </a:ln>
        </p:spPr>
      </p:sp>
      <p:sp>
        <p:nvSpPr>
          <p:cNvPr id="382" name="CustomShape 13"/>
          <p:cNvSpPr/>
          <p:nvPr/>
        </p:nvSpPr>
        <p:spPr>
          <a:xfrm rot="16200000">
            <a:off x="236772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383" name="CustomShape 14"/>
          <p:cNvSpPr/>
          <p:nvPr/>
        </p:nvSpPr>
        <p:spPr>
          <a:xfrm rot="16200000">
            <a:off x="265536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384" name="CustomShape 15"/>
          <p:cNvSpPr/>
          <p:nvPr/>
        </p:nvSpPr>
        <p:spPr>
          <a:xfrm rot="16200000">
            <a:off x="294264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385" name="CustomShape 16"/>
          <p:cNvSpPr/>
          <p:nvPr/>
        </p:nvSpPr>
        <p:spPr>
          <a:xfrm>
            <a:off x="11160" y="1333440"/>
            <a:ext cx="3206880" cy="287640"/>
          </a:xfrm>
          <a:prstGeom prst="rect">
            <a:avLst/>
          </a:prstGeom>
          <a:gradFill>
            <a:gsLst>
              <a:gs pos="0">
                <a:srgbClr val="ffcccc"/>
              </a:gs>
              <a:gs pos="100000">
                <a:srgbClr val="336699"/>
              </a:gs>
            </a:gsLst>
            <a:lin ang="10800000"/>
          </a:gradFill>
          <a:ln>
            <a:noFill/>
          </a:ln>
        </p:spPr>
      </p:sp>
      <p:sp>
        <p:nvSpPr>
          <p:cNvPr id="386" name="CustomShape 17"/>
          <p:cNvSpPr/>
          <p:nvPr/>
        </p:nvSpPr>
        <p:spPr>
          <a:xfrm>
            <a:off x="0" y="0"/>
            <a:ext cx="65160" cy="6856560"/>
          </a:xfrm>
          <a:prstGeom prst="rect">
            <a:avLst/>
          </a:prstGeom>
          <a:gradFill>
            <a:gsLst>
              <a:gs pos="0">
                <a:srgbClr val="003366"/>
              </a:gs>
              <a:gs pos="100000">
                <a:srgbClr val="00e0f8"/>
              </a:gs>
            </a:gsLst>
            <a:lin ang="5400000"/>
          </a:gradFill>
          <a:ln>
            <a:noFill/>
          </a:ln>
        </p:spPr>
      </p:sp>
      <p:sp>
        <p:nvSpPr>
          <p:cNvPr id="387" name="CustomShape 18"/>
          <p:cNvSpPr/>
          <p:nvPr/>
        </p:nvSpPr>
        <p:spPr>
          <a:xfrm>
            <a:off x="212760" y="166680"/>
            <a:ext cx="8726760" cy="1154160"/>
          </a:xfrm>
          <a:prstGeom prst="rect">
            <a:avLst/>
          </a:prstGeom>
          <a:solidFill>
            <a:srgbClr val="ffffff"/>
          </a:solidFill>
          <a:ln>
            <a:noFill/>
          </a:ln>
        </p:spPr>
      </p:sp>
      <p:sp>
        <p:nvSpPr>
          <p:cNvPr id="388" name="CustomShape 19"/>
          <p:cNvSpPr/>
          <p:nvPr/>
        </p:nvSpPr>
        <p:spPr>
          <a:xfrm>
            <a:off x="0" y="0"/>
            <a:ext cx="9142560" cy="6856560"/>
          </a:xfrm>
          <a:prstGeom prst="rect">
            <a:avLst/>
          </a:prstGeom>
          <a:gradFill>
            <a:gsLst>
              <a:gs pos="0">
                <a:srgbClr val="d7d985"/>
              </a:gs>
              <a:gs pos="100000">
                <a:srgbClr val="a6a935"/>
              </a:gs>
            </a:gsLst>
            <a:lin ang="10800000"/>
          </a:gradFill>
          <a:ln>
            <a:noFill/>
          </a:ln>
        </p:spPr>
      </p:sp>
      <p:sp>
        <p:nvSpPr>
          <p:cNvPr id="389" name="CustomShape 20"/>
          <p:cNvSpPr/>
          <p:nvPr/>
        </p:nvSpPr>
        <p:spPr>
          <a:xfrm>
            <a:off x="212760" y="1614600"/>
            <a:ext cx="8726760" cy="5005440"/>
          </a:xfrm>
          <a:prstGeom prst="rect">
            <a:avLst/>
          </a:prstGeom>
          <a:solidFill>
            <a:srgbClr val="ffffff"/>
          </a:solidFill>
          <a:ln>
            <a:noFill/>
          </a:ln>
        </p:spPr>
      </p:sp>
      <p:sp>
        <p:nvSpPr>
          <p:cNvPr id="390" name="CustomShape 21"/>
          <p:cNvSpPr/>
          <p:nvPr/>
        </p:nvSpPr>
        <p:spPr>
          <a:xfrm rot="16200000">
            <a:off x="4537080" y="-4533840"/>
            <a:ext cx="68400" cy="9142560"/>
          </a:xfrm>
          <a:prstGeom prst="rect">
            <a:avLst/>
          </a:prstGeom>
          <a:gradFill>
            <a:gsLst>
              <a:gs pos="0">
                <a:srgbClr val="003366"/>
              </a:gs>
              <a:gs pos="100000">
                <a:srgbClr val="00e0f8"/>
              </a:gs>
            </a:gsLst>
            <a:lin ang="6000"/>
          </a:gradFill>
          <a:ln>
            <a:noFill/>
          </a:ln>
        </p:spPr>
      </p:sp>
      <p:sp>
        <p:nvSpPr>
          <p:cNvPr id="391" name="Line 22"/>
          <p:cNvSpPr/>
          <p:nvPr/>
        </p:nvSpPr>
        <p:spPr>
          <a:xfrm>
            <a:off x="0" y="1454040"/>
            <a:ext cx="9144000" cy="0"/>
          </a:xfrm>
          <a:prstGeom prst="line">
            <a:avLst/>
          </a:prstGeom>
          <a:ln w="19080">
            <a:solidFill>
              <a:srgbClr val="cdd066"/>
            </a:solidFill>
            <a:miter/>
          </a:ln>
        </p:spPr>
      </p:sp>
      <p:sp>
        <p:nvSpPr>
          <p:cNvPr id="392" name="CustomShape 23"/>
          <p:cNvSpPr/>
          <p:nvPr/>
        </p:nvSpPr>
        <p:spPr>
          <a:xfrm rot="16200000">
            <a:off x="68760" y="1331280"/>
            <a:ext cx="288720" cy="277200"/>
          </a:xfrm>
          <a:prstGeom prst="rect">
            <a:avLst/>
          </a:prstGeom>
          <a:gradFill>
            <a:gsLst>
              <a:gs pos="0">
                <a:srgbClr val="0000ff"/>
              </a:gs>
              <a:gs pos="100000">
                <a:srgbClr val="00e0f8"/>
              </a:gs>
            </a:gsLst>
            <a:path path="rect"/>
          </a:gradFill>
          <a:ln w="9360">
            <a:solidFill>
              <a:srgbClr val="dddddd"/>
            </a:solidFill>
            <a:miter/>
          </a:ln>
        </p:spPr>
      </p:sp>
      <p:sp>
        <p:nvSpPr>
          <p:cNvPr id="393" name="CustomShape 24"/>
          <p:cNvSpPr/>
          <p:nvPr/>
        </p:nvSpPr>
        <p:spPr>
          <a:xfrm rot="16200000">
            <a:off x="354600" y="1332720"/>
            <a:ext cx="288360" cy="276840"/>
          </a:xfrm>
          <a:prstGeom prst="rect">
            <a:avLst/>
          </a:prstGeom>
          <a:gradFill>
            <a:gsLst>
              <a:gs pos="0">
                <a:srgbClr val="0000ff"/>
              </a:gs>
              <a:gs pos="100000">
                <a:srgbClr val="00e0f8"/>
              </a:gs>
            </a:gsLst>
            <a:path path="rect"/>
          </a:gradFill>
          <a:ln w="9360">
            <a:solidFill>
              <a:srgbClr val="dddddd"/>
            </a:solidFill>
            <a:miter/>
          </a:ln>
        </p:spPr>
      </p:sp>
      <p:sp>
        <p:nvSpPr>
          <p:cNvPr id="394" name="CustomShape 25"/>
          <p:cNvSpPr/>
          <p:nvPr/>
        </p:nvSpPr>
        <p:spPr>
          <a:xfrm rot="16200000">
            <a:off x="64152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395" name="CustomShape 26"/>
          <p:cNvSpPr/>
          <p:nvPr/>
        </p:nvSpPr>
        <p:spPr>
          <a:xfrm rot="16200000">
            <a:off x="930960" y="1332720"/>
            <a:ext cx="288360" cy="276840"/>
          </a:xfrm>
          <a:prstGeom prst="rect">
            <a:avLst/>
          </a:prstGeom>
          <a:gradFill>
            <a:gsLst>
              <a:gs pos="0">
                <a:srgbClr val="0000ff"/>
              </a:gs>
              <a:gs pos="100000">
                <a:srgbClr val="00e0f8"/>
              </a:gs>
            </a:gsLst>
            <a:path path="rect"/>
          </a:gradFill>
          <a:ln w="9360">
            <a:solidFill>
              <a:srgbClr val="dddddd"/>
            </a:solidFill>
            <a:miter/>
          </a:ln>
        </p:spPr>
      </p:sp>
      <p:sp>
        <p:nvSpPr>
          <p:cNvPr id="396" name="CustomShape 27"/>
          <p:cNvSpPr/>
          <p:nvPr/>
        </p:nvSpPr>
        <p:spPr>
          <a:xfrm rot="16200000">
            <a:off x="121824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397" name="CustomShape 28"/>
          <p:cNvSpPr/>
          <p:nvPr/>
        </p:nvSpPr>
        <p:spPr>
          <a:xfrm rot="16200000">
            <a:off x="150552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398" name="CustomShape 29"/>
          <p:cNvSpPr/>
          <p:nvPr/>
        </p:nvSpPr>
        <p:spPr>
          <a:xfrm rot="16200000">
            <a:off x="179316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399" name="CustomShape 30"/>
          <p:cNvSpPr/>
          <p:nvPr/>
        </p:nvSpPr>
        <p:spPr>
          <a:xfrm rot="16200000">
            <a:off x="2080800" y="1332720"/>
            <a:ext cx="288360" cy="276840"/>
          </a:xfrm>
          <a:prstGeom prst="rect">
            <a:avLst/>
          </a:prstGeom>
          <a:gradFill>
            <a:gsLst>
              <a:gs pos="0">
                <a:srgbClr val="0000ff"/>
              </a:gs>
              <a:gs pos="100000">
                <a:srgbClr val="00e0f8"/>
              </a:gs>
            </a:gsLst>
            <a:path path="rect"/>
          </a:gradFill>
          <a:ln w="9360">
            <a:solidFill>
              <a:srgbClr val="dddddd"/>
            </a:solidFill>
            <a:miter/>
          </a:ln>
        </p:spPr>
      </p:sp>
      <p:sp>
        <p:nvSpPr>
          <p:cNvPr id="400" name="CustomShape 31"/>
          <p:cNvSpPr/>
          <p:nvPr/>
        </p:nvSpPr>
        <p:spPr>
          <a:xfrm rot="16200000">
            <a:off x="236772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401" name="CustomShape 32"/>
          <p:cNvSpPr/>
          <p:nvPr/>
        </p:nvSpPr>
        <p:spPr>
          <a:xfrm rot="16200000">
            <a:off x="265536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402" name="CustomShape 33"/>
          <p:cNvSpPr/>
          <p:nvPr/>
        </p:nvSpPr>
        <p:spPr>
          <a:xfrm rot="16200000">
            <a:off x="2942640" y="1332360"/>
            <a:ext cx="288360" cy="277200"/>
          </a:xfrm>
          <a:prstGeom prst="rect">
            <a:avLst/>
          </a:prstGeom>
          <a:gradFill>
            <a:gsLst>
              <a:gs pos="0">
                <a:srgbClr val="0000ff"/>
              </a:gs>
              <a:gs pos="100000">
                <a:srgbClr val="00e0f8"/>
              </a:gs>
            </a:gsLst>
            <a:path path="rect"/>
          </a:gradFill>
          <a:ln w="9360">
            <a:solidFill>
              <a:srgbClr val="dddddd"/>
            </a:solidFill>
            <a:miter/>
          </a:ln>
        </p:spPr>
      </p:sp>
      <p:sp>
        <p:nvSpPr>
          <p:cNvPr id="403" name="CustomShape 34"/>
          <p:cNvSpPr/>
          <p:nvPr/>
        </p:nvSpPr>
        <p:spPr>
          <a:xfrm>
            <a:off x="11160" y="1333440"/>
            <a:ext cx="3206880" cy="287640"/>
          </a:xfrm>
          <a:prstGeom prst="rect">
            <a:avLst/>
          </a:prstGeom>
          <a:gradFill>
            <a:gsLst>
              <a:gs pos="0">
                <a:srgbClr val="ffcccc"/>
              </a:gs>
              <a:gs pos="100000">
                <a:srgbClr val="336699"/>
              </a:gs>
            </a:gsLst>
            <a:lin ang="10800000"/>
          </a:gradFill>
          <a:ln>
            <a:noFill/>
          </a:ln>
        </p:spPr>
      </p:sp>
      <p:sp>
        <p:nvSpPr>
          <p:cNvPr id="404" name="CustomShape 35"/>
          <p:cNvSpPr/>
          <p:nvPr/>
        </p:nvSpPr>
        <p:spPr>
          <a:xfrm>
            <a:off x="0" y="0"/>
            <a:ext cx="65160" cy="6856560"/>
          </a:xfrm>
          <a:prstGeom prst="rect">
            <a:avLst/>
          </a:prstGeom>
          <a:gradFill>
            <a:gsLst>
              <a:gs pos="0">
                <a:srgbClr val="003366"/>
              </a:gs>
              <a:gs pos="100000">
                <a:srgbClr val="00e0f8"/>
              </a:gs>
            </a:gsLst>
            <a:lin ang="5400000"/>
          </a:gradFill>
          <a:ln>
            <a:noFill/>
          </a:ln>
        </p:spPr>
      </p:sp>
      <p:sp>
        <p:nvSpPr>
          <p:cNvPr id="405" name="CustomShape 36"/>
          <p:cNvSpPr/>
          <p:nvPr/>
        </p:nvSpPr>
        <p:spPr>
          <a:xfrm>
            <a:off x="212760" y="166680"/>
            <a:ext cx="8726760" cy="1154160"/>
          </a:xfrm>
          <a:prstGeom prst="rect">
            <a:avLst/>
          </a:prstGeom>
          <a:solidFill>
            <a:srgbClr val="ffffff"/>
          </a:solidFill>
          <a:ln>
            <a:noFill/>
          </a:ln>
        </p:spPr>
      </p:sp>
      <p:sp>
        <p:nvSpPr>
          <p:cNvPr id="406" name="PlaceHolder 37"/>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407" name="PlaceHolder 38"/>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image" Target="../media/image14.jpeg"/><Relationship Id="rId4" Type="http://schemas.openxmlformats.org/officeDocument/2006/relationships/slideLayout" Target="../slideLayouts/slideLayout29.xml"/>
</Relationships>
</file>

<file path=ppt/slides/_rels/slide12.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slideLayout" Target="../slideLayouts/slideLayout2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jpeg"/><Relationship Id="rId3" Type="http://schemas.openxmlformats.org/officeDocument/2006/relationships/image" Target="../media/image19.jpeg"/><Relationship Id="rId4" Type="http://schemas.openxmlformats.org/officeDocument/2006/relationships/slideLayout" Target="../slideLayouts/slideLayout2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21.jpeg"/><Relationship Id="rId3" Type="http://schemas.openxmlformats.org/officeDocument/2006/relationships/image" Target="../media/image22.jpeg"/><Relationship Id="rId4" Type="http://schemas.openxmlformats.org/officeDocument/2006/relationships/image" Target="../media/image23.jpeg"/><Relationship Id="rId5" Type="http://schemas.openxmlformats.org/officeDocument/2006/relationships/slideLayout" Target="../slideLayouts/slideLayout29.xml"/>
</Relationships>
</file>

<file path=ppt/slides/_rels/slide17.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image" Target="../media/image26.jpeg"/><Relationship Id="rId3" Type="http://schemas.openxmlformats.org/officeDocument/2006/relationships/slideLayout" Target="../slideLayouts/slideLayout29.xml"/>
</Relationships>
</file>

<file path=ppt/slides/_rels/slide19.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image" Target="../media/image30.jpeg"/><Relationship Id="rId3" Type="http://schemas.openxmlformats.org/officeDocument/2006/relationships/image" Target="../media/image31.jpeg"/><Relationship Id="rId4" Type="http://schemas.openxmlformats.org/officeDocument/2006/relationships/slideLayout" Target="../slideLayouts/slideLayout29.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image" Target="../media/image33.jpeg"/><Relationship Id="rId3"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image" Target="../media/image35.jpeg"/><Relationship Id="rId3"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image" Target="../media/image37.jpeg"/><Relationship Id="rId3" Type="http://schemas.openxmlformats.org/officeDocument/2006/relationships/slideLayout" Target="../slideLayouts/slideLayout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38.jpeg"/><Relationship Id="rId2" Type="http://schemas.openxmlformats.org/officeDocument/2006/relationships/slideLayout" Target="../slideLayouts/slideLayout29.xml"/>
</Relationships>
</file>

<file path=ppt/slides/_rels/slide32.xml.rels><?xml version="1.0" encoding="UTF-8"?>
<Relationships xmlns="http://schemas.openxmlformats.org/package/2006/relationships"><Relationship Id="rId1" Type="http://schemas.openxmlformats.org/officeDocument/2006/relationships/image" Target="../media/image39.jpeg"/><Relationship Id="rId2" Type="http://schemas.openxmlformats.org/officeDocument/2006/relationships/slideLayout" Target="../slideLayouts/slideLayout29.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40.jpeg"/><Relationship Id="rId2" Type="http://schemas.openxmlformats.org/officeDocument/2006/relationships/image" Target="../media/image41.jpeg"/><Relationship Id="rId3" Type="http://schemas.openxmlformats.org/officeDocument/2006/relationships/image" Target="../media/image42.jpeg"/><Relationship Id="rId4" Type="http://schemas.openxmlformats.org/officeDocument/2006/relationships/slideLayout" Target="../slideLayouts/slideLayout29.xml"/>
</Relationships>
</file>

<file path=ppt/slides/_rels/slide36.xml.rels><?xml version="1.0" encoding="UTF-8"?>
<Relationships xmlns="http://schemas.openxmlformats.org/package/2006/relationships"><Relationship Id="rId1" Type="http://schemas.openxmlformats.org/officeDocument/2006/relationships/image" Target="../media/image43.jpeg"/><Relationship Id="rId2" Type="http://schemas.openxmlformats.org/officeDocument/2006/relationships/image" Target="../media/image44.jpeg"/><Relationship Id="rId3" Type="http://schemas.openxmlformats.org/officeDocument/2006/relationships/image" Target="../media/image45.jpeg"/><Relationship Id="rId4" Type="http://schemas.openxmlformats.org/officeDocument/2006/relationships/slideLayout" Target="../slideLayouts/slideLayout29.xml"/>
</Relationships>
</file>

<file path=ppt/slides/_rels/slide37.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image" Target="../media/image48.png"/><Relationship Id="rId4" Type="http://schemas.openxmlformats.org/officeDocument/2006/relationships/slideLayout" Target="../slideLayouts/slideLayout29.xml"/>
</Relationships>
</file>

<file path=ppt/slides/_rels/slide38.xml.rels><?xml version="1.0" encoding="UTF-8"?>
<Relationships xmlns="http://schemas.openxmlformats.org/package/2006/relationships"><Relationship Id="rId1" Type="http://schemas.openxmlformats.org/officeDocument/2006/relationships/image" Target="../media/image49.wmf"/><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50.jpeg"/><Relationship Id="rId2"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37.xml"/>
</Relationships>
</file>

<file path=ppt/slides/_rels/slide41.xml.rels><?xml version="1.0" encoding="UTF-8"?>
<Relationships xmlns="http://schemas.openxmlformats.org/package/2006/relationships"><Relationship Id="rId1" Type="http://schemas.openxmlformats.org/officeDocument/2006/relationships/image" Target="../media/image52.jpe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53.jpeg"/><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54.wmf"/><Relationship Id="rId2" Type="http://schemas.openxmlformats.org/officeDocument/2006/relationships/image" Target="../media/image55.wmf"/><Relationship Id="rId3" Type="http://schemas.openxmlformats.org/officeDocument/2006/relationships/image" Target="../media/image56.wmf"/><Relationship Id="rId4"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57.wmf"/><Relationship Id="rId2" Type="http://schemas.openxmlformats.org/officeDocument/2006/relationships/image" Target="../media/image58.wmf"/><Relationship Id="rId3" Type="http://schemas.openxmlformats.org/officeDocument/2006/relationships/image" Target="../media/image59.wmf"/><Relationship Id="rId4"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60.jpeg"/><Relationship Id="rId2" Type="http://schemas.openxmlformats.org/officeDocument/2006/relationships/slideLayout" Target="../slideLayouts/slideLayout37.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61.jpeg"/><Relationship Id="rId2" Type="http://schemas.openxmlformats.org/officeDocument/2006/relationships/image" Target="../media/image62.jpeg"/><Relationship Id="rId3" Type="http://schemas.openxmlformats.org/officeDocument/2006/relationships/slideLayout" Target="../slideLayouts/slideLayout29.xml"/>
</Relationships>
</file>

<file path=ppt/slides/_rels/slide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image" Target="../media/image11.jpeg"/><Relationship Id="rId4" Type="http://schemas.openxmlformats.org/officeDocument/2006/relationships/slideLayout" Target="../slideLayouts/slideLayout29.xml"/>
</Relationships>
</file>

<file path=ppt/slides/_rels/slide50.xml.rels><?xml version="1.0" encoding="UTF-8"?>
<Relationships xmlns="http://schemas.openxmlformats.org/package/2006/relationships"><Relationship Id="rId1" Type="http://schemas.openxmlformats.org/officeDocument/2006/relationships/image" Target="../media/image63.jpeg"/><Relationship Id="rId2" Type="http://schemas.openxmlformats.org/officeDocument/2006/relationships/image" Target="../media/image64.jpeg"/><Relationship Id="rId3" Type="http://schemas.openxmlformats.org/officeDocument/2006/relationships/slideLayout" Target="../slideLayouts/slideLayout2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42" name="CustomShape 1"/>
          <p:cNvSpPr/>
          <p:nvPr/>
        </p:nvSpPr>
        <p:spPr>
          <a:xfrm>
            <a:off x="417240" y="765000"/>
            <a:ext cx="8550360" cy="1492560"/>
          </a:xfrm>
          <a:prstGeom prst="rect">
            <a:avLst/>
          </a:prstGeom>
          <a:noFill/>
          <a:ln>
            <a:noFill/>
          </a:ln>
        </p:spPr>
        <p:txBody>
          <a:bodyPr lIns="90000" rIns="90000" tIns="45000" bIns="45000" anchor="ctr"/>
          <a:p>
            <a:pPr algn="ctr">
              <a:lnSpc>
                <a:spcPct val="100000"/>
              </a:lnSpc>
            </a:pPr>
            <a:r>
              <a:rPr lang="en-US" sz="4500">
                <a:latin typeface="Century Gothic"/>
              </a:rPr>
              <a:t>Network Theorems</a:t>
            </a:r>
            <a:endParaRPr/>
          </a:p>
        </p:txBody>
      </p:sp>
      <p:sp>
        <p:nvSpPr>
          <p:cNvPr id="443" name="CustomShape 2"/>
          <p:cNvSpPr/>
          <p:nvPr/>
        </p:nvSpPr>
        <p:spPr>
          <a:xfrm>
            <a:off x="5248800" y="0"/>
            <a:ext cx="1425240" cy="513360"/>
          </a:xfrm>
          <a:prstGeom prst="rect">
            <a:avLst/>
          </a:prstGeom>
          <a:noFill/>
          <a:ln>
            <a:noFill/>
          </a:ln>
        </p:spPr>
      </p:sp>
      <p:sp>
        <p:nvSpPr>
          <p:cNvPr id="444" name="CustomShape 3"/>
          <p:cNvSpPr/>
          <p:nvPr/>
        </p:nvSpPr>
        <p:spPr>
          <a:xfrm>
            <a:off x="8304480" y="4680"/>
            <a:ext cx="968040" cy="924840"/>
          </a:xfrm>
          <a:prstGeom prst="rect">
            <a:avLst/>
          </a:prstGeom>
          <a:noFill/>
          <a:ln>
            <a:noFill/>
          </a:ln>
        </p:spPr>
      </p:sp>
    </p:spTree>
  </p:cSld>
  <p:transition>
    <p:fade thruBlk="tru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60"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4300">
                <a:latin typeface="Century Gothic"/>
              </a:rPr>
              <a:t>Thevenin’s Theorem</a:t>
            </a:r>
            <a:endParaRPr/>
          </a:p>
        </p:txBody>
      </p:sp>
      <p:sp>
        <p:nvSpPr>
          <p:cNvPr id="761" name="CustomShape 2"/>
          <p:cNvSpPr/>
          <p:nvPr/>
        </p:nvSpPr>
        <p:spPr>
          <a:xfrm>
            <a:off x="212400" y="1626840"/>
            <a:ext cx="8729640" cy="4977000"/>
          </a:xfrm>
          <a:prstGeom prst="rect">
            <a:avLst/>
          </a:prstGeom>
          <a:noFill/>
          <a:ln>
            <a:noFill/>
          </a:ln>
        </p:spPr>
        <p:txBody>
          <a:bodyPr lIns="90000" rIns="90000" tIns="45000" bIns="45000"/>
          <a:p>
            <a:pPr lvl="1">
              <a:lnSpc>
                <a:spcPct val="100000"/>
              </a:lnSpc>
              <a:buSzPct val="95000"/>
              <a:buFont typeface="Wingdings" charset="2"/>
              <a:buChar char=""/>
            </a:pPr>
            <a:r>
              <a:rPr lang="en-US" sz="2500">
                <a:latin typeface="Arial"/>
              </a:rPr>
              <a:t>Thevenin’s theorem simplifies the process of solving for the unknown values of voltage and current in a network by reducing the network to an equivalent series circuit connected to any pair of network terminals.</a:t>
            </a:r>
            <a:endParaRPr/>
          </a:p>
          <a:p>
            <a:pPr>
              <a:lnSpc>
                <a:spcPct val="100000"/>
              </a:lnSpc>
            </a:pPr>
            <a:endParaRPr/>
          </a:p>
          <a:p>
            <a:pPr lvl="1">
              <a:lnSpc>
                <a:spcPct val="100000"/>
              </a:lnSpc>
              <a:buSzPct val="95000"/>
              <a:buFont typeface="Wingdings" charset="2"/>
              <a:buChar char=""/>
            </a:pPr>
            <a:r>
              <a:rPr lang="en-US" sz="2500">
                <a:latin typeface="Arial"/>
              </a:rPr>
              <a:t>Any network with two open terminals can be replaced by a </a:t>
            </a:r>
            <a:r>
              <a:rPr b="1" lang="en-US" sz="2500">
                <a:latin typeface="Arial"/>
              </a:rPr>
              <a:t>single voltage source (V</a:t>
            </a:r>
            <a:r>
              <a:rPr b="1" lang="en-US" sz="2500" baseline="-25000">
                <a:latin typeface="Arial"/>
              </a:rPr>
              <a:t>TH</a:t>
            </a:r>
            <a:r>
              <a:rPr b="1" lang="en-US" sz="2500">
                <a:latin typeface="Arial"/>
              </a:rPr>
              <a:t>)</a:t>
            </a:r>
            <a:r>
              <a:rPr lang="en-US" sz="2500">
                <a:latin typeface="Arial"/>
              </a:rPr>
              <a:t> and a </a:t>
            </a:r>
            <a:r>
              <a:rPr b="1" lang="en-US" sz="2500">
                <a:latin typeface="Arial"/>
              </a:rPr>
              <a:t>series resistance (R</a:t>
            </a:r>
            <a:r>
              <a:rPr b="1" lang="en-US" sz="2500" baseline="-25000">
                <a:latin typeface="Arial"/>
              </a:rPr>
              <a:t>TH</a:t>
            </a:r>
            <a:r>
              <a:rPr b="1" lang="en-US" sz="2500">
                <a:latin typeface="Arial"/>
              </a:rPr>
              <a:t>)</a:t>
            </a:r>
            <a:r>
              <a:rPr lang="en-US" sz="2500">
                <a:latin typeface="Arial"/>
              </a:rPr>
              <a:t> connected to the open terminals.  A component can be removed to produce the open terminals.</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62"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4300">
                <a:latin typeface="Century Gothic"/>
              </a:rPr>
              <a:t> </a:t>
            </a:r>
            <a:r>
              <a:rPr lang="en-US" sz="4300">
                <a:latin typeface="Century Gothic"/>
              </a:rPr>
              <a:t>Thevenin’s Theorem</a:t>
            </a:r>
            <a:endParaRPr/>
          </a:p>
        </p:txBody>
      </p:sp>
      <p:pic>
        <p:nvPicPr>
          <p:cNvPr id="763" name="" descr=""/>
          <p:cNvPicPr/>
          <p:nvPr/>
        </p:nvPicPr>
        <p:blipFill>
          <a:blip r:embed="rId1"/>
          <a:stretch>
            <a:fillRect/>
          </a:stretch>
        </p:blipFill>
        <p:spPr>
          <a:xfrm>
            <a:off x="241200" y="2038320"/>
            <a:ext cx="2905200" cy="1932120"/>
          </a:xfrm>
          <a:prstGeom prst="rect">
            <a:avLst/>
          </a:prstGeom>
          <a:ln>
            <a:noFill/>
          </a:ln>
        </p:spPr>
      </p:pic>
      <p:pic>
        <p:nvPicPr>
          <p:cNvPr id="764" name="" descr=""/>
          <p:cNvPicPr/>
          <p:nvPr/>
        </p:nvPicPr>
        <p:blipFill>
          <a:blip r:embed="rId2"/>
          <a:stretch>
            <a:fillRect/>
          </a:stretch>
        </p:blipFill>
        <p:spPr>
          <a:xfrm>
            <a:off x="3282840" y="2038320"/>
            <a:ext cx="2808720" cy="1932120"/>
          </a:xfrm>
          <a:prstGeom prst="rect">
            <a:avLst/>
          </a:prstGeom>
          <a:ln>
            <a:noFill/>
          </a:ln>
        </p:spPr>
      </p:pic>
      <p:pic>
        <p:nvPicPr>
          <p:cNvPr id="765" name="" descr=""/>
          <p:cNvPicPr/>
          <p:nvPr/>
        </p:nvPicPr>
        <p:blipFill>
          <a:blip r:embed="rId3"/>
          <a:stretch>
            <a:fillRect/>
          </a:stretch>
        </p:blipFill>
        <p:spPr>
          <a:xfrm>
            <a:off x="6226200" y="2038320"/>
            <a:ext cx="2594160" cy="1949760"/>
          </a:xfrm>
          <a:prstGeom prst="rect">
            <a:avLst/>
          </a:prstGeom>
          <a:ln>
            <a:noFill/>
          </a:ln>
        </p:spPr>
      </p:pic>
      <p:sp>
        <p:nvSpPr>
          <p:cNvPr id="766" name="CustomShape 2"/>
          <p:cNvSpPr/>
          <p:nvPr/>
        </p:nvSpPr>
        <p:spPr>
          <a:xfrm>
            <a:off x="193680" y="5667480"/>
            <a:ext cx="8666280" cy="622080"/>
          </a:xfrm>
          <a:prstGeom prst="rect">
            <a:avLst/>
          </a:prstGeom>
          <a:noFill/>
          <a:ln>
            <a:noFill/>
          </a:ln>
        </p:spPr>
        <p:txBody>
          <a:bodyPr lIns="103320" rIns="103320" tIns="51480" bIns="51480"/>
          <a:p>
            <a:pPr>
              <a:lnSpc>
                <a:spcPct val="100000"/>
              </a:lnSpc>
            </a:pPr>
            <a:r>
              <a:rPr lang="en-US" sz="1600">
                <a:latin typeface="Arial"/>
              </a:rPr>
              <a:t>Application of Thevenin’s theorem. (</a:t>
            </a:r>
            <a:r>
              <a:rPr i="1" lang="en-US" sz="1600">
                <a:latin typeface="Arial"/>
              </a:rPr>
              <a:t>a</a:t>
            </a:r>
            <a:r>
              <a:rPr lang="en-US" sz="1600">
                <a:latin typeface="Arial"/>
              </a:rPr>
              <a:t>) Actual circuit with terminals A and B across </a:t>
            </a:r>
            <a:r>
              <a:rPr i="1" lang="en-US" sz="1600">
                <a:latin typeface="Arial"/>
              </a:rPr>
              <a:t>R</a:t>
            </a:r>
            <a:r>
              <a:rPr i="1" lang="en-US" sz="1600" baseline="-25000">
                <a:latin typeface="Arial"/>
              </a:rPr>
              <a:t>L</a:t>
            </a:r>
            <a:r>
              <a:rPr lang="en-US" sz="1600">
                <a:latin typeface="Arial"/>
              </a:rPr>
              <a:t>. (</a:t>
            </a:r>
            <a:r>
              <a:rPr i="1" lang="en-US" sz="1600">
                <a:latin typeface="Arial"/>
              </a:rPr>
              <a:t>b</a:t>
            </a:r>
            <a:r>
              <a:rPr lang="en-US" sz="1600">
                <a:latin typeface="Arial"/>
              </a:rPr>
              <a:t>) Disconnect </a:t>
            </a:r>
            <a:r>
              <a:rPr i="1" lang="en-US" sz="1600">
                <a:latin typeface="Arial"/>
              </a:rPr>
              <a:t>R</a:t>
            </a:r>
            <a:r>
              <a:rPr i="1" lang="en-US" sz="1600" baseline="-25000">
                <a:latin typeface="Arial"/>
              </a:rPr>
              <a:t>L</a:t>
            </a:r>
            <a:r>
              <a:rPr lang="en-US" sz="1600">
                <a:latin typeface="Arial"/>
              </a:rPr>
              <a:t> to find that </a:t>
            </a:r>
            <a:r>
              <a:rPr i="1" lang="en-US" sz="1600">
                <a:latin typeface="Arial"/>
              </a:rPr>
              <a:t>V</a:t>
            </a:r>
            <a:r>
              <a:rPr i="1" lang="en-US" sz="1600" baseline="-25000">
                <a:latin typeface="Arial"/>
              </a:rPr>
              <a:t>AB</a:t>
            </a:r>
            <a:r>
              <a:rPr i="1" lang="en-US" sz="1600">
                <a:latin typeface="Arial"/>
              </a:rPr>
              <a:t> </a:t>
            </a:r>
            <a:r>
              <a:rPr lang="en-US" sz="1600">
                <a:latin typeface="Arial"/>
              </a:rPr>
              <a:t>is 24V. (</a:t>
            </a:r>
            <a:r>
              <a:rPr i="1" lang="en-US" sz="1600">
                <a:latin typeface="Arial"/>
              </a:rPr>
              <a:t>c</a:t>
            </a:r>
            <a:r>
              <a:rPr lang="en-US" sz="1600">
                <a:latin typeface="Arial"/>
              </a:rPr>
              <a:t>) Short-circuit </a:t>
            </a:r>
            <a:r>
              <a:rPr i="1" lang="en-US" sz="1600">
                <a:latin typeface="Arial"/>
              </a:rPr>
              <a:t>V</a:t>
            </a:r>
            <a:r>
              <a:rPr lang="en-US" sz="1600">
                <a:latin typeface="Arial"/>
              </a:rPr>
              <a:t> to find that </a:t>
            </a:r>
            <a:r>
              <a:rPr i="1" lang="en-US" sz="1600">
                <a:latin typeface="Arial"/>
              </a:rPr>
              <a:t>R</a:t>
            </a:r>
            <a:r>
              <a:rPr i="1" lang="en-US" sz="1600" baseline="-25000">
                <a:latin typeface="Arial"/>
              </a:rPr>
              <a:t>AB</a:t>
            </a:r>
            <a:r>
              <a:rPr lang="en-US" sz="1600">
                <a:latin typeface="Arial"/>
              </a:rPr>
              <a:t> is 2</a:t>
            </a:r>
            <a:r>
              <a:rPr lang="en-US" sz="1600">
                <a:latin typeface="Arial"/>
                <a:ea typeface="Arial"/>
              </a:rPr>
              <a:t>Ω.</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67"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4300">
                <a:latin typeface="Century Gothic"/>
              </a:rPr>
              <a:t> </a:t>
            </a:r>
            <a:r>
              <a:rPr lang="en-US" sz="4300">
                <a:latin typeface="Century Gothic"/>
              </a:rPr>
              <a:t>Thevenin’s Theorem</a:t>
            </a:r>
            <a:endParaRPr/>
          </a:p>
        </p:txBody>
      </p:sp>
      <p:pic>
        <p:nvPicPr>
          <p:cNvPr id="768" name="" descr=""/>
          <p:cNvPicPr/>
          <p:nvPr/>
        </p:nvPicPr>
        <p:blipFill>
          <a:blip r:embed="rId1"/>
          <a:stretch>
            <a:fillRect/>
          </a:stretch>
        </p:blipFill>
        <p:spPr>
          <a:xfrm>
            <a:off x="5518080" y="1879560"/>
            <a:ext cx="2659320" cy="2345040"/>
          </a:xfrm>
          <a:prstGeom prst="rect">
            <a:avLst/>
          </a:prstGeom>
          <a:ln>
            <a:noFill/>
          </a:ln>
        </p:spPr>
      </p:pic>
      <p:pic>
        <p:nvPicPr>
          <p:cNvPr id="769" name="" descr=""/>
          <p:cNvPicPr/>
          <p:nvPr/>
        </p:nvPicPr>
        <p:blipFill>
          <a:blip r:embed="rId2"/>
          <a:stretch>
            <a:fillRect/>
          </a:stretch>
        </p:blipFill>
        <p:spPr>
          <a:xfrm>
            <a:off x="1174680" y="1879560"/>
            <a:ext cx="1892520" cy="2345040"/>
          </a:xfrm>
          <a:prstGeom prst="rect">
            <a:avLst/>
          </a:prstGeom>
          <a:ln>
            <a:noFill/>
          </a:ln>
        </p:spPr>
      </p:pic>
      <p:sp>
        <p:nvSpPr>
          <p:cNvPr id="770" name="CustomShape 2"/>
          <p:cNvSpPr/>
          <p:nvPr/>
        </p:nvSpPr>
        <p:spPr>
          <a:xfrm>
            <a:off x="208080" y="5770440"/>
            <a:ext cx="8934480" cy="622080"/>
          </a:xfrm>
          <a:prstGeom prst="rect">
            <a:avLst/>
          </a:prstGeom>
          <a:noFill/>
          <a:ln>
            <a:noFill/>
          </a:ln>
        </p:spPr>
        <p:txBody>
          <a:bodyPr lIns="103320" rIns="103320" tIns="51480" bIns="51480"/>
          <a:p>
            <a:pPr>
              <a:lnSpc>
                <a:spcPct val="100000"/>
              </a:lnSpc>
            </a:pPr>
            <a:r>
              <a:rPr lang="en-US" sz="1600">
                <a:latin typeface="Arial"/>
              </a:rPr>
              <a:t>(</a:t>
            </a:r>
            <a:r>
              <a:rPr i="1" lang="en-US" sz="1600">
                <a:latin typeface="Arial"/>
              </a:rPr>
              <a:t>d</a:t>
            </a:r>
            <a:r>
              <a:rPr lang="en-US" sz="1600">
                <a:latin typeface="Arial"/>
              </a:rPr>
              <a:t>) Thevenin equivalent circuit. (</a:t>
            </a:r>
            <a:r>
              <a:rPr i="1" lang="en-US" sz="1600">
                <a:latin typeface="Arial"/>
              </a:rPr>
              <a:t>e</a:t>
            </a:r>
            <a:r>
              <a:rPr lang="en-US" sz="1600">
                <a:latin typeface="Arial"/>
              </a:rPr>
              <a:t>) Reconnect </a:t>
            </a:r>
            <a:r>
              <a:rPr i="1" lang="en-US" sz="1600">
                <a:latin typeface="Arial"/>
              </a:rPr>
              <a:t>R</a:t>
            </a:r>
            <a:r>
              <a:rPr i="1" lang="en-US" sz="1600" baseline="-25000">
                <a:latin typeface="Arial"/>
              </a:rPr>
              <a:t>L</a:t>
            </a:r>
            <a:r>
              <a:rPr lang="en-US" sz="1600">
                <a:latin typeface="Arial"/>
              </a:rPr>
              <a:t> at terminals A and B to find that</a:t>
            </a:r>
            <a:r>
              <a:rPr i="1" lang="en-US" sz="1600">
                <a:latin typeface="Arial"/>
              </a:rPr>
              <a:t> V</a:t>
            </a:r>
            <a:r>
              <a:rPr i="1" lang="en-US" sz="1600" baseline="-25000">
                <a:latin typeface="Arial"/>
              </a:rPr>
              <a:t>L</a:t>
            </a:r>
            <a:r>
              <a:rPr lang="en-US" sz="1600">
                <a:latin typeface="Arial"/>
              </a:rPr>
              <a:t> is 12V.</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71"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4300">
                <a:latin typeface="Century Gothic"/>
              </a:rPr>
              <a:t> </a:t>
            </a:r>
            <a:r>
              <a:rPr lang="en-US" sz="4300">
                <a:latin typeface="Century Gothic"/>
              </a:rPr>
              <a:t>Thevenin’s Theorem</a:t>
            </a:r>
            <a:endParaRPr/>
          </a:p>
        </p:txBody>
      </p:sp>
      <p:sp>
        <p:nvSpPr>
          <p:cNvPr id="772" name="CustomShape 2"/>
          <p:cNvSpPr/>
          <p:nvPr/>
        </p:nvSpPr>
        <p:spPr>
          <a:xfrm>
            <a:off x="212400" y="1626840"/>
            <a:ext cx="8729640" cy="4977000"/>
          </a:xfrm>
          <a:prstGeom prst="rect">
            <a:avLst/>
          </a:prstGeom>
          <a:noFill/>
          <a:ln>
            <a:noFill/>
          </a:ln>
        </p:spPr>
        <p:txBody>
          <a:bodyPr lIns="90000" rIns="90000" tIns="45000" bIns="45000"/>
          <a:p>
            <a:pPr>
              <a:lnSpc>
                <a:spcPct val="100000"/>
              </a:lnSpc>
              <a:buSzPct val="95000"/>
              <a:buFont typeface="Wingdings" charset="2"/>
              <a:buChar char=""/>
            </a:pPr>
            <a:r>
              <a:rPr lang="en-US" sz="2700">
                <a:latin typeface="Arial"/>
              </a:rPr>
              <a:t>Determining Thevenin Resistance and Voltage</a:t>
            </a:r>
            <a:endParaRPr/>
          </a:p>
          <a:p>
            <a:pPr lvl="1">
              <a:lnSpc>
                <a:spcPct val="100000"/>
              </a:lnSpc>
              <a:buSzPct val="95000"/>
              <a:buFont typeface="Wingdings" charset="2"/>
              <a:buChar char=""/>
            </a:pPr>
            <a:r>
              <a:rPr lang="en-US" sz="2500">
                <a:latin typeface="Arial"/>
              </a:rPr>
              <a:t>R</a:t>
            </a:r>
            <a:r>
              <a:rPr lang="en-US" sz="2500" baseline="-25000">
                <a:latin typeface="Arial"/>
              </a:rPr>
              <a:t>TH </a:t>
            </a:r>
            <a:r>
              <a:rPr lang="en-US" sz="2500">
                <a:latin typeface="Arial"/>
              </a:rPr>
              <a:t>is determined by shorting the voltage source and calculating the circuit’s total resistance as seen from open terminals </a:t>
            </a:r>
            <a:r>
              <a:rPr lang="en-US" sz="2500">
                <a:solidFill>
                  <a:srgbClr val="0000cc"/>
                </a:solidFill>
                <a:latin typeface="Arial"/>
              </a:rPr>
              <a:t>A and B.</a:t>
            </a:r>
            <a:endParaRPr/>
          </a:p>
          <a:p>
            <a:pPr lvl="1">
              <a:lnSpc>
                <a:spcPct val="100000"/>
              </a:lnSpc>
              <a:buSzPct val="95000"/>
              <a:buFont typeface="Wingdings" charset="2"/>
              <a:buChar char=""/>
            </a:pPr>
            <a:r>
              <a:rPr lang="en-US" sz="2500">
                <a:solidFill>
                  <a:srgbClr val="0000cc"/>
                </a:solidFill>
                <a:latin typeface="Arial"/>
              </a:rPr>
              <a:t>V</a:t>
            </a:r>
            <a:r>
              <a:rPr lang="en-US" sz="2500" baseline="-25000">
                <a:solidFill>
                  <a:srgbClr val="0000cc"/>
                </a:solidFill>
                <a:latin typeface="Arial"/>
              </a:rPr>
              <a:t>TH</a:t>
            </a:r>
            <a:r>
              <a:rPr lang="en-US" sz="2500">
                <a:solidFill>
                  <a:srgbClr val="0000cc"/>
                </a:solidFill>
                <a:latin typeface="Arial"/>
              </a:rPr>
              <a:t> is determined by calculating the voltage between open terminals A and B.</a:t>
            </a:r>
            <a:endParaRPr/>
          </a:p>
          <a:p>
            <a:pPr>
              <a:lnSpc>
                <a:spcPct val="100000"/>
              </a:lnSpc>
            </a:pP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73"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4300">
                <a:latin typeface="Century Gothic"/>
              </a:rPr>
              <a:t> </a:t>
            </a:r>
            <a:r>
              <a:rPr lang="en-US" sz="4300">
                <a:latin typeface="Century Gothic"/>
              </a:rPr>
              <a:t>Thevenin’s Theorem</a:t>
            </a:r>
            <a:endParaRPr/>
          </a:p>
        </p:txBody>
      </p:sp>
      <p:pic>
        <p:nvPicPr>
          <p:cNvPr id="774" name="" descr=""/>
          <p:cNvPicPr/>
          <p:nvPr/>
        </p:nvPicPr>
        <p:blipFill>
          <a:blip r:embed="rId1"/>
          <a:stretch>
            <a:fillRect/>
          </a:stretch>
        </p:blipFill>
        <p:spPr>
          <a:xfrm>
            <a:off x="7169040" y="1730520"/>
            <a:ext cx="1398960" cy="1900080"/>
          </a:xfrm>
          <a:prstGeom prst="rect">
            <a:avLst/>
          </a:prstGeom>
          <a:ln>
            <a:noFill/>
          </a:ln>
        </p:spPr>
      </p:pic>
      <p:pic>
        <p:nvPicPr>
          <p:cNvPr id="775" name="" descr=""/>
          <p:cNvPicPr/>
          <p:nvPr/>
        </p:nvPicPr>
        <p:blipFill>
          <a:blip r:embed="rId2"/>
          <a:stretch>
            <a:fillRect/>
          </a:stretch>
        </p:blipFill>
        <p:spPr>
          <a:xfrm>
            <a:off x="282600" y="1730520"/>
            <a:ext cx="3211560" cy="1900080"/>
          </a:xfrm>
          <a:prstGeom prst="rect">
            <a:avLst/>
          </a:prstGeom>
          <a:ln>
            <a:noFill/>
          </a:ln>
        </p:spPr>
      </p:pic>
      <p:pic>
        <p:nvPicPr>
          <p:cNvPr id="776" name="" descr=""/>
          <p:cNvPicPr/>
          <p:nvPr/>
        </p:nvPicPr>
        <p:blipFill>
          <a:blip r:embed="rId3"/>
          <a:stretch>
            <a:fillRect/>
          </a:stretch>
        </p:blipFill>
        <p:spPr>
          <a:xfrm>
            <a:off x="4049640" y="1730520"/>
            <a:ext cx="2563920" cy="1900080"/>
          </a:xfrm>
          <a:prstGeom prst="rect">
            <a:avLst/>
          </a:prstGeom>
          <a:ln>
            <a:noFill/>
          </a:ln>
        </p:spPr>
      </p:pic>
      <p:sp>
        <p:nvSpPr>
          <p:cNvPr id="777" name="CustomShape 2"/>
          <p:cNvSpPr/>
          <p:nvPr/>
        </p:nvSpPr>
        <p:spPr>
          <a:xfrm>
            <a:off x="208080" y="5667480"/>
            <a:ext cx="8934480" cy="655560"/>
          </a:xfrm>
          <a:prstGeom prst="rect">
            <a:avLst/>
          </a:prstGeom>
          <a:noFill/>
          <a:ln>
            <a:noFill/>
          </a:ln>
        </p:spPr>
        <p:txBody>
          <a:bodyPr lIns="103320" rIns="103320" tIns="51480" bIns="51480"/>
          <a:p>
            <a:pPr>
              <a:lnSpc>
                <a:spcPct val="100000"/>
              </a:lnSpc>
            </a:pPr>
            <a:r>
              <a:rPr lang="en-US" sz="1600">
                <a:latin typeface="Arial"/>
                <a:ea typeface="Arial"/>
              </a:rPr>
              <a:t> </a:t>
            </a:r>
            <a:r>
              <a:rPr lang="en-US" sz="1600">
                <a:latin typeface="Arial"/>
                <a:ea typeface="Arial"/>
              </a:rPr>
              <a:t>(</a:t>
            </a:r>
            <a:r>
              <a:rPr i="1" lang="en-US" sz="1600">
                <a:latin typeface="Arial"/>
                <a:ea typeface="Arial"/>
              </a:rPr>
              <a:t>a</a:t>
            </a:r>
            <a:r>
              <a:rPr lang="en-US" sz="1600">
                <a:latin typeface="Arial"/>
                <a:ea typeface="Arial"/>
              </a:rPr>
              <a:t>) </a:t>
            </a:r>
            <a:r>
              <a:rPr i="1" lang="en-US" sz="1600">
                <a:latin typeface="Arial"/>
                <a:ea typeface="Arial"/>
              </a:rPr>
              <a:t>V</a:t>
            </a:r>
            <a:r>
              <a:rPr i="1" lang="en-US" sz="1600" baseline="-25000">
                <a:latin typeface="Arial"/>
                <a:ea typeface="Arial"/>
              </a:rPr>
              <a:t>AB</a:t>
            </a:r>
            <a:r>
              <a:rPr lang="en-US" sz="1600">
                <a:latin typeface="Arial"/>
                <a:ea typeface="Arial"/>
              </a:rPr>
              <a:t> is still 24V. (</a:t>
            </a:r>
            <a:r>
              <a:rPr i="1" lang="en-US" sz="1600">
                <a:latin typeface="Arial"/>
                <a:ea typeface="Arial"/>
              </a:rPr>
              <a:t>b</a:t>
            </a:r>
            <a:r>
              <a:rPr lang="en-US" sz="1600">
                <a:latin typeface="Arial"/>
                <a:ea typeface="Arial"/>
              </a:rPr>
              <a:t>) Now the </a:t>
            </a:r>
            <a:r>
              <a:rPr i="1" lang="en-US" sz="1600">
                <a:latin typeface="Arial"/>
                <a:ea typeface="Arial"/>
              </a:rPr>
              <a:t>R</a:t>
            </a:r>
            <a:r>
              <a:rPr i="1" lang="en-US" sz="1600" baseline="-25000">
                <a:latin typeface="Arial"/>
                <a:ea typeface="Arial"/>
              </a:rPr>
              <a:t>AB</a:t>
            </a:r>
            <a:r>
              <a:rPr lang="en-US" sz="1600">
                <a:latin typeface="Arial"/>
                <a:ea typeface="Arial"/>
              </a:rPr>
              <a:t> is 2 + 4 = 6 Ω. (</a:t>
            </a:r>
            <a:r>
              <a:rPr i="1" lang="en-US" sz="1600">
                <a:latin typeface="Arial"/>
                <a:ea typeface="Arial"/>
              </a:rPr>
              <a:t>c</a:t>
            </a:r>
            <a:r>
              <a:rPr lang="en-US" sz="1600">
                <a:latin typeface="Arial"/>
                <a:ea typeface="Arial"/>
              </a:rPr>
              <a:t>) Thevenin equivalent circuit. </a:t>
            </a:r>
            <a:endParaRPr/>
          </a:p>
        </p:txBody>
      </p:sp>
      <p:sp>
        <p:nvSpPr>
          <p:cNvPr id="778" name="CustomShape 3"/>
          <p:cNvSpPr/>
          <p:nvPr/>
        </p:nvSpPr>
        <p:spPr>
          <a:xfrm>
            <a:off x="1708200" y="4275000"/>
            <a:ext cx="5175360" cy="1027800"/>
          </a:xfrm>
          <a:prstGeom prst="rect">
            <a:avLst/>
          </a:prstGeom>
          <a:noFill/>
          <a:ln>
            <a:noFill/>
          </a:ln>
        </p:spPr>
        <p:txBody>
          <a:bodyPr lIns="90000" rIns="90000" tIns="46800" bIns="46800"/>
          <a:p>
            <a:pPr>
              <a:lnSpc>
                <a:spcPct val="100000"/>
              </a:lnSpc>
            </a:pPr>
            <a:r>
              <a:rPr lang="en-US">
                <a:latin typeface="Arial"/>
              </a:rPr>
              <a:t>Note that </a:t>
            </a:r>
            <a:r>
              <a:rPr b="1" lang="en-US">
                <a:latin typeface="Arial"/>
              </a:rPr>
              <a:t>R</a:t>
            </a:r>
            <a:r>
              <a:rPr b="1" lang="en-US" baseline="-25000">
                <a:latin typeface="Arial"/>
              </a:rPr>
              <a:t>3</a:t>
            </a:r>
            <a:r>
              <a:rPr lang="en-US">
                <a:latin typeface="Arial"/>
              </a:rPr>
              <a:t> does not change the value of </a:t>
            </a:r>
            <a:r>
              <a:rPr b="1" lang="en-US">
                <a:solidFill>
                  <a:srgbClr val="33ccff"/>
                </a:solidFill>
                <a:latin typeface="Arial"/>
              </a:rPr>
              <a:t>V</a:t>
            </a:r>
            <a:r>
              <a:rPr b="1" lang="en-US" baseline="-25000">
                <a:solidFill>
                  <a:srgbClr val="33ccff"/>
                </a:solidFill>
                <a:latin typeface="Arial"/>
              </a:rPr>
              <a:t>AB</a:t>
            </a:r>
            <a:r>
              <a:rPr lang="en-US">
                <a:solidFill>
                  <a:srgbClr val="33ccff"/>
                </a:solidFill>
                <a:latin typeface="Arial"/>
              </a:rPr>
              <a:t> produced by the source V, but R</a:t>
            </a:r>
            <a:r>
              <a:rPr lang="en-US" baseline="-25000">
                <a:solidFill>
                  <a:srgbClr val="33ccff"/>
                </a:solidFill>
                <a:latin typeface="Arial"/>
              </a:rPr>
              <a:t>3</a:t>
            </a:r>
            <a:r>
              <a:rPr lang="en-US">
                <a:solidFill>
                  <a:srgbClr val="33ccff"/>
                </a:solidFill>
                <a:latin typeface="Arial"/>
              </a:rPr>
              <a:t> </a:t>
            </a:r>
            <a:r>
              <a:rPr lang="en-US" u="sng">
                <a:solidFill>
                  <a:srgbClr val="33ccff"/>
                </a:solidFill>
                <a:latin typeface="Arial"/>
              </a:rPr>
              <a:t>does</a:t>
            </a:r>
            <a:r>
              <a:rPr lang="en-US">
                <a:solidFill>
                  <a:srgbClr val="33ccff"/>
                </a:solidFill>
                <a:latin typeface="Arial"/>
              </a:rPr>
              <a:t> increase the value of </a:t>
            </a:r>
            <a:r>
              <a:rPr b="1" lang="en-US">
                <a:solidFill>
                  <a:srgbClr val="33ccff"/>
                </a:solidFill>
                <a:latin typeface="Arial"/>
              </a:rPr>
              <a:t>R</a:t>
            </a:r>
            <a:r>
              <a:rPr b="1" lang="en-US" baseline="-25000">
                <a:solidFill>
                  <a:srgbClr val="33ccff"/>
                </a:solidFill>
                <a:latin typeface="Arial"/>
              </a:rPr>
              <a:t>TH</a:t>
            </a:r>
            <a:r>
              <a:rPr b="1" lang="en-US">
                <a:solidFill>
                  <a:srgbClr val="33ccff"/>
                </a:solidFill>
                <a:latin typeface="Arial"/>
              </a:rPr>
              <a:t>.</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79" name="CustomShape 1"/>
          <p:cNvSpPr/>
          <p:nvPr/>
        </p:nvSpPr>
        <p:spPr>
          <a:xfrm>
            <a:off x="264960" y="198000"/>
            <a:ext cx="8645760" cy="1119240"/>
          </a:xfrm>
          <a:prstGeom prst="rect">
            <a:avLst/>
          </a:prstGeom>
          <a:noFill/>
          <a:ln>
            <a:noFill/>
          </a:ln>
        </p:spPr>
        <p:txBody>
          <a:bodyPr lIns="90000" rIns="90000" tIns="45000" bIns="45000" anchor="ctr"/>
          <a:p>
            <a:r>
              <a:rPr lang="en-US" sz="3800">
                <a:latin typeface="Century Gothic"/>
              </a:rPr>
              <a:t> </a:t>
            </a:r>
            <a:r>
              <a:rPr lang="en-US" sz="3800">
                <a:latin typeface="Century Gothic"/>
              </a:rPr>
              <a:t>Thevenizing a Circuit </a:t>
            </a:r>
            <a:endParaRPr/>
          </a:p>
          <a:p>
            <a:pPr algn="ctr">
              <a:lnSpc>
                <a:spcPct val="100000"/>
              </a:lnSpc>
            </a:pPr>
            <a:r>
              <a:rPr lang="en-US" sz="3800">
                <a:latin typeface="Century Gothic"/>
              </a:rPr>
              <a:t>with Two Voltage Sources</a:t>
            </a:r>
            <a:endParaRPr/>
          </a:p>
        </p:txBody>
      </p:sp>
      <p:sp>
        <p:nvSpPr>
          <p:cNvPr id="780" name="CustomShape 2"/>
          <p:cNvSpPr/>
          <p:nvPr/>
        </p:nvSpPr>
        <p:spPr>
          <a:xfrm>
            <a:off x="212400" y="1626840"/>
            <a:ext cx="8729640" cy="4977000"/>
          </a:xfrm>
          <a:prstGeom prst="rect">
            <a:avLst/>
          </a:prstGeom>
          <a:noFill/>
          <a:ln>
            <a:noFill/>
          </a:ln>
        </p:spPr>
        <p:txBody>
          <a:bodyPr lIns="90000" rIns="90000" tIns="45000" bIns="45000"/>
          <a:p>
            <a:pPr>
              <a:lnSpc>
                <a:spcPct val="100000"/>
              </a:lnSpc>
              <a:buSzPct val="95000"/>
              <a:buFont typeface="Wingdings" charset="2"/>
              <a:buChar char=""/>
            </a:pPr>
            <a:r>
              <a:rPr lang="en-US" sz="2700">
                <a:solidFill>
                  <a:srgbClr val="cc3300"/>
                </a:solidFill>
                <a:latin typeface="Arial"/>
              </a:rPr>
              <a:t>The circuit in Figure can be solved by Kirchhoff’s laws, but </a:t>
            </a:r>
            <a:r>
              <a:rPr b="1" lang="en-US" sz="2700">
                <a:solidFill>
                  <a:srgbClr val="cc3300"/>
                </a:solidFill>
                <a:latin typeface="Arial"/>
              </a:rPr>
              <a:t>Thevenin’s theorem</a:t>
            </a:r>
            <a:r>
              <a:rPr lang="en-US" sz="2700">
                <a:solidFill>
                  <a:srgbClr val="cc3300"/>
                </a:solidFill>
                <a:latin typeface="Arial"/>
              </a:rPr>
              <a:t> can be used to find the current I</a:t>
            </a:r>
            <a:r>
              <a:rPr lang="en-US" sz="2700" baseline="-25000">
                <a:solidFill>
                  <a:srgbClr val="cc3300"/>
                </a:solidFill>
                <a:latin typeface="Arial"/>
              </a:rPr>
              <a:t>3</a:t>
            </a:r>
            <a:r>
              <a:rPr lang="en-US" sz="2700">
                <a:solidFill>
                  <a:srgbClr val="cc3300"/>
                </a:solidFill>
                <a:latin typeface="Arial"/>
              </a:rPr>
              <a:t> through the middle resistance R</a:t>
            </a:r>
            <a:r>
              <a:rPr lang="en-US" sz="2700" baseline="-25000">
                <a:solidFill>
                  <a:srgbClr val="cc3300"/>
                </a:solidFill>
                <a:latin typeface="Arial"/>
              </a:rPr>
              <a:t>3</a:t>
            </a:r>
            <a:r>
              <a:rPr lang="en-US" sz="2700">
                <a:solidFill>
                  <a:srgbClr val="cc3300"/>
                </a:solidFill>
                <a:latin typeface="Arial"/>
              </a:rPr>
              <a:t>. </a:t>
            </a:r>
            <a:endParaRPr/>
          </a:p>
          <a:p>
            <a:pPr lvl="1">
              <a:lnSpc>
                <a:spcPct val="100000"/>
              </a:lnSpc>
              <a:buSzPct val="95000"/>
              <a:buFont typeface="Wingdings" charset="2"/>
              <a:buChar char=""/>
            </a:pPr>
            <a:r>
              <a:rPr lang="en-US" sz="2500">
                <a:solidFill>
                  <a:srgbClr val="cc3300"/>
                </a:solidFill>
                <a:latin typeface="Arial"/>
              </a:rPr>
              <a:t>Mark the terminals A and B across R</a:t>
            </a:r>
            <a:r>
              <a:rPr lang="en-US" sz="2500" baseline="-25000">
                <a:solidFill>
                  <a:srgbClr val="cc3300"/>
                </a:solidFill>
                <a:latin typeface="Arial"/>
              </a:rPr>
              <a:t>3</a:t>
            </a:r>
            <a:r>
              <a:rPr lang="en-US" sz="2500">
                <a:solidFill>
                  <a:srgbClr val="cc3300"/>
                </a:solidFill>
                <a:latin typeface="Arial"/>
              </a:rPr>
              <a:t>.</a:t>
            </a:r>
            <a:endParaRPr/>
          </a:p>
          <a:p>
            <a:pPr lvl="1">
              <a:lnSpc>
                <a:spcPct val="100000"/>
              </a:lnSpc>
              <a:buSzPct val="95000"/>
              <a:buFont typeface="Wingdings" charset="2"/>
              <a:buChar char=""/>
            </a:pPr>
            <a:r>
              <a:rPr lang="en-US" sz="2500">
                <a:solidFill>
                  <a:srgbClr val="cc3300"/>
                </a:solidFill>
                <a:latin typeface="Arial"/>
              </a:rPr>
              <a:t>Disconnect R</a:t>
            </a:r>
            <a:r>
              <a:rPr lang="en-US" sz="2500" baseline="-25000">
                <a:solidFill>
                  <a:srgbClr val="cc3300"/>
                </a:solidFill>
                <a:latin typeface="Arial"/>
              </a:rPr>
              <a:t>3</a:t>
            </a:r>
            <a:r>
              <a:rPr lang="en-US" sz="2500">
                <a:solidFill>
                  <a:srgbClr val="cc3300"/>
                </a:solidFill>
                <a:latin typeface="Arial"/>
              </a:rPr>
              <a:t>.</a:t>
            </a:r>
            <a:endParaRPr/>
          </a:p>
          <a:p>
            <a:pPr lvl="1">
              <a:lnSpc>
                <a:spcPct val="100000"/>
              </a:lnSpc>
              <a:buSzPct val="95000"/>
              <a:buFont typeface="Wingdings" charset="2"/>
              <a:buChar char=""/>
            </a:pPr>
            <a:r>
              <a:rPr lang="en-US" sz="2500">
                <a:solidFill>
                  <a:srgbClr val="cc3300"/>
                </a:solidFill>
                <a:latin typeface="Arial"/>
              </a:rPr>
              <a:t>To calculate V</a:t>
            </a:r>
            <a:r>
              <a:rPr lang="en-US" sz="2500" baseline="-25000">
                <a:solidFill>
                  <a:srgbClr val="cc3300"/>
                </a:solidFill>
                <a:latin typeface="Arial"/>
              </a:rPr>
              <a:t>TH</a:t>
            </a:r>
            <a:r>
              <a:rPr lang="en-US" sz="2500">
                <a:solidFill>
                  <a:srgbClr val="cc3300"/>
                </a:solidFill>
                <a:latin typeface="Arial"/>
              </a:rPr>
              <a:t>, find V</a:t>
            </a:r>
            <a:r>
              <a:rPr lang="en-US" sz="2500" baseline="-25000">
                <a:solidFill>
                  <a:srgbClr val="cc3300"/>
                </a:solidFill>
                <a:latin typeface="Arial"/>
              </a:rPr>
              <a:t>AB</a:t>
            </a:r>
            <a:r>
              <a:rPr lang="en-US" sz="2500">
                <a:solidFill>
                  <a:srgbClr val="cc3300"/>
                </a:solidFill>
                <a:latin typeface="Arial"/>
              </a:rPr>
              <a:t> across the open terminals</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81" name="CustomShape 1"/>
          <p:cNvSpPr/>
          <p:nvPr/>
        </p:nvSpPr>
        <p:spPr>
          <a:xfrm>
            <a:off x="264960" y="198000"/>
            <a:ext cx="8645760" cy="1119240"/>
          </a:xfrm>
          <a:prstGeom prst="rect">
            <a:avLst/>
          </a:prstGeom>
          <a:noFill/>
          <a:ln>
            <a:noFill/>
          </a:ln>
        </p:spPr>
        <p:txBody>
          <a:bodyPr lIns="90000" rIns="90000" tIns="45000" bIns="45000" anchor="ctr"/>
          <a:p>
            <a:r>
              <a:rPr lang="en-US" sz="3800">
                <a:latin typeface="Century Gothic"/>
              </a:rPr>
              <a:t> </a:t>
            </a:r>
            <a:r>
              <a:rPr lang="en-US" sz="3800">
                <a:latin typeface="Century Gothic"/>
              </a:rPr>
              <a:t>Thevenizing a Circuit </a:t>
            </a:r>
            <a:endParaRPr/>
          </a:p>
          <a:p>
            <a:pPr algn="ctr">
              <a:lnSpc>
                <a:spcPct val="100000"/>
              </a:lnSpc>
            </a:pPr>
            <a:r>
              <a:rPr lang="en-US" sz="3800">
                <a:latin typeface="Century Gothic"/>
              </a:rPr>
              <a:t>with Two Voltage Sources</a:t>
            </a:r>
            <a:endParaRPr/>
          </a:p>
        </p:txBody>
      </p:sp>
      <p:pic>
        <p:nvPicPr>
          <p:cNvPr id="782" name="" descr=""/>
          <p:cNvPicPr/>
          <p:nvPr/>
        </p:nvPicPr>
        <p:blipFill>
          <a:blip r:embed="rId1"/>
          <a:stretch>
            <a:fillRect/>
          </a:stretch>
        </p:blipFill>
        <p:spPr>
          <a:xfrm>
            <a:off x="5061240" y="3542760"/>
            <a:ext cx="2198880" cy="1567080"/>
          </a:xfrm>
          <a:prstGeom prst="rect">
            <a:avLst/>
          </a:prstGeom>
          <a:ln>
            <a:noFill/>
          </a:ln>
        </p:spPr>
      </p:pic>
      <p:pic>
        <p:nvPicPr>
          <p:cNvPr id="783" name="" descr=""/>
          <p:cNvPicPr/>
          <p:nvPr/>
        </p:nvPicPr>
        <p:blipFill>
          <a:blip r:embed="rId2"/>
          <a:stretch>
            <a:fillRect/>
          </a:stretch>
        </p:blipFill>
        <p:spPr>
          <a:xfrm>
            <a:off x="4941720" y="1746360"/>
            <a:ext cx="2438280" cy="1567080"/>
          </a:xfrm>
          <a:prstGeom prst="rect">
            <a:avLst/>
          </a:prstGeom>
          <a:ln>
            <a:noFill/>
          </a:ln>
        </p:spPr>
      </p:pic>
      <p:pic>
        <p:nvPicPr>
          <p:cNvPr id="784" name="" descr=""/>
          <p:cNvPicPr/>
          <p:nvPr/>
        </p:nvPicPr>
        <p:blipFill>
          <a:blip r:embed="rId3"/>
          <a:stretch>
            <a:fillRect/>
          </a:stretch>
        </p:blipFill>
        <p:spPr>
          <a:xfrm>
            <a:off x="1596960" y="1746360"/>
            <a:ext cx="2437920" cy="1567080"/>
          </a:xfrm>
          <a:prstGeom prst="rect">
            <a:avLst/>
          </a:prstGeom>
          <a:ln>
            <a:noFill/>
          </a:ln>
        </p:spPr>
      </p:pic>
      <p:pic>
        <p:nvPicPr>
          <p:cNvPr id="785" name="" descr=""/>
          <p:cNvPicPr/>
          <p:nvPr/>
        </p:nvPicPr>
        <p:blipFill>
          <a:blip r:embed="rId4"/>
          <a:stretch>
            <a:fillRect/>
          </a:stretch>
        </p:blipFill>
        <p:spPr>
          <a:xfrm>
            <a:off x="1789920" y="3689640"/>
            <a:ext cx="2049480" cy="1382760"/>
          </a:xfrm>
          <a:prstGeom prst="rect">
            <a:avLst/>
          </a:prstGeom>
          <a:ln>
            <a:noFill/>
          </a:ln>
        </p:spPr>
      </p:pic>
      <p:sp>
        <p:nvSpPr>
          <p:cNvPr id="786" name="CustomShape 2"/>
          <p:cNvSpPr/>
          <p:nvPr/>
        </p:nvSpPr>
        <p:spPr>
          <a:xfrm>
            <a:off x="222120" y="5359320"/>
            <a:ext cx="8920440" cy="1175760"/>
          </a:xfrm>
          <a:prstGeom prst="rect">
            <a:avLst/>
          </a:prstGeom>
          <a:noFill/>
          <a:ln>
            <a:noFill/>
          </a:ln>
        </p:spPr>
        <p:txBody>
          <a:bodyPr lIns="103320" rIns="103320" tIns="51480" bIns="51480"/>
          <a:p>
            <a:pPr>
              <a:lnSpc>
                <a:spcPct val="100000"/>
              </a:lnSpc>
            </a:pPr>
            <a:r>
              <a:rPr lang="en-US" sz="1600">
                <a:latin typeface="Arial"/>
              </a:rPr>
              <a:t>Thevenizing a circuit with two voltage sources </a:t>
            </a:r>
            <a:r>
              <a:rPr i="1" lang="en-US" sz="1600">
                <a:latin typeface="Arial"/>
              </a:rPr>
              <a:t>V</a:t>
            </a:r>
            <a:r>
              <a:rPr i="1" lang="en-US" sz="1600" baseline="-25000">
                <a:latin typeface="Arial"/>
              </a:rPr>
              <a:t>1</a:t>
            </a:r>
            <a:r>
              <a:rPr lang="en-US" sz="1600">
                <a:latin typeface="Arial"/>
              </a:rPr>
              <a:t> and </a:t>
            </a:r>
            <a:r>
              <a:rPr i="1" lang="en-US" sz="1600">
                <a:latin typeface="Arial"/>
              </a:rPr>
              <a:t>V</a:t>
            </a:r>
            <a:r>
              <a:rPr i="1" lang="en-US" sz="1600" baseline="-25000">
                <a:latin typeface="Arial"/>
              </a:rPr>
              <a:t>2</a:t>
            </a:r>
            <a:r>
              <a:rPr i="1" lang="en-US" sz="1600">
                <a:latin typeface="Arial"/>
              </a:rPr>
              <a:t>.</a:t>
            </a:r>
            <a:r>
              <a:rPr lang="en-US" sz="1600">
                <a:latin typeface="Arial"/>
              </a:rPr>
              <a:t> (</a:t>
            </a:r>
            <a:r>
              <a:rPr i="1" lang="en-US" sz="1600">
                <a:latin typeface="Arial"/>
              </a:rPr>
              <a:t>a</a:t>
            </a:r>
            <a:r>
              <a:rPr lang="en-US" sz="1600">
                <a:latin typeface="Arial"/>
              </a:rPr>
              <a:t>) Original circuit with terminals A and B across the middle resistor </a:t>
            </a:r>
            <a:r>
              <a:rPr i="1" lang="en-US" sz="1600">
                <a:latin typeface="Arial"/>
              </a:rPr>
              <a:t>R</a:t>
            </a:r>
            <a:r>
              <a:rPr i="1" lang="en-US" sz="1600" baseline="-25000">
                <a:latin typeface="Arial"/>
              </a:rPr>
              <a:t>3</a:t>
            </a:r>
            <a:r>
              <a:rPr lang="en-US" sz="1600">
                <a:latin typeface="Arial"/>
              </a:rPr>
              <a:t>. (</a:t>
            </a:r>
            <a:r>
              <a:rPr i="1" lang="en-US" sz="1600">
                <a:latin typeface="Arial"/>
              </a:rPr>
              <a:t>b</a:t>
            </a:r>
            <a:r>
              <a:rPr lang="en-US" sz="1600">
                <a:latin typeface="Arial"/>
              </a:rPr>
              <a:t>) Disconnect </a:t>
            </a:r>
            <a:r>
              <a:rPr i="1" lang="en-US" sz="1600">
                <a:latin typeface="Arial"/>
              </a:rPr>
              <a:t>R</a:t>
            </a:r>
            <a:r>
              <a:rPr i="1" lang="en-US" sz="1600" baseline="-25000">
                <a:latin typeface="Arial"/>
              </a:rPr>
              <a:t>3</a:t>
            </a:r>
            <a:r>
              <a:rPr lang="en-US" sz="1600">
                <a:latin typeface="Arial"/>
              </a:rPr>
              <a:t> to find that </a:t>
            </a:r>
            <a:r>
              <a:rPr i="1" lang="en-US" sz="1600">
                <a:latin typeface="Arial"/>
              </a:rPr>
              <a:t>V</a:t>
            </a:r>
            <a:r>
              <a:rPr i="1" lang="en-US" sz="1600" baseline="-25000">
                <a:latin typeface="Arial"/>
              </a:rPr>
              <a:t>AB</a:t>
            </a:r>
            <a:r>
              <a:rPr lang="en-US" sz="1600">
                <a:latin typeface="Arial"/>
              </a:rPr>
              <a:t> is </a:t>
            </a:r>
            <a:r>
              <a:rPr lang="en-US" sz="1600">
                <a:latin typeface="Arial"/>
                <a:ea typeface="Arial"/>
              </a:rPr>
              <a:t>−33.6V. (</a:t>
            </a:r>
            <a:r>
              <a:rPr i="1" lang="en-US" sz="1600">
                <a:latin typeface="Arial"/>
                <a:ea typeface="Arial"/>
              </a:rPr>
              <a:t>c</a:t>
            </a:r>
            <a:r>
              <a:rPr lang="en-US" sz="1600">
                <a:latin typeface="Arial"/>
                <a:ea typeface="Arial"/>
              </a:rPr>
              <a:t>) Short-circuit </a:t>
            </a:r>
            <a:r>
              <a:rPr i="1" lang="en-US" sz="1600">
                <a:latin typeface="Arial"/>
                <a:ea typeface="Arial"/>
              </a:rPr>
              <a:t>V</a:t>
            </a:r>
            <a:r>
              <a:rPr i="1" lang="en-US" sz="1600" baseline="-25000">
                <a:latin typeface="Arial"/>
                <a:ea typeface="Arial"/>
              </a:rPr>
              <a:t>1</a:t>
            </a:r>
            <a:r>
              <a:rPr lang="en-US" sz="1600">
                <a:latin typeface="Arial"/>
                <a:ea typeface="Arial"/>
              </a:rPr>
              <a:t> and </a:t>
            </a:r>
            <a:r>
              <a:rPr i="1" lang="en-US" sz="1600">
                <a:latin typeface="Arial"/>
                <a:ea typeface="Arial"/>
              </a:rPr>
              <a:t>V</a:t>
            </a:r>
            <a:r>
              <a:rPr i="1" lang="en-US" sz="1600" baseline="-25000">
                <a:latin typeface="Arial"/>
                <a:ea typeface="Arial"/>
              </a:rPr>
              <a:t>2</a:t>
            </a:r>
            <a:r>
              <a:rPr lang="en-US" sz="1600">
                <a:latin typeface="Arial"/>
                <a:ea typeface="Arial"/>
              </a:rPr>
              <a:t> to find that </a:t>
            </a:r>
            <a:r>
              <a:rPr i="1" lang="en-US" sz="1600">
                <a:latin typeface="Arial"/>
                <a:ea typeface="Arial"/>
              </a:rPr>
              <a:t>R</a:t>
            </a:r>
            <a:r>
              <a:rPr i="1" lang="en-US" sz="1600" baseline="-25000">
                <a:latin typeface="Arial"/>
                <a:ea typeface="Arial"/>
              </a:rPr>
              <a:t>AB</a:t>
            </a:r>
            <a:r>
              <a:rPr lang="en-US" sz="1600">
                <a:latin typeface="Arial"/>
                <a:ea typeface="Arial"/>
              </a:rPr>
              <a:t> is 2.4 Ω. (</a:t>
            </a:r>
            <a:r>
              <a:rPr i="1" lang="en-US" sz="1600">
                <a:latin typeface="Arial"/>
                <a:ea typeface="Arial"/>
              </a:rPr>
              <a:t>d</a:t>
            </a:r>
            <a:r>
              <a:rPr lang="en-US" sz="1600">
                <a:latin typeface="Arial"/>
                <a:ea typeface="Arial"/>
              </a:rPr>
              <a:t>) Thevenin equivalent with </a:t>
            </a:r>
            <a:r>
              <a:rPr i="1" lang="en-US" sz="1600">
                <a:latin typeface="Arial"/>
                <a:ea typeface="Arial"/>
              </a:rPr>
              <a:t>R</a:t>
            </a:r>
            <a:r>
              <a:rPr i="1" lang="en-US" sz="1600" baseline="-25000">
                <a:latin typeface="Arial"/>
                <a:ea typeface="Arial"/>
              </a:rPr>
              <a:t>L</a:t>
            </a:r>
            <a:r>
              <a:rPr lang="en-US" sz="1600">
                <a:latin typeface="Arial"/>
                <a:ea typeface="Arial"/>
              </a:rPr>
              <a:t> reconnected to terminals A and B.</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87"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3800">
                <a:latin typeface="Century Gothic"/>
              </a:rPr>
              <a:t>Thevenizing a Bridge Circuit</a:t>
            </a:r>
            <a:endParaRPr/>
          </a:p>
        </p:txBody>
      </p:sp>
      <p:sp>
        <p:nvSpPr>
          <p:cNvPr id="788" name="CustomShape 2"/>
          <p:cNvSpPr/>
          <p:nvPr/>
        </p:nvSpPr>
        <p:spPr>
          <a:xfrm>
            <a:off x="212400" y="1626840"/>
            <a:ext cx="4280040" cy="4977000"/>
          </a:xfrm>
          <a:prstGeom prst="rect">
            <a:avLst/>
          </a:prstGeom>
          <a:noFill/>
          <a:ln>
            <a:noFill/>
          </a:ln>
        </p:spPr>
        <p:txBody>
          <a:bodyPr lIns="90000" rIns="90000" tIns="45000" bIns="45000"/>
          <a:p>
            <a:pPr>
              <a:lnSpc>
                <a:spcPct val="100000"/>
              </a:lnSpc>
              <a:buSzPct val="95000"/>
              <a:buFont typeface="Wingdings" charset="2"/>
              <a:buChar char=""/>
            </a:pPr>
            <a:r>
              <a:rPr lang="en-US" sz="2400">
                <a:solidFill>
                  <a:srgbClr val="000000"/>
                </a:solidFill>
                <a:latin typeface="Arial"/>
              </a:rPr>
              <a:t>A Wheatstone Bridge Can Be Thevenized.</a:t>
            </a:r>
            <a:endParaRPr/>
          </a:p>
          <a:p>
            <a:pPr lvl="2">
              <a:lnSpc>
                <a:spcPct val="100000"/>
              </a:lnSpc>
              <a:buSzPct val="95000"/>
              <a:buFont typeface="Wingdings" charset="2"/>
              <a:buChar char=""/>
            </a:pPr>
            <a:r>
              <a:rPr lang="en-US" sz="2100">
                <a:solidFill>
                  <a:srgbClr val="000000"/>
                </a:solidFill>
                <a:latin typeface="Arial"/>
              </a:rPr>
              <a:t>Problem: Find the voltage drop across R</a:t>
            </a:r>
            <a:r>
              <a:rPr lang="en-US" sz="2100" baseline="-25000">
                <a:solidFill>
                  <a:srgbClr val="000000"/>
                </a:solidFill>
                <a:latin typeface="Arial"/>
              </a:rPr>
              <a:t>L</a:t>
            </a:r>
            <a:r>
              <a:rPr lang="en-US" sz="2100">
                <a:solidFill>
                  <a:srgbClr val="000000"/>
                </a:solidFill>
                <a:latin typeface="Arial"/>
              </a:rPr>
              <a:t>.</a:t>
            </a:r>
            <a:endParaRPr/>
          </a:p>
          <a:p>
            <a:pPr lvl="2">
              <a:lnSpc>
                <a:spcPct val="100000"/>
              </a:lnSpc>
              <a:buSzPct val="95000"/>
              <a:buFont typeface="Wingdings" charset="2"/>
              <a:buChar char=""/>
            </a:pPr>
            <a:r>
              <a:rPr lang="en-US" sz="2100">
                <a:solidFill>
                  <a:srgbClr val="000000"/>
                </a:solidFill>
                <a:latin typeface="Arial"/>
              </a:rPr>
              <a:t>The bridge is unbalanced and Thevenin’s theorem is a good choice. </a:t>
            </a:r>
            <a:endParaRPr/>
          </a:p>
          <a:p>
            <a:pPr lvl="2">
              <a:lnSpc>
                <a:spcPct val="100000"/>
              </a:lnSpc>
              <a:buSzPct val="95000"/>
              <a:buFont typeface="Wingdings" charset="2"/>
              <a:buChar char=""/>
            </a:pPr>
            <a:r>
              <a:rPr lang="en-US" sz="2100">
                <a:solidFill>
                  <a:srgbClr val="000000"/>
                </a:solidFill>
                <a:latin typeface="Arial"/>
              </a:rPr>
              <a:t>R</a:t>
            </a:r>
            <a:r>
              <a:rPr lang="en-US" sz="2100" baseline="-25000">
                <a:solidFill>
                  <a:srgbClr val="000000"/>
                </a:solidFill>
                <a:latin typeface="Arial"/>
              </a:rPr>
              <a:t>L</a:t>
            </a:r>
            <a:r>
              <a:rPr lang="en-US" sz="2100">
                <a:solidFill>
                  <a:srgbClr val="000000"/>
                </a:solidFill>
                <a:latin typeface="Arial"/>
              </a:rPr>
              <a:t> will be removed in this procedure making </a:t>
            </a:r>
            <a:r>
              <a:rPr b="1" lang="en-US" sz="2100">
                <a:solidFill>
                  <a:srgbClr val="33ccff"/>
                </a:solidFill>
                <a:latin typeface="Arial"/>
              </a:rPr>
              <a:t>A</a:t>
            </a:r>
            <a:r>
              <a:rPr lang="en-US" sz="2100">
                <a:solidFill>
                  <a:srgbClr val="000000"/>
                </a:solidFill>
                <a:latin typeface="Arial"/>
              </a:rPr>
              <a:t> and </a:t>
            </a:r>
            <a:r>
              <a:rPr b="1" lang="en-US" sz="2100">
                <a:solidFill>
                  <a:srgbClr val="33ccff"/>
                </a:solidFill>
                <a:latin typeface="Arial"/>
              </a:rPr>
              <a:t>B</a:t>
            </a:r>
            <a:r>
              <a:rPr lang="en-US" sz="2100">
                <a:solidFill>
                  <a:srgbClr val="000000"/>
                </a:solidFill>
                <a:latin typeface="Arial"/>
              </a:rPr>
              <a:t> the Thevenin terminals.</a:t>
            </a:r>
            <a:endParaRPr/>
          </a:p>
          <a:p>
            <a:pPr>
              <a:lnSpc>
                <a:spcPct val="100000"/>
              </a:lnSpc>
            </a:pPr>
            <a:endParaRPr/>
          </a:p>
        </p:txBody>
      </p:sp>
      <p:pic>
        <p:nvPicPr>
          <p:cNvPr id="789" name="" descr=""/>
          <p:cNvPicPr/>
          <p:nvPr/>
        </p:nvPicPr>
        <p:blipFill>
          <a:blip r:embed="rId1"/>
          <a:stretch>
            <a:fillRect/>
          </a:stretch>
        </p:blipFill>
        <p:spPr>
          <a:xfrm>
            <a:off x="5180040" y="1919160"/>
            <a:ext cx="3708360" cy="2827440"/>
          </a:xfrm>
          <a:prstGeom prst="rect">
            <a:avLst/>
          </a:prstGeom>
          <a:ln>
            <a:noFill/>
          </a:ln>
        </p:spPr>
      </p:pic>
      <p:sp>
        <p:nvSpPr>
          <p:cNvPr id="790" name="CustomShape 3"/>
          <p:cNvSpPr/>
          <p:nvPr/>
        </p:nvSpPr>
        <p:spPr>
          <a:xfrm>
            <a:off x="222120" y="5843520"/>
            <a:ext cx="8920440" cy="622080"/>
          </a:xfrm>
          <a:prstGeom prst="rect">
            <a:avLst/>
          </a:prstGeom>
          <a:noFill/>
          <a:ln>
            <a:noFill/>
          </a:ln>
        </p:spPr>
        <p:txBody>
          <a:bodyPr lIns="103320" rIns="103320" tIns="51480" bIns="51480"/>
          <a:p>
            <a:pPr>
              <a:lnSpc>
                <a:spcPct val="100000"/>
              </a:lnSpc>
            </a:pPr>
            <a:r>
              <a:rPr lang="en-US" sz="1600">
                <a:latin typeface="Arial"/>
              </a:rPr>
              <a:t> </a:t>
            </a:r>
            <a:r>
              <a:rPr lang="en-US" sz="1600">
                <a:latin typeface="Arial"/>
              </a:rPr>
              <a:t>Thevenizing a bridge circuit. (</a:t>
            </a:r>
            <a:r>
              <a:rPr i="1" lang="en-US" sz="1600">
                <a:latin typeface="Arial"/>
              </a:rPr>
              <a:t>a</a:t>
            </a:r>
            <a:r>
              <a:rPr lang="en-US" sz="1600">
                <a:latin typeface="Arial"/>
              </a:rPr>
              <a:t>) Original circuit with terminals A and B across middle resistor </a:t>
            </a:r>
            <a:r>
              <a:rPr i="1" lang="en-US" sz="1600">
                <a:latin typeface="Arial"/>
              </a:rPr>
              <a:t>R</a:t>
            </a:r>
            <a:r>
              <a:rPr i="1" lang="en-US" sz="1600" baseline="-25000">
                <a:latin typeface="Arial"/>
              </a:rPr>
              <a:t>L</a:t>
            </a:r>
            <a:r>
              <a:rPr lang="en-US" sz="1600">
                <a:latin typeface="Arial"/>
              </a:rPr>
              <a:t>.</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91"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3800">
                <a:latin typeface="Century Gothic"/>
              </a:rPr>
              <a:t> </a:t>
            </a:r>
            <a:r>
              <a:rPr lang="en-US" sz="3800">
                <a:latin typeface="Century Gothic"/>
              </a:rPr>
              <a:t>Thevenizing a Bridge Circuit</a:t>
            </a:r>
            <a:endParaRPr/>
          </a:p>
        </p:txBody>
      </p:sp>
      <p:pic>
        <p:nvPicPr>
          <p:cNvPr id="792" name="" descr=""/>
          <p:cNvPicPr/>
          <p:nvPr/>
        </p:nvPicPr>
        <p:blipFill>
          <a:blip r:embed="rId1"/>
          <a:stretch>
            <a:fillRect/>
          </a:stretch>
        </p:blipFill>
        <p:spPr>
          <a:xfrm>
            <a:off x="411120" y="2550960"/>
            <a:ext cx="3551040" cy="2344680"/>
          </a:xfrm>
          <a:prstGeom prst="rect">
            <a:avLst/>
          </a:prstGeom>
          <a:ln>
            <a:noFill/>
          </a:ln>
        </p:spPr>
      </p:pic>
      <p:pic>
        <p:nvPicPr>
          <p:cNvPr id="793" name="" descr=""/>
          <p:cNvPicPr/>
          <p:nvPr/>
        </p:nvPicPr>
        <p:blipFill>
          <a:blip r:embed="rId2"/>
          <a:stretch>
            <a:fillRect/>
          </a:stretch>
        </p:blipFill>
        <p:spPr>
          <a:xfrm>
            <a:off x="4928400" y="2550960"/>
            <a:ext cx="4213800" cy="2007360"/>
          </a:xfrm>
          <a:prstGeom prst="rect">
            <a:avLst/>
          </a:prstGeom>
          <a:ln>
            <a:noFill/>
          </a:ln>
        </p:spPr>
      </p:pic>
      <p:sp>
        <p:nvSpPr>
          <p:cNvPr id="794" name="CustomShape 2"/>
          <p:cNvSpPr/>
          <p:nvPr/>
        </p:nvSpPr>
        <p:spPr>
          <a:xfrm>
            <a:off x="222120" y="5815080"/>
            <a:ext cx="8920440" cy="622080"/>
          </a:xfrm>
          <a:prstGeom prst="rect">
            <a:avLst/>
          </a:prstGeom>
          <a:noFill/>
          <a:ln>
            <a:noFill/>
          </a:ln>
        </p:spPr>
        <p:txBody>
          <a:bodyPr lIns="103320" rIns="103320" tIns="51480" bIns="51480"/>
          <a:p>
            <a:pPr>
              <a:lnSpc>
                <a:spcPct val="100000"/>
              </a:lnSpc>
            </a:pPr>
            <a:r>
              <a:rPr lang="en-US" sz="1600">
                <a:latin typeface="Arial"/>
              </a:rPr>
              <a:t>(</a:t>
            </a:r>
            <a:r>
              <a:rPr i="1" lang="en-US" sz="1600">
                <a:latin typeface="Arial"/>
              </a:rPr>
              <a:t>b</a:t>
            </a:r>
            <a:r>
              <a:rPr lang="en-US" sz="1600">
                <a:latin typeface="Arial"/>
              </a:rPr>
              <a:t>) Disconnect </a:t>
            </a:r>
            <a:r>
              <a:rPr i="1" lang="en-US" sz="1600">
                <a:latin typeface="Arial"/>
              </a:rPr>
              <a:t>R</a:t>
            </a:r>
            <a:r>
              <a:rPr i="1" lang="en-US" sz="1600" baseline="-25000">
                <a:latin typeface="Arial"/>
              </a:rPr>
              <a:t>L</a:t>
            </a:r>
            <a:r>
              <a:rPr lang="en-US" sz="1600">
                <a:latin typeface="Arial"/>
              </a:rPr>
              <a:t> to find </a:t>
            </a:r>
            <a:r>
              <a:rPr i="1" lang="en-US" sz="1600">
                <a:latin typeface="Arial"/>
              </a:rPr>
              <a:t>V</a:t>
            </a:r>
            <a:r>
              <a:rPr i="1" lang="en-US" sz="1600" baseline="-25000">
                <a:latin typeface="Arial"/>
              </a:rPr>
              <a:t>AB</a:t>
            </a:r>
            <a:r>
              <a:rPr lang="en-US" sz="1600">
                <a:latin typeface="Arial"/>
              </a:rPr>
              <a:t> of </a:t>
            </a:r>
            <a:r>
              <a:rPr lang="en-US" sz="1600">
                <a:latin typeface="Arial"/>
                <a:ea typeface="Arial"/>
              </a:rPr>
              <a:t>−8 V. (</a:t>
            </a:r>
            <a:r>
              <a:rPr i="1" lang="en-US" sz="1600">
                <a:latin typeface="Arial"/>
                <a:ea typeface="Arial"/>
              </a:rPr>
              <a:t>c</a:t>
            </a:r>
            <a:r>
              <a:rPr lang="en-US" sz="1600">
                <a:latin typeface="Arial"/>
                <a:ea typeface="Arial"/>
              </a:rPr>
              <a:t>) With source V short-circuited, </a:t>
            </a:r>
            <a:r>
              <a:rPr i="1" lang="en-US" sz="1600">
                <a:latin typeface="Arial"/>
                <a:ea typeface="Arial"/>
              </a:rPr>
              <a:t>R</a:t>
            </a:r>
            <a:r>
              <a:rPr i="1" lang="en-US" sz="1600" baseline="-25000">
                <a:latin typeface="Arial"/>
                <a:ea typeface="Arial"/>
              </a:rPr>
              <a:t>AB</a:t>
            </a:r>
            <a:r>
              <a:rPr lang="en-US" sz="1600">
                <a:latin typeface="Arial"/>
                <a:ea typeface="Arial"/>
              </a:rPr>
              <a:t> is 2 + 2.4 = 4.4 Ω. </a:t>
            </a:r>
            <a:endParaRPr/>
          </a:p>
        </p:txBody>
      </p:sp>
      <p:sp>
        <p:nvSpPr>
          <p:cNvPr id="795" name="CustomShape 3"/>
          <p:cNvSpPr/>
          <p:nvPr/>
        </p:nvSpPr>
        <p:spPr>
          <a:xfrm>
            <a:off x="793800" y="5073480"/>
            <a:ext cx="2809800" cy="404280"/>
          </a:xfrm>
          <a:prstGeom prst="rect">
            <a:avLst/>
          </a:prstGeom>
          <a:noFill/>
          <a:ln>
            <a:noFill/>
          </a:ln>
        </p:spPr>
        <p:txBody>
          <a:bodyPr lIns="90000" rIns="90000" tIns="46800" bIns="46800"/>
          <a:p>
            <a:pPr>
              <a:lnSpc>
                <a:spcPct val="100000"/>
              </a:lnSpc>
            </a:pPr>
            <a:r>
              <a:rPr b="1" lang="en-US">
                <a:latin typeface="Arial"/>
              </a:rPr>
              <a:t>V</a:t>
            </a:r>
            <a:r>
              <a:rPr b="1" lang="en-US" baseline="-25000">
                <a:latin typeface="Arial"/>
              </a:rPr>
              <a:t>AB</a:t>
            </a:r>
            <a:r>
              <a:rPr b="1" lang="en-US">
                <a:latin typeface="Arial"/>
              </a:rPr>
              <a:t> = </a:t>
            </a:r>
            <a:r>
              <a:rPr b="1" lang="en-US">
                <a:latin typeface="Arial"/>
                <a:ea typeface="Arial"/>
              </a:rPr>
              <a:t>−20 −(−12) = </a:t>
            </a:r>
            <a:r>
              <a:rPr b="1" lang="en-US">
                <a:solidFill>
                  <a:srgbClr val="33ccff"/>
                </a:solidFill>
                <a:latin typeface="Arial"/>
                <a:ea typeface="Arial"/>
              </a:rPr>
              <a:t>−8V</a:t>
            </a:r>
            <a:endParaRPr/>
          </a:p>
        </p:txBody>
      </p:sp>
      <p:sp>
        <p:nvSpPr>
          <p:cNvPr id="796" name="CustomShape 4"/>
          <p:cNvSpPr/>
          <p:nvPr/>
        </p:nvSpPr>
        <p:spPr>
          <a:xfrm>
            <a:off x="5132520" y="4681440"/>
            <a:ext cx="3809880" cy="404280"/>
          </a:xfrm>
          <a:prstGeom prst="rect">
            <a:avLst/>
          </a:prstGeom>
          <a:noFill/>
          <a:ln>
            <a:noFill/>
          </a:ln>
        </p:spPr>
        <p:txBody>
          <a:bodyPr lIns="90000" rIns="90000" tIns="46800" bIns="46800"/>
          <a:p>
            <a:pPr>
              <a:lnSpc>
                <a:spcPct val="100000"/>
              </a:lnSpc>
            </a:pPr>
            <a:r>
              <a:rPr b="1" lang="en-US">
                <a:latin typeface="Arial"/>
              </a:rPr>
              <a:t>R</a:t>
            </a:r>
            <a:r>
              <a:rPr b="1" lang="en-US" baseline="-25000">
                <a:latin typeface="Arial"/>
              </a:rPr>
              <a:t>AB</a:t>
            </a:r>
            <a:r>
              <a:rPr b="1" lang="en-US">
                <a:latin typeface="Arial"/>
              </a:rPr>
              <a:t> = R</a:t>
            </a:r>
            <a:r>
              <a:rPr b="1" lang="en-US" baseline="-25000">
                <a:latin typeface="Arial"/>
              </a:rPr>
              <a:t>TA</a:t>
            </a:r>
            <a:r>
              <a:rPr b="1" lang="en-US">
                <a:latin typeface="Arial"/>
              </a:rPr>
              <a:t> + R</a:t>
            </a:r>
            <a:r>
              <a:rPr b="1" lang="en-US" baseline="-25000">
                <a:latin typeface="Arial"/>
              </a:rPr>
              <a:t>TB</a:t>
            </a:r>
            <a:r>
              <a:rPr b="1" lang="en-US">
                <a:latin typeface="Arial"/>
              </a:rPr>
              <a:t> = 2 + 2.4 = </a:t>
            </a:r>
            <a:r>
              <a:rPr b="1" lang="en-US">
                <a:solidFill>
                  <a:srgbClr val="33ccff"/>
                </a:solidFill>
                <a:latin typeface="Arial"/>
              </a:rPr>
              <a:t>4.4 </a:t>
            </a:r>
            <a:r>
              <a:rPr b="1" lang="en-US">
                <a:solidFill>
                  <a:srgbClr val="33ccff"/>
                </a:solidFill>
                <a:latin typeface="Arial"/>
                <a:ea typeface="Arial"/>
              </a:rPr>
              <a:t>Ω</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97"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3800">
                <a:latin typeface="Century Gothic"/>
              </a:rPr>
              <a:t> </a:t>
            </a:r>
            <a:r>
              <a:rPr lang="en-US" sz="3800">
                <a:latin typeface="Century Gothic"/>
              </a:rPr>
              <a:t>Thevenizing a Bridge Circuit</a:t>
            </a:r>
            <a:endParaRPr/>
          </a:p>
        </p:txBody>
      </p:sp>
      <p:pic>
        <p:nvPicPr>
          <p:cNvPr id="798" name="" descr=""/>
          <p:cNvPicPr/>
          <p:nvPr/>
        </p:nvPicPr>
        <p:blipFill>
          <a:blip r:embed="rId1"/>
          <a:stretch>
            <a:fillRect/>
          </a:stretch>
        </p:blipFill>
        <p:spPr>
          <a:xfrm>
            <a:off x="3168720" y="2349360"/>
            <a:ext cx="2776680" cy="2403720"/>
          </a:xfrm>
          <a:prstGeom prst="rect">
            <a:avLst/>
          </a:prstGeom>
          <a:ln>
            <a:noFill/>
          </a:ln>
        </p:spPr>
      </p:pic>
      <p:sp>
        <p:nvSpPr>
          <p:cNvPr id="799" name="CustomShape 2"/>
          <p:cNvSpPr/>
          <p:nvPr/>
        </p:nvSpPr>
        <p:spPr>
          <a:xfrm>
            <a:off x="208080" y="5991120"/>
            <a:ext cx="6906960" cy="404280"/>
          </a:xfrm>
          <a:prstGeom prst="rect">
            <a:avLst/>
          </a:prstGeom>
          <a:noFill/>
          <a:ln>
            <a:noFill/>
          </a:ln>
        </p:spPr>
        <p:txBody>
          <a:bodyPr wrap="none" lIns="103320" rIns="103320" tIns="51480" bIns="51480"/>
          <a:p>
            <a:pPr>
              <a:lnSpc>
                <a:spcPct val="100000"/>
              </a:lnSpc>
            </a:pPr>
            <a:r>
              <a:rPr lang="en-US" sz="1600">
                <a:latin typeface="Arial"/>
              </a:rPr>
              <a:t>(</a:t>
            </a:r>
            <a:r>
              <a:rPr i="1" lang="en-US" sz="1600">
                <a:latin typeface="Arial"/>
              </a:rPr>
              <a:t>d</a:t>
            </a:r>
            <a:r>
              <a:rPr lang="en-US" sz="1600">
                <a:latin typeface="Arial"/>
              </a:rPr>
              <a:t>) Thevenin equivalent with </a:t>
            </a:r>
            <a:r>
              <a:rPr i="1" lang="en-US" sz="1600">
                <a:latin typeface="Arial"/>
              </a:rPr>
              <a:t>R</a:t>
            </a:r>
            <a:r>
              <a:rPr i="1" lang="en-US" sz="1600" baseline="-25000">
                <a:latin typeface="Arial"/>
              </a:rPr>
              <a:t>L</a:t>
            </a:r>
            <a:r>
              <a:rPr lang="en-US" sz="1600">
                <a:latin typeface="Arial"/>
              </a:rPr>
              <a:t> reconnected to terminals A and B.</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45"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4300">
                <a:latin typeface="Century Gothic"/>
              </a:rPr>
              <a:t> </a:t>
            </a:r>
            <a:r>
              <a:rPr lang="en-US" sz="4300">
                <a:latin typeface="Century Gothic"/>
              </a:rPr>
              <a:t>Superposition Theorem</a:t>
            </a:r>
            <a:endParaRPr/>
          </a:p>
        </p:txBody>
      </p:sp>
      <p:sp>
        <p:nvSpPr>
          <p:cNvPr id="446" name="CustomShape 2"/>
          <p:cNvSpPr/>
          <p:nvPr/>
        </p:nvSpPr>
        <p:spPr>
          <a:xfrm>
            <a:off x="212400" y="1626840"/>
            <a:ext cx="8729640" cy="4977000"/>
          </a:xfrm>
          <a:prstGeom prst="rect">
            <a:avLst/>
          </a:prstGeom>
          <a:noFill/>
          <a:ln>
            <a:noFill/>
          </a:ln>
        </p:spPr>
        <p:txBody>
          <a:bodyPr lIns="90000" rIns="90000" tIns="45000" bIns="45000"/>
          <a:p>
            <a:pPr lvl="1">
              <a:lnSpc>
                <a:spcPct val="100000"/>
              </a:lnSpc>
              <a:buSzPct val="95000"/>
              <a:buFont typeface="Wingdings" charset="2"/>
              <a:buChar char=""/>
            </a:pPr>
            <a:r>
              <a:rPr lang="en-US" sz="2500">
                <a:latin typeface="Arial"/>
              </a:rPr>
              <a:t>The superposition theorem extends the use of Ohm’s Law to circuits with multiple sources.</a:t>
            </a:r>
            <a:endParaRPr/>
          </a:p>
          <a:p>
            <a:pPr>
              <a:lnSpc>
                <a:spcPct val="100000"/>
              </a:lnSpc>
            </a:pPr>
            <a:endParaRPr/>
          </a:p>
          <a:p>
            <a:pPr lvl="1">
              <a:lnSpc>
                <a:spcPct val="100000"/>
              </a:lnSpc>
              <a:buSzPct val="95000"/>
              <a:buFont typeface="Wingdings" charset="2"/>
              <a:buChar char=""/>
            </a:pPr>
            <a:r>
              <a:rPr lang="en-US" sz="2500">
                <a:latin typeface="Arial"/>
              </a:rPr>
              <a:t>In order to apply the superposition theorem to a network, certain conditions must be met:</a:t>
            </a:r>
            <a:endParaRPr/>
          </a:p>
          <a:p>
            <a:pPr>
              <a:lnSpc>
                <a:spcPct val="100000"/>
              </a:lnSpc>
            </a:pPr>
            <a:endParaRPr/>
          </a:p>
          <a:p>
            <a:pPr lvl="2">
              <a:lnSpc>
                <a:spcPct val="100000"/>
              </a:lnSpc>
              <a:buSzPct val="95000"/>
              <a:buFont typeface="Arial"/>
              <a:buAutoNum type="arabicPeriod"/>
            </a:pPr>
            <a:r>
              <a:rPr lang="en-US" sz="2500">
                <a:latin typeface="Arial"/>
              </a:rPr>
              <a:t>All the components must be </a:t>
            </a:r>
            <a:r>
              <a:rPr b="1" lang="en-US" sz="2500">
                <a:latin typeface="Arial"/>
              </a:rPr>
              <a:t>linear</a:t>
            </a:r>
            <a:r>
              <a:rPr lang="en-US" sz="2500">
                <a:latin typeface="Arial"/>
              </a:rPr>
              <a:t>, meaning that the current is proportional to the applied voltage.</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00"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3800">
                <a:latin typeface="Century Gothic"/>
              </a:rPr>
              <a:t> </a:t>
            </a:r>
            <a:r>
              <a:rPr lang="en-US" sz="3800">
                <a:latin typeface="Century Gothic"/>
              </a:rPr>
              <a:t>Thevenizing a Bridge Circuit</a:t>
            </a:r>
            <a:endParaRPr/>
          </a:p>
        </p:txBody>
      </p:sp>
      <p:pic>
        <p:nvPicPr>
          <p:cNvPr id="801" name="" descr=""/>
          <p:cNvPicPr/>
          <p:nvPr/>
        </p:nvPicPr>
        <p:blipFill>
          <a:blip r:embed="rId1"/>
          <a:stretch>
            <a:fillRect/>
          </a:stretch>
        </p:blipFill>
        <p:spPr>
          <a:xfrm>
            <a:off x="3168720" y="2349360"/>
            <a:ext cx="2776680" cy="2403720"/>
          </a:xfrm>
          <a:prstGeom prst="rect">
            <a:avLst/>
          </a:prstGeom>
          <a:ln>
            <a:noFill/>
          </a:ln>
        </p:spPr>
      </p:pic>
      <p:sp>
        <p:nvSpPr>
          <p:cNvPr id="802" name="CustomShape 2"/>
          <p:cNvSpPr/>
          <p:nvPr/>
        </p:nvSpPr>
        <p:spPr>
          <a:xfrm>
            <a:off x="208080" y="5991120"/>
            <a:ext cx="6906960" cy="404280"/>
          </a:xfrm>
          <a:prstGeom prst="rect">
            <a:avLst/>
          </a:prstGeom>
          <a:noFill/>
          <a:ln>
            <a:noFill/>
          </a:ln>
        </p:spPr>
        <p:txBody>
          <a:bodyPr wrap="none" lIns="103320" rIns="103320" tIns="51480" bIns="51480"/>
          <a:p>
            <a:pPr>
              <a:lnSpc>
                <a:spcPct val="100000"/>
              </a:lnSpc>
            </a:pPr>
            <a:r>
              <a:rPr lang="en-US" sz="1600">
                <a:latin typeface="Arial"/>
              </a:rPr>
              <a:t>(</a:t>
            </a:r>
            <a:r>
              <a:rPr i="1" lang="en-US" sz="1600">
                <a:latin typeface="Arial"/>
              </a:rPr>
              <a:t>d</a:t>
            </a:r>
            <a:r>
              <a:rPr lang="en-US" sz="1600">
                <a:latin typeface="Arial"/>
              </a:rPr>
              <a:t>) Thevenin equivalent with </a:t>
            </a:r>
            <a:r>
              <a:rPr i="1" lang="en-US" sz="1600">
                <a:latin typeface="Arial"/>
              </a:rPr>
              <a:t>R</a:t>
            </a:r>
            <a:r>
              <a:rPr i="1" lang="en-US" sz="1600" baseline="-25000">
                <a:latin typeface="Arial"/>
              </a:rPr>
              <a:t>L</a:t>
            </a:r>
            <a:r>
              <a:rPr lang="en-US" sz="1600">
                <a:latin typeface="Arial"/>
              </a:rPr>
              <a:t> reconnected to terminals A and B.</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03"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4300">
                <a:latin typeface="Century Gothic"/>
              </a:rPr>
              <a:t> </a:t>
            </a:r>
            <a:r>
              <a:rPr lang="en-US" sz="4300">
                <a:latin typeface="Century Gothic"/>
              </a:rPr>
              <a:t>Norton’s Theorem</a:t>
            </a:r>
            <a:endParaRPr/>
          </a:p>
        </p:txBody>
      </p:sp>
      <p:sp>
        <p:nvSpPr>
          <p:cNvPr id="804" name="CustomShape 2"/>
          <p:cNvSpPr/>
          <p:nvPr/>
        </p:nvSpPr>
        <p:spPr>
          <a:xfrm>
            <a:off x="212400" y="1626840"/>
            <a:ext cx="8729640" cy="4977000"/>
          </a:xfrm>
          <a:prstGeom prst="rect">
            <a:avLst/>
          </a:prstGeom>
          <a:noFill/>
          <a:ln>
            <a:noFill/>
          </a:ln>
        </p:spPr>
        <p:txBody>
          <a:bodyPr lIns="90000" rIns="90000" tIns="45000" bIns="45000"/>
          <a:p>
            <a:pPr lvl="1">
              <a:lnSpc>
                <a:spcPct val="100000"/>
              </a:lnSpc>
              <a:buSzPct val="95000"/>
              <a:buFont typeface="Wingdings" charset="2"/>
              <a:buChar char=""/>
            </a:pPr>
            <a:r>
              <a:rPr lang="en-US" sz="2500">
                <a:latin typeface="Arial"/>
              </a:rPr>
              <a:t>Norton’s theorem is used</a:t>
            </a:r>
            <a:r>
              <a:rPr b="1" lang="en-US" sz="2500" baseline="-25000">
                <a:latin typeface="Arial"/>
              </a:rPr>
              <a:t> </a:t>
            </a:r>
            <a:r>
              <a:rPr lang="en-US" sz="2500">
                <a:latin typeface="Arial"/>
              </a:rPr>
              <a:t>to simplify a network in terms of currents instead of voltages. </a:t>
            </a:r>
            <a:endParaRPr/>
          </a:p>
          <a:p>
            <a:pPr lvl="1">
              <a:lnSpc>
                <a:spcPct val="100000"/>
              </a:lnSpc>
              <a:buSzPct val="95000"/>
              <a:buFont typeface="Wingdings" charset="2"/>
              <a:buChar char=""/>
            </a:pPr>
            <a:r>
              <a:rPr lang="en-US" sz="2500">
                <a:latin typeface="Arial"/>
              </a:rPr>
              <a:t>It reduces a network to a simple parallel circuit with a current source (comparable to a voltage source).</a:t>
            </a:r>
            <a:endParaRPr/>
          </a:p>
          <a:p>
            <a:pPr lvl="1">
              <a:lnSpc>
                <a:spcPct val="100000"/>
              </a:lnSpc>
              <a:buSzPct val="95000"/>
              <a:buFont typeface="Wingdings" charset="2"/>
              <a:buChar char=""/>
            </a:pPr>
            <a:r>
              <a:rPr lang="en-US" sz="2500">
                <a:latin typeface="Arial"/>
              </a:rPr>
              <a:t>Norton’s theorem states that any network with two terminals can be replaced by a single current source and parallel resistance connected across the terminals.</a:t>
            </a:r>
            <a:endParaRPr/>
          </a:p>
          <a:p>
            <a:pPr lvl="2">
              <a:lnSpc>
                <a:spcPct val="100000"/>
              </a:lnSpc>
              <a:buSzPct val="95000"/>
              <a:buFont typeface="Wingdings" charset="2"/>
              <a:buChar char=""/>
            </a:pPr>
            <a:r>
              <a:rPr lang="en-US" sz="2500">
                <a:latin typeface="Arial"/>
              </a:rPr>
              <a:t>The two  terminals are usually labeled something such as </a:t>
            </a:r>
            <a:r>
              <a:rPr lang="en-US" sz="2500">
                <a:solidFill>
                  <a:srgbClr val="0000cc"/>
                </a:solidFill>
                <a:latin typeface="Arial"/>
              </a:rPr>
              <a:t>A and B.</a:t>
            </a:r>
            <a:endParaRPr/>
          </a:p>
          <a:p>
            <a:pPr lvl="2">
              <a:lnSpc>
                <a:spcPct val="100000"/>
              </a:lnSpc>
              <a:buSzPct val="95000"/>
              <a:buFont typeface="Wingdings" charset="2"/>
              <a:buChar char=""/>
            </a:pPr>
            <a:r>
              <a:rPr lang="en-US" sz="2500">
                <a:solidFill>
                  <a:srgbClr val="0000cc"/>
                </a:solidFill>
                <a:latin typeface="Arial"/>
              </a:rPr>
              <a:t>The Norton current is usually labeled </a:t>
            </a:r>
            <a:r>
              <a:rPr b="1" lang="en-US" sz="2500">
                <a:solidFill>
                  <a:srgbClr val="0000cc"/>
                </a:solidFill>
                <a:latin typeface="Arial"/>
              </a:rPr>
              <a:t>I</a:t>
            </a:r>
            <a:r>
              <a:rPr b="1" lang="en-US" sz="2500" baseline="-25000">
                <a:solidFill>
                  <a:srgbClr val="0000cc"/>
                </a:solidFill>
                <a:latin typeface="Arial"/>
              </a:rPr>
              <a:t>N.</a:t>
            </a:r>
            <a:endParaRPr/>
          </a:p>
          <a:p>
            <a:pPr lvl="2">
              <a:lnSpc>
                <a:spcPct val="100000"/>
              </a:lnSpc>
              <a:buSzPct val="95000"/>
              <a:buFont typeface="Wingdings" charset="2"/>
              <a:buChar char=""/>
            </a:pPr>
            <a:r>
              <a:rPr lang="en-US" sz="2500">
                <a:solidFill>
                  <a:srgbClr val="0000cc"/>
                </a:solidFill>
                <a:latin typeface="Arial"/>
              </a:rPr>
              <a:t>The Norton resistance is usually labeled </a:t>
            </a:r>
            <a:r>
              <a:rPr b="1" lang="en-US" sz="2500">
                <a:solidFill>
                  <a:srgbClr val="0000cc"/>
                </a:solidFill>
                <a:latin typeface="Arial"/>
              </a:rPr>
              <a:t>R</a:t>
            </a:r>
            <a:r>
              <a:rPr b="1" lang="en-US" sz="2500" baseline="-25000">
                <a:solidFill>
                  <a:srgbClr val="0000cc"/>
                </a:solidFill>
                <a:latin typeface="Arial"/>
              </a:rPr>
              <a:t>N.</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05"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4300">
                <a:latin typeface="Century Gothic"/>
              </a:rPr>
              <a:t> </a:t>
            </a:r>
            <a:r>
              <a:rPr lang="en-US" sz="4300">
                <a:latin typeface="Century Gothic"/>
              </a:rPr>
              <a:t>Norton’s Theorem</a:t>
            </a:r>
            <a:endParaRPr/>
          </a:p>
        </p:txBody>
      </p:sp>
      <p:sp>
        <p:nvSpPr>
          <p:cNvPr id="806" name="CustomShape 2"/>
          <p:cNvSpPr/>
          <p:nvPr/>
        </p:nvSpPr>
        <p:spPr>
          <a:xfrm>
            <a:off x="212400" y="1626840"/>
            <a:ext cx="8729640" cy="4977000"/>
          </a:xfrm>
          <a:prstGeom prst="rect">
            <a:avLst/>
          </a:prstGeom>
          <a:noFill/>
          <a:ln>
            <a:noFill/>
          </a:ln>
        </p:spPr>
        <p:txBody>
          <a:bodyPr lIns="90000" rIns="90000" tIns="45000" bIns="45000"/>
          <a:p>
            <a:pPr>
              <a:lnSpc>
                <a:spcPct val="100000"/>
              </a:lnSpc>
              <a:buSzPct val="95000"/>
              <a:buFont typeface="Wingdings" charset="2"/>
              <a:buChar char=""/>
            </a:pPr>
            <a:r>
              <a:rPr lang="en-US" sz="2700">
                <a:latin typeface="Arial"/>
              </a:rPr>
              <a:t>Example of a Current Source</a:t>
            </a:r>
            <a:endParaRPr/>
          </a:p>
          <a:p>
            <a:pPr lvl="1">
              <a:lnSpc>
                <a:spcPct val="100000"/>
              </a:lnSpc>
              <a:buSzPct val="95000"/>
              <a:buFont typeface="Wingdings" charset="2"/>
              <a:buChar char=""/>
            </a:pPr>
            <a:r>
              <a:rPr lang="en-US" sz="2500">
                <a:latin typeface="Arial"/>
              </a:rPr>
              <a:t>The symbol for a current source is a circle enclosing an arrow that indicates the direction of current flow. The direction must be the same as the current produced by the polarity of the corresponding voltage source (which produces electron flow from the negative terminal).</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07"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4300">
                <a:latin typeface="Century Gothic"/>
              </a:rPr>
              <a:t> </a:t>
            </a:r>
            <a:r>
              <a:rPr lang="en-US" sz="4300">
                <a:latin typeface="Century Gothic"/>
              </a:rPr>
              <a:t>Norton’s Theorem</a:t>
            </a:r>
            <a:endParaRPr/>
          </a:p>
        </p:txBody>
      </p:sp>
      <p:sp>
        <p:nvSpPr>
          <p:cNvPr id="808" name="CustomShape 2"/>
          <p:cNvSpPr/>
          <p:nvPr/>
        </p:nvSpPr>
        <p:spPr>
          <a:xfrm>
            <a:off x="169920" y="5477040"/>
            <a:ext cx="8793360" cy="865440"/>
          </a:xfrm>
          <a:prstGeom prst="rect">
            <a:avLst/>
          </a:prstGeom>
          <a:noFill/>
          <a:ln>
            <a:noFill/>
          </a:ln>
        </p:spPr>
        <p:txBody>
          <a:bodyPr lIns="103320" rIns="103320" tIns="51480" bIns="51480"/>
          <a:p>
            <a:pPr>
              <a:lnSpc>
                <a:spcPct val="100000"/>
              </a:lnSpc>
            </a:pPr>
            <a:r>
              <a:rPr lang="en-US" sz="1600">
                <a:latin typeface="Arial"/>
              </a:rPr>
              <a:t>General forms for a voltage source or current source connected to a load </a:t>
            </a:r>
            <a:r>
              <a:rPr i="1" lang="en-US" sz="1600">
                <a:latin typeface="Arial"/>
              </a:rPr>
              <a:t>R</a:t>
            </a:r>
            <a:r>
              <a:rPr i="1" lang="en-US" sz="1600" baseline="-25000">
                <a:latin typeface="Arial"/>
              </a:rPr>
              <a:t>L</a:t>
            </a:r>
            <a:r>
              <a:rPr lang="en-US" sz="1600">
                <a:latin typeface="Arial"/>
              </a:rPr>
              <a:t> across terminals A and B. (</a:t>
            </a:r>
            <a:r>
              <a:rPr i="1" lang="en-US" sz="1600">
                <a:latin typeface="Arial"/>
              </a:rPr>
              <a:t>a</a:t>
            </a:r>
            <a:r>
              <a:rPr lang="en-US" sz="1600">
                <a:latin typeface="Arial"/>
              </a:rPr>
              <a:t>) Voltage source </a:t>
            </a:r>
            <a:r>
              <a:rPr i="1" lang="en-US" sz="1600">
                <a:latin typeface="Arial"/>
              </a:rPr>
              <a:t>V</a:t>
            </a:r>
            <a:r>
              <a:rPr lang="en-US" sz="1600">
                <a:latin typeface="Arial"/>
              </a:rPr>
              <a:t> with series </a:t>
            </a:r>
            <a:r>
              <a:rPr i="1" lang="en-US" sz="1600">
                <a:latin typeface="Arial"/>
              </a:rPr>
              <a:t>R</a:t>
            </a:r>
            <a:r>
              <a:rPr lang="en-US" sz="1600">
                <a:latin typeface="Arial"/>
              </a:rPr>
              <a:t>. (</a:t>
            </a:r>
            <a:r>
              <a:rPr i="1" lang="en-US" sz="1600">
                <a:latin typeface="Arial"/>
              </a:rPr>
              <a:t>b</a:t>
            </a:r>
            <a:r>
              <a:rPr lang="en-US" sz="1600">
                <a:latin typeface="Arial"/>
              </a:rPr>
              <a:t>) Current source </a:t>
            </a:r>
            <a:r>
              <a:rPr i="1" lang="en-US" sz="1600">
                <a:latin typeface="Arial"/>
              </a:rPr>
              <a:t>I</a:t>
            </a:r>
            <a:r>
              <a:rPr lang="en-US" sz="1600">
                <a:latin typeface="Arial"/>
              </a:rPr>
              <a:t> with parallel </a:t>
            </a:r>
            <a:r>
              <a:rPr i="1" lang="en-US" sz="1600">
                <a:latin typeface="Arial"/>
              </a:rPr>
              <a:t>R</a:t>
            </a:r>
            <a:r>
              <a:rPr lang="en-US" sz="1600">
                <a:latin typeface="Arial"/>
              </a:rPr>
              <a:t>. (</a:t>
            </a:r>
            <a:r>
              <a:rPr i="1" lang="en-US" sz="1600">
                <a:latin typeface="Arial"/>
              </a:rPr>
              <a:t>c</a:t>
            </a:r>
            <a:r>
              <a:rPr lang="en-US" sz="1600">
                <a:latin typeface="Arial"/>
              </a:rPr>
              <a:t>) Current source</a:t>
            </a:r>
            <a:r>
              <a:rPr i="1" lang="en-US" sz="1600">
                <a:latin typeface="Arial"/>
              </a:rPr>
              <a:t> I </a:t>
            </a:r>
            <a:r>
              <a:rPr lang="en-US" sz="1600">
                <a:latin typeface="Arial"/>
              </a:rPr>
              <a:t>with parallel conductance </a:t>
            </a:r>
            <a:r>
              <a:rPr i="1" lang="en-US" sz="1600">
                <a:latin typeface="Arial"/>
              </a:rPr>
              <a:t>G</a:t>
            </a:r>
            <a:r>
              <a:rPr lang="en-US" sz="1600">
                <a:latin typeface="Arial"/>
              </a:rPr>
              <a:t>.</a:t>
            </a:r>
            <a:endParaRPr/>
          </a:p>
        </p:txBody>
      </p:sp>
      <p:pic>
        <p:nvPicPr>
          <p:cNvPr id="809" name="" descr=""/>
          <p:cNvPicPr/>
          <p:nvPr/>
        </p:nvPicPr>
        <p:blipFill>
          <a:blip r:embed="rId1"/>
          <a:stretch>
            <a:fillRect/>
          </a:stretch>
        </p:blipFill>
        <p:spPr>
          <a:xfrm>
            <a:off x="6092280" y="2155680"/>
            <a:ext cx="2058840" cy="2263320"/>
          </a:xfrm>
          <a:prstGeom prst="rect">
            <a:avLst/>
          </a:prstGeom>
          <a:ln>
            <a:noFill/>
          </a:ln>
        </p:spPr>
      </p:pic>
      <p:pic>
        <p:nvPicPr>
          <p:cNvPr id="810" name="" descr=""/>
          <p:cNvPicPr/>
          <p:nvPr/>
        </p:nvPicPr>
        <p:blipFill>
          <a:blip r:embed="rId2"/>
          <a:stretch>
            <a:fillRect/>
          </a:stretch>
        </p:blipFill>
        <p:spPr>
          <a:xfrm>
            <a:off x="847800" y="2155680"/>
            <a:ext cx="1944360" cy="2274840"/>
          </a:xfrm>
          <a:prstGeom prst="rect">
            <a:avLst/>
          </a:prstGeom>
          <a:ln>
            <a:noFill/>
          </a:ln>
        </p:spPr>
      </p:pic>
      <p:pic>
        <p:nvPicPr>
          <p:cNvPr id="811" name="" descr=""/>
          <p:cNvPicPr/>
          <p:nvPr/>
        </p:nvPicPr>
        <p:blipFill>
          <a:blip r:embed="rId3"/>
          <a:stretch>
            <a:fillRect/>
          </a:stretch>
        </p:blipFill>
        <p:spPr>
          <a:xfrm>
            <a:off x="3341880" y="2155680"/>
            <a:ext cx="2058840" cy="226332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12"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4300">
                <a:latin typeface="Century Gothic"/>
              </a:rPr>
              <a:t> </a:t>
            </a:r>
            <a:r>
              <a:rPr lang="en-US" sz="4300">
                <a:latin typeface="Century Gothic"/>
              </a:rPr>
              <a:t>Norton’s Theorem</a:t>
            </a:r>
            <a:endParaRPr/>
          </a:p>
        </p:txBody>
      </p:sp>
      <p:sp>
        <p:nvSpPr>
          <p:cNvPr id="813" name="CustomShape 2"/>
          <p:cNvSpPr/>
          <p:nvPr/>
        </p:nvSpPr>
        <p:spPr>
          <a:xfrm>
            <a:off x="212400" y="1626840"/>
            <a:ext cx="8729640" cy="4977000"/>
          </a:xfrm>
          <a:prstGeom prst="rect">
            <a:avLst/>
          </a:prstGeom>
          <a:noFill/>
          <a:ln>
            <a:noFill/>
          </a:ln>
        </p:spPr>
        <p:txBody>
          <a:bodyPr lIns="90000" rIns="90000" tIns="45000" bIns="45000"/>
          <a:p>
            <a:pPr>
              <a:lnSpc>
                <a:spcPct val="100000"/>
              </a:lnSpc>
              <a:buSzPct val="95000"/>
              <a:buFont typeface="Wingdings" charset="2"/>
              <a:buChar char=""/>
            </a:pPr>
            <a:r>
              <a:rPr lang="en-US" sz="2700">
                <a:latin typeface="Arial"/>
              </a:rPr>
              <a:t>Example of a Current Source</a:t>
            </a:r>
            <a:endParaRPr/>
          </a:p>
          <a:p>
            <a:pPr lvl="1">
              <a:lnSpc>
                <a:spcPct val="100000"/>
              </a:lnSpc>
              <a:buSzPct val="95000"/>
              <a:buFont typeface="Wingdings" charset="2"/>
              <a:buChar char=""/>
            </a:pPr>
            <a:r>
              <a:rPr lang="en-US" sz="2500">
                <a:latin typeface="Arial"/>
              </a:rPr>
              <a:t>In this example, the current </a:t>
            </a:r>
            <a:r>
              <a:rPr i="1" lang="en-US" sz="2500">
                <a:latin typeface="Arial"/>
              </a:rPr>
              <a:t>I</a:t>
            </a:r>
            <a:r>
              <a:rPr lang="en-US" sz="2500">
                <a:latin typeface="Arial"/>
              </a:rPr>
              <a:t> is provided constant with its rating regardless of what may be connected across output terminals </a:t>
            </a:r>
            <a:r>
              <a:rPr lang="en-US" sz="2500">
                <a:solidFill>
                  <a:srgbClr val="0000cc"/>
                </a:solidFill>
                <a:latin typeface="Arial"/>
              </a:rPr>
              <a:t>A and B. As resistances are added, the current divides according to the rules for parallel branches (inversely to branch resistances but directly with conductances).</a:t>
            </a:r>
            <a:endParaRPr/>
          </a:p>
          <a:p>
            <a:pPr lvl="1">
              <a:lnSpc>
                <a:spcPct val="100000"/>
              </a:lnSpc>
              <a:buSzPct val="95000"/>
              <a:buFont typeface="Wingdings" charset="2"/>
              <a:buChar char=""/>
            </a:pPr>
            <a:r>
              <a:rPr lang="en-US" sz="2500">
                <a:solidFill>
                  <a:srgbClr val="0000cc"/>
                </a:solidFill>
                <a:latin typeface="Arial"/>
              </a:rPr>
              <a:t>Note that unlike voltage sources, current sources are killed by making them open.</a:t>
            </a:r>
            <a:endParaRPr/>
          </a:p>
          <a:p>
            <a:pPr>
              <a:lnSpc>
                <a:spcPct val="100000"/>
              </a:lnSpc>
            </a:pPr>
            <a:endParaRPr/>
          </a:p>
          <a:p>
            <a:pPr>
              <a:lnSpc>
                <a:spcPct val="100000"/>
              </a:lnSpc>
            </a:pP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14"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4300">
                <a:latin typeface="Century Gothic"/>
              </a:rPr>
              <a:t> </a:t>
            </a:r>
            <a:r>
              <a:rPr lang="en-US" sz="4300">
                <a:latin typeface="Century Gothic"/>
              </a:rPr>
              <a:t>Norton’s Theorem</a:t>
            </a:r>
            <a:endParaRPr/>
          </a:p>
        </p:txBody>
      </p:sp>
      <p:sp>
        <p:nvSpPr>
          <p:cNvPr id="815" name="CustomShape 2"/>
          <p:cNvSpPr/>
          <p:nvPr/>
        </p:nvSpPr>
        <p:spPr>
          <a:xfrm>
            <a:off x="212400" y="1626840"/>
            <a:ext cx="8729640" cy="4977000"/>
          </a:xfrm>
          <a:prstGeom prst="rect">
            <a:avLst/>
          </a:prstGeom>
          <a:noFill/>
          <a:ln>
            <a:noFill/>
          </a:ln>
        </p:spPr>
        <p:txBody>
          <a:bodyPr lIns="90000" rIns="90000" tIns="45000" bIns="45000"/>
          <a:p>
            <a:pPr>
              <a:lnSpc>
                <a:spcPct val="100000"/>
              </a:lnSpc>
              <a:buSzPct val="95000"/>
              <a:buFont typeface="Wingdings" charset="2"/>
              <a:buChar char=""/>
            </a:pPr>
            <a:r>
              <a:rPr lang="en-US" sz="2700">
                <a:latin typeface="Arial"/>
              </a:rPr>
              <a:t>Determining Norton Current and Voltage</a:t>
            </a:r>
            <a:endParaRPr/>
          </a:p>
          <a:p>
            <a:pPr lvl="1">
              <a:lnSpc>
                <a:spcPct val="100000"/>
              </a:lnSpc>
              <a:buSzPct val="95000"/>
              <a:buFont typeface="Wingdings" charset="2"/>
              <a:buChar char=""/>
            </a:pPr>
            <a:r>
              <a:rPr i="1" lang="en-US" sz="2500">
                <a:latin typeface="Arial"/>
              </a:rPr>
              <a:t>I</a:t>
            </a:r>
            <a:r>
              <a:rPr i="1" lang="en-US" sz="2500" baseline="-25000">
                <a:latin typeface="Arial"/>
              </a:rPr>
              <a:t>N</a:t>
            </a:r>
            <a:r>
              <a:rPr i="1" lang="en-US" sz="2500">
                <a:latin typeface="Arial"/>
              </a:rPr>
              <a:t> </a:t>
            </a:r>
            <a:r>
              <a:rPr lang="en-US" sz="2500">
                <a:latin typeface="Arial"/>
              </a:rPr>
              <a:t>is determined by calculating the current through a short placed across terminals </a:t>
            </a:r>
            <a:r>
              <a:rPr lang="en-US" sz="2500">
                <a:solidFill>
                  <a:srgbClr val="0000cc"/>
                </a:solidFill>
                <a:latin typeface="Arial"/>
              </a:rPr>
              <a:t>A and B. </a:t>
            </a:r>
            <a:endParaRPr/>
          </a:p>
          <a:p>
            <a:pPr>
              <a:lnSpc>
                <a:spcPct val="100000"/>
              </a:lnSpc>
            </a:pPr>
            <a:endParaRPr/>
          </a:p>
          <a:p>
            <a:pPr lvl="1">
              <a:lnSpc>
                <a:spcPct val="100000"/>
              </a:lnSpc>
              <a:buSzPct val="95000"/>
              <a:buFont typeface="Wingdings" charset="2"/>
              <a:buChar char=""/>
            </a:pPr>
            <a:r>
              <a:rPr i="1" lang="en-US" sz="2500">
                <a:solidFill>
                  <a:srgbClr val="0000cc"/>
                </a:solidFill>
                <a:latin typeface="Arial"/>
              </a:rPr>
              <a:t>R</a:t>
            </a:r>
            <a:r>
              <a:rPr i="1" lang="en-US" sz="2500" baseline="-25000">
                <a:solidFill>
                  <a:srgbClr val="0000cc"/>
                </a:solidFill>
                <a:latin typeface="Arial"/>
              </a:rPr>
              <a:t>N</a:t>
            </a:r>
            <a:r>
              <a:rPr lang="en-US" sz="2500">
                <a:solidFill>
                  <a:srgbClr val="0000cc"/>
                </a:solidFill>
                <a:latin typeface="Arial"/>
              </a:rPr>
              <a:t> is determined by shorting the voltage source and calculating the circuit’s total resistance as seen from open terminals A and B (same procedure as for </a:t>
            </a:r>
            <a:r>
              <a:rPr i="1" lang="en-US" sz="2500">
                <a:solidFill>
                  <a:srgbClr val="0000cc"/>
                </a:solidFill>
                <a:latin typeface="Arial"/>
              </a:rPr>
              <a:t>R</a:t>
            </a:r>
            <a:r>
              <a:rPr i="1" lang="en-US" sz="2500" baseline="-25000">
                <a:solidFill>
                  <a:srgbClr val="0000cc"/>
                </a:solidFill>
                <a:latin typeface="Arial"/>
              </a:rPr>
              <a:t>TH</a:t>
            </a:r>
            <a:r>
              <a:rPr lang="en-US" sz="2500">
                <a:solidFill>
                  <a:srgbClr val="0000cc"/>
                </a:solidFill>
                <a:latin typeface="Arial"/>
              </a:rPr>
              <a:t>).</a:t>
            </a:r>
            <a:endParaRPr/>
          </a:p>
          <a:p>
            <a:pPr>
              <a:lnSpc>
                <a:spcPct val="100000"/>
              </a:lnSpc>
            </a:pP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16"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4300">
                <a:latin typeface="Century Gothic"/>
              </a:rPr>
              <a:t> </a:t>
            </a:r>
            <a:r>
              <a:rPr lang="en-US" sz="4300">
                <a:latin typeface="Century Gothic"/>
              </a:rPr>
              <a:t>Norton’s Theorem</a:t>
            </a:r>
            <a:endParaRPr/>
          </a:p>
        </p:txBody>
      </p:sp>
      <p:sp>
        <p:nvSpPr>
          <p:cNvPr id="817" name="CustomShape 2"/>
          <p:cNvSpPr/>
          <p:nvPr/>
        </p:nvSpPr>
        <p:spPr>
          <a:xfrm>
            <a:off x="212400" y="1626840"/>
            <a:ext cx="8729640" cy="4977000"/>
          </a:xfrm>
          <a:prstGeom prst="rect">
            <a:avLst/>
          </a:prstGeom>
          <a:noFill/>
          <a:ln>
            <a:noFill/>
          </a:ln>
        </p:spPr>
        <p:txBody>
          <a:bodyPr lIns="90000" rIns="90000" tIns="45000" bIns="45000"/>
          <a:p>
            <a:pPr>
              <a:lnSpc>
                <a:spcPct val="100000"/>
              </a:lnSpc>
              <a:buSzPct val="95000"/>
              <a:buFont typeface="Wingdings" charset="2"/>
              <a:buChar char=""/>
            </a:pPr>
            <a:r>
              <a:rPr lang="en-US" sz="2700">
                <a:latin typeface="Arial"/>
              </a:rPr>
              <a:t> </a:t>
            </a:r>
            <a:r>
              <a:rPr lang="en-US" sz="2700">
                <a:latin typeface="Arial"/>
              </a:rPr>
              <a:t>A Wheatstone Bridge Can Be Nortonized.</a:t>
            </a:r>
            <a:endParaRPr/>
          </a:p>
        </p:txBody>
      </p:sp>
      <p:pic>
        <p:nvPicPr>
          <p:cNvPr id="818" name="" descr=""/>
          <p:cNvPicPr/>
          <p:nvPr/>
        </p:nvPicPr>
        <p:blipFill>
          <a:blip r:embed="rId1"/>
          <a:stretch>
            <a:fillRect/>
          </a:stretch>
        </p:blipFill>
        <p:spPr>
          <a:xfrm>
            <a:off x="593640" y="2343240"/>
            <a:ext cx="2994120" cy="2795760"/>
          </a:xfrm>
          <a:prstGeom prst="rect">
            <a:avLst/>
          </a:prstGeom>
          <a:ln>
            <a:noFill/>
          </a:ln>
        </p:spPr>
      </p:pic>
      <p:pic>
        <p:nvPicPr>
          <p:cNvPr id="819" name="" descr=""/>
          <p:cNvPicPr/>
          <p:nvPr/>
        </p:nvPicPr>
        <p:blipFill>
          <a:blip r:embed="rId2"/>
          <a:stretch>
            <a:fillRect/>
          </a:stretch>
        </p:blipFill>
        <p:spPr>
          <a:xfrm>
            <a:off x="4365720" y="2475000"/>
            <a:ext cx="3789360" cy="2795760"/>
          </a:xfrm>
          <a:prstGeom prst="rect">
            <a:avLst/>
          </a:prstGeom>
          <a:ln>
            <a:noFill/>
          </a:ln>
        </p:spPr>
      </p:pic>
      <p:sp>
        <p:nvSpPr>
          <p:cNvPr id="820" name="CustomShape 3"/>
          <p:cNvSpPr/>
          <p:nvPr/>
        </p:nvSpPr>
        <p:spPr>
          <a:xfrm>
            <a:off x="222120" y="5815080"/>
            <a:ext cx="8609400" cy="588600"/>
          </a:xfrm>
          <a:prstGeom prst="rect">
            <a:avLst/>
          </a:prstGeom>
          <a:noFill/>
          <a:ln>
            <a:noFill/>
          </a:ln>
        </p:spPr>
        <p:txBody>
          <a:bodyPr lIns="103320" rIns="103320" tIns="51480" bIns="51480"/>
          <a:p>
            <a:pPr>
              <a:lnSpc>
                <a:spcPct val="100000"/>
              </a:lnSpc>
            </a:pPr>
            <a:r>
              <a:rPr lang="en-US" sz="1600">
                <a:latin typeface="Arial"/>
              </a:rPr>
              <a:t> </a:t>
            </a:r>
            <a:r>
              <a:rPr lang="en-US" sz="1600">
                <a:latin typeface="Arial"/>
              </a:rPr>
              <a:t>(</a:t>
            </a:r>
            <a:r>
              <a:rPr i="1" lang="en-US" sz="1600">
                <a:latin typeface="Arial"/>
              </a:rPr>
              <a:t>a</a:t>
            </a:r>
            <a:r>
              <a:rPr lang="en-US" sz="1600">
                <a:latin typeface="Arial"/>
              </a:rPr>
              <a:t>) Original circuit. (</a:t>
            </a:r>
            <a:r>
              <a:rPr i="1" lang="en-US" sz="1600">
                <a:latin typeface="Arial"/>
              </a:rPr>
              <a:t>b</a:t>
            </a:r>
            <a:r>
              <a:rPr lang="en-US" sz="1600">
                <a:latin typeface="Arial"/>
              </a:rPr>
              <a:t>) Short circuit across terminals A and B.</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21" name="CustomShape 1"/>
          <p:cNvSpPr/>
          <p:nvPr/>
        </p:nvSpPr>
        <p:spPr>
          <a:xfrm>
            <a:off x="1097280" y="251280"/>
            <a:ext cx="8645760" cy="1119240"/>
          </a:xfrm>
          <a:prstGeom prst="rect">
            <a:avLst/>
          </a:prstGeom>
          <a:noFill/>
          <a:ln>
            <a:noFill/>
          </a:ln>
        </p:spPr>
        <p:txBody>
          <a:bodyPr lIns="90000" rIns="90000" tIns="45000" bIns="45000" anchor="ctr"/>
          <a:p>
            <a:pPr algn="ctr">
              <a:lnSpc>
                <a:spcPct val="100000"/>
              </a:lnSpc>
            </a:pPr>
            <a:r>
              <a:rPr lang="en-US" sz="4300">
                <a:latin typeface="Century Gothic"/>
              </a:rPr>
              <a:t> </a:t>
            </a:r>
            <a:r>
              <a:rPr lang="en-US" sz="4300">
                <a:latin typeface="Century Gothic"/>
              </a:rPr>
              <a:t>Norton’s Theorem</a:t>
            </a:r>
            <a:endParaRPr/>
          </a:p>
        </p:txBody>
      </p:sp>
      <p:sp>
        <p:nvSpPr>
          <p:cNvPr id="822" name="CustomShape 2"/>
          <p:cNvSpPr/>
          <p:nvPr/>
        </p:nvSpPr>
        <p:spPr>
          <a:xfrm>
            <a:off x="212400" y="1626840"/>
            <a:ext cx="8729640" cy="4977000"/>
          </a:xfrm>
          <a:prstGeom prst="rect">
            <a:avLst/>
          </a:prstGeom>
          <a:noFill/>
          <a:ln>
            <a:noFill/>
          </a:ln>
        </p:spPr>
        <p:txBody>
          <a:bodyPr lIns="90000" rIns="90000" tIns="45000" bIns="45000"/>
          <a:p>
            <a:pPr>
              <a:lnSpc>
                <a:spcPct val="90000"/>
              </a:lnSpc>
              <a:buSzPct val="95000"/>
              <a:buFont typeface="Wingdings" charset="2"/>
              <a:buChar char=""/>
            </a:pPr>
            <a:r>
              <a:rPr lang="en-US" sz="2700">
                <a:latin typeface="Arial"/>
              </a:rPr>
              <a:t>The Norton Equivalent Circuit</a:t>
            </a:r>
            <a:endParaRPr/>
          </a:p>
          <a:p>
            <a:pPr lvl="1">
              <a:lnSpc>
                <a:spcPct val="90000"/>
              </a:lnSpc>
              <a:buSzPct val="95000"/>
              <a:buFont typeface="Wingdings" charset="2"/>
              <a:buChar char=""/>
            </a:pPr>
            <a:r>
              <a:rPr lang="en-US" sz="2500">
                <a:latin typeface="Arial"/>
              </a:rPr>
              <a:t>Replace </a:t>
            </a:r>
            <a:r>
              <a:rPr i="1" lang="en-US" sz="2500">
                <a:latin typeface="Arial"/>
              </a:rPr>
              <a:t>R</a:t>
            </a:r>
            <a:r>
              <a:rPr lang="en-US" sz="2500" baseline="-25000">
                <a:latin typeface="Arial"/>
              </a:rPr>
              <a:t>2 </a:t>
            </a:r>
            <a:r>
              <a:rPr lang="en-US" sz="2500">
                <a:latin typeface="Arial"/>
              </a:rPr>
              <a:t>with a short and determine </a:t>
            </a:r>
            <a:r>
              <a:rPr i="1" lang="en-US" sz="2500">
                <a:latin typeface="Arial"/>
              </a:rPr>
              <a:t>I</a:t>
            </a:r>
            <a:r>
              <a:rPr i="1" lang="en-US" sz="2500" baseline="-25000">
                <a:latin typeface="Arial"/>
              </a:rPr>
              <a:t>N</a:t>
            </a:r>
            <a:r>
              <a:rPr lang="en-US" sz="2500">
                <a:latin typeface="Arial"/>
              </a:rPr>
              <a:t>.</a:t>
            </a:r>
            <a:endParaRPr/>
          </a:p>
          <a:p>
            <a:pPr lvl="1">
              <a:lnSpc>
                <a:spcPct val="90000"/>
              </a:lnSpc>
              <a:buSzPct val="95000"/>
              <a:buFont typeface="Wingdings" charset="2"/>
              <a:buChar char=""/>
            </a:pPr>
            <a:r>
              <a:rPr lang="en-US" sz="2500">
                <a:latin typeface="Arial"/>
              </a:rPr>
              <a:t>Apply the current divider.</a:t>
            </a:r>
            <a:endParaRPr/>
          </a:p>
          <a:p>
            <a:pPr lvl="1">
              <a:lnSpc>
                <a:spcPct val="90000"/>
              </a:lnSpc>
              <a:buSzPct val="95000"/>
              <a:buFont typeface="Wingdings" charset="2"/>
              <a:buChar char=""/>
            </a:pPr>
            <a:r>
              <a:rPr lang="en-US" sz="2500">
                <a:latin typeface="Arial"/>
              </a:rPr>
              <a:t>Apply KCL.</a:t>
            </a:r>
            <a:endParaRPr/>
          </a:p>
          <a:p>
            <a:pPr lvl="1">
              <a:lnSpc>
                <a:spcPct val="90000"/>
              </a:lnSpc>
              <a:buSzPct val="95000"/>
              <a:buFont typeface="Wingdings" charset="2"/>
              <a:buChar char=""/>
            </a:pPr>
            <a:r>
              <a:rPr i="1" lang="en-US" sz="2500">
                <a:latin typeface="Arial"/>
              </a:rPr>
              <a:t>R</a:t>
            </a:r>
            <a:r>
              <a:rPr i="1" lang="en-US" sz="2500" baseline="-25000">
                <a:latin typeface="Arial"/>
              </a:rPr>
              <a:t>N</a:t>
            </a:r>
            <a:r>
              <a:rPr lang="en-US" sz="2500">
                <a:latin typeface="Arial"/>
              </a:rPr>
              <a:t> = </a:t>
            </a:r>
            <a:r>
              <a:rPr i="1" lang="en-US" sz="2500">
                <a:latin typeface="Arial"/>
              </a:rPr>
              <a:t>R</a:t>
            </a:r>
            <a:r>
              <a:rPr i="1" lang="en-US" sz="2500" baseline="-25000">
                <a:latin typeface="Arial"/>
              </a:rPr>
              <a:t>TH</a:t>
            </a:r>
            <a:r>
              <a:rPr lang="en-US" sz="2500">
                <a:latin typeface="Arial"/>
              </a:rPr>
              <a:t>.</a:t>
            </a:r>
            <a:endParaRPr/>
          </a:p>
          <a:p>
            <a:pPr lvl="1">
              <a:lnSpc>
                <a:spcPct val="90000"/>
              </a:lnSpc>
              <a:buSzPct val="95000"/>
              <a:buFont typeface="Wingdings" charset="2"/>
              <a:buChar char=""/>
            </a:pPr>
            <a:r>
              <a:rPr lang="en-US" sz="2500">
                <a:latin typeface="Arial"/>
              </a:rPr>
              <a:t>The current source provides 12 A total flow, regardless of what is connected across it. With no load, all of the current will flow in </a:t>
            </a:r>
            <a:r>
              <a:rPr i="1" lang="en-US" sz="2500">
                <a:latin typeface="Arial"/>
              </a:rPr>
              <a:t>R</a:t>
            </a:r>
            <a:r>
              <a:rPr i="1" lang="en-US" sz="2500" baseline="-25000">
                <a:latin typeface="Arial"/>
              </a:rPr>
              <a:t>N</a:t>
            </a:r>
            <a:r>
              <a:rPr lang="en-US" sz="2500">
                <a:latin typeface="Arial"/>
              </a:rPr>
              <a:t>. When shorted, all of the current will flow in the short.</a:t>
            </a:r>
            <a:endParaRPr/>
          </a:p>
          <a:p>
            <a:pPr lvl="2">
              <a:lnSpc>
                <a:spcPct val="90000"/>
              </a:lnSpc>
              <a:buSzPct val="95000"/>
              <a:buFont typeface="Wingdings" charset="2"/>
              <a:buChar char=""/>
            </a:pPr>
            <a:r>
              <a:rPr lang="en-US" sz="2500">
                <a:latin typeface="Arial"/>
              </a:rPr>
              <a:t> </a:t>
            </a:r>
            <a:r>
              <a:rPr lang="en-US" sz="2500">
                <a:latin typeface="Arial"/>
              </a:rPr>
              <a:t>Connect </a:t>
            </a:r>
            <a:r>
              <a:rPr i="1" lang="en-US" sz="2500">
                <a:latin typeface="Arial"/>
              </a:rPr>
              <a:t>R</a:t>
            </a:r>
            <a:r>
              <a:rPr i="1" lang="en-US" sz="2500" baseline="-25000">
                <a:latin typeface="Arial"/>
              </a:rPr>
              <a:t>2</a:t>
            </a:r>
            <a:r>
              <a:rPr lang="en-US" sz="2500">
                <a:latin typeface="Arial"/>
              </a:rPr>
              <a:t>.</a:t>
            </a:r>
            <a:endParaRPr/>
          </a:p>
          <a:p>
            <a:pPr lvl="2">
              <a:lnSpc>
                <a:spcPct val="90000"/>
              </a:lnSpc>
              <a:buSzPct val="95000"/>
              <a:buFont typeface="Wingdings" charset="2"/>
              <a:buChar char=""/>
            </a:pPr>
            <a:r>
              <a:rPr lang="en-US" sz="2500">
                <a:solidFill>
                  <a:srgbClr val="ff0000"/>
                </a:solidFill>
                <a:latin typeface="Arial"/>
              </a:rPr>
              <a:t> </a:t>
            </a:r>
            <a:r>
              <a:rPr lang="en-US" sz="2500">
                <a:solidFill>
                  <a:srgbClr val="ff0000"/>
                </a:solidFill>
                <a:latin typeface="Arial"/>
              </a:rPr>
              <a:t>Apply the current divider.</a:t>
            </a:r>
            <a:endParaRPr/>
          </a:p>
          <a:p>
            <a:pPr lvl="2">
              <a:lnSpc>
                <a:spcPct val="90000"/>
              </a:lnSpc>
              <a:buSzPct val="95000"/>
              <a:buFont typeface="Wingdings" charset="2"/>
              <a:buChar char=""/>
            </a:pPr>
            <a:r>
              <a:rPr lang="en-US" sz="2500">
                <a:solidFill>
                  <a:srgbClr val="ff0000"/>
                </a:solidFill>
                <a:latin typeface="Arial"/>
              </a:rPr>
              <a:t> </a:t>
            </a:r>
            <a:r>
              <a:rPr lang="en-US" sz="2500">
                <a:solidFill>
                  <a:srgbClr val="ff0000"/>
                </a:solidFill>
                <a:latin typeface="Arial"/>
              </a:rPr>
              <a:t>Use Ohm’s Law.</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23" name="CustomShape 1"/>
          <p:cNvSpPr/>
          <p:nvPr/>
        </p:nvSpPr>
        <p:spPr>
          <a:xfrm>
            <a:off x="495360" y="198000"/>
            <a:ext cx="8647200" cy="1119240"/>
          </a:xfrm>
          <a:prstGeom prst="rect">
            <a:avLst/>
          </a:prstGeom>
          <a:noFill/>
          <a:ln>
            <a:noFill/>
          </a:ln>
        </p:spPr>
        <p:txBody>
          <a:bodyPr lIns="90000" rIns="90000" tIns="45000" bIns="45000" anchor="ctr"/>
          <a:p>
            <a:pPr algn="ctr">
              <a:lnSpc>
                <a:spcPct val="100000"/>
              </a:lnSpc>
            </a:pPr>
            <a:r>
              <a:rPr lang="en-US" sz="4300">
                <a:latin typeface="Century Gothic"/>
              </a:rPr>
              <a:t> </a:t>
            </a:r>
            <a:r>
              <a:rPr lang="en-US" sz="4300">
                <a:latin typeface="Century Gothic"/>
              </a:rPr>
              <a:t>Norton’s Theorem</a:t>
            </a:r>
            <a:endParaRPr/>
          </a:p>
        </p:txBody>
      </p:sp>
      <p:pic>
        <p:nvPicPr>
          <p:cNvPr id="824" name="" descr=""/>
          <p:cNvPicPr/>
          <p:nvPr/>
        </p:nvPicPr>
        <p:blipFill>
          <a:blip r:embed="rId1"/>
          <a:stretch>
            <a:fillRect/>
          </a:stretch>
        </p:blipFill>
        <p:spPr>
          <a:xfrm>
            <a:off x="1471680" y="2230560"/>
            <a:ext cx="2275200" cy="2352240"/>
          </a:xfrm>
          <a:prstGeom prst="rect">
            <a:avLst/>
          </a:prstGeom>
          <a:ln>
            <a:noFill/>
          </a:ln>
        </p:spPr>
      </p:pic>
      <p:pic>
        <p:nvPicPr>
          <p:cNvPr id="825" name="" descr=""/>
          <p:cNvPicPr/>
          <p:nvPr/>
        </p:nvPicPr>
        <p:blipFill>
          <a:blip r:embed="rId2"/>
          <a:stretch>
            <a:fillRect/>
          </a:stretch>
        </p:blipFill>
        <p:spPr>
          <a:xfrm>
            <a:off x="5210640" y="2230560"/>
            <a:ext cx="2109240" cy="2352240"/>
          </a:xfrm>
          <a:prstGeom prst="rect">
            <a:avLst/>
          </a:prstGeom>
          <a:ln>
            <a:noFill/>
          </a:ln>
        </p:spPr>
      </p:pic>
      <p:sp>
        <p:nvSpPr>
          <p:cNvPr id="826" name="CustomShape 2"/>
          <p:cNvSpPr/>
          <p:nvPr/>
        </p:nvSpPr>
        <p:spPr>
          <a:xfrm>
            <a:off x="222120" y="5756400"/>
            <a:ext cx="8920440" cy="655560"/>
          </a:xfrm>
          <a:prstGeom prst="rect">
            <a:avLst/>
          </a:prstGeom>
          <a:noFill/>
          <a:ln>
            <a:noFill/>
          </a:ln>
        </p:spPr>
        <p:txBody>
          <a:bodyPr lIns="103320" rIns="103320" tIns="51480" bIns="51480"/>
          <a:p>
            <a:pPr>
              <a:lnSpc>
                <a:spcPct val="100000"/>
              </a:lnSpc>
            </a:pPr>
            <a:r>
              <a:rPr lang="en-US" sz="1600">
                <a:latin typeface="Arial"/>
              </a:rPr>
              <a:t>(</a:t>
            </a:r>
            <a:r>
              <a:rPr i="1" lang="en-US" sz="1600">
                <a:latin typeface="Arial"/>
              </a:rPr>
              <a:t>c</a:t>
            </a:r>
            <a:r>
              <a:rPr lang="en-US" sz="1600">
                <a:latin typeface="Arial"/>
              </a:rPr>
              <a:t>) The short-circuit current </a:t>
            </a:r>
            <a:r>
              <a:rPr i="1" lang="en-US" sz="1600">
                <a:latin typeface="Arial"/>
              </a:rPr>
              <a:t>I</a:t>
            </a:r>
            <a:r>
              <a:rPr i="1" lang="en-US" sz="1600" baseline="-25000">
                <a:latin typeface="Arial"/>
              </a:rPr>
              <a:t>N</a:t>
            </a:r>
            <a:r>
              <a:rPr lang="en-US" sz="1600">
                <a:latin typeface="Arial"/>
              </a:rPr>
              <a:t> is 36/3 = 12 A. (</a:t>
            </a:r>
            <a:r>
              <a:rPr i="1" lang="en-US" sz="1600">
                <a:latin typeface="Arial"/>
              </a:rPr>
              <a:t>d</a:t>
            </a:r>
            <a:r>
              <a:rPr lang="en-US" sz="1600">
                <a:latin typeface="Arial"/>
              </a:rPr>
              <a:t>) Open terminals A and B but short-circuit </a:t>
            </a:r>
            <a:r>
              <a:rPr i="1" lang="en-US" sz="1600">
                <a:latin typeface="Arial"/>
              </a:rPr>
              <a:t>V</a:t>
            </a:r>
            <a:r>
              <a:rPr lang="en-US" sz="1600">
                <a:latin typeface="Arial"/>
              </a:rPr>
              <a:t> to find </a:t>
            </a:r>
            <a:r>
              <a:rPr i="1" lang="en-US" sz="1600">
                <a:latin typeface="Arial"/>
              </a:rPr>
              <a:t>R</a:t>
            </a:r>
            <a:r>
              <a:rPr i="1" lang="en-US" sz="1600" baseline="-25000">
                <a:latin typeface="Arial"/>
              </a:rPr>
              <a:t>AB</a:t>
            </a:r>
            <a:r>
              <a:rPr lang="en-US" sz="1600">
                <a:latin typeface="Arial"/>
              </a:rPr>
              <a:t> is 2 </a:t>
            </a:r>
            <a:r>
              <a:rPr lang="en-US" sz="1600">
                <a:latin typeface="Arial"/>
                <a:ea typeface="Arial"/>
              </a:rPr>
              <a:t>Ω, the same as </a:t>
            </a:r>
            <a:r>
              <a:rPr i="1" lang="en-US" sz="1600">
                <a:latin typeface="Arial"/>
                <a:ea typeface="Arial"/>
              </a:rPr>
              <a:t>R</a:t>
            </a:r>
            <a:r>
              <a:rPr i="1" lang="en-US" sz="1600" baseline="-25000">
                <a:latin typeface="Arial"/>
                <a:ea typeface="Arial"/>
              </a:rPr>
              <a:t>TH</a:t>
            </a:r>
            <a:r>
              <a:rPr lang="en-US" sz="1600">
                <a:latin typeface="Arial"/>
                <a:ea typeface="Arial"/>
              </a:rPr>
              <a:t>.</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27"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4300">
                <a:latin typeface="Century Gothic"/>
              </a:rPr>
              <a:t> </a:t>
            </a:r>
            <a:r>
              <a:rPr lang="en-US" sz="4300">
                <a:latin typeface="Century Gothic"/>
              </a:rPr>
              <a:t>Norton’s Theorem</a:t>
            </a:r>
            <a:endParaRPr/>
          </a:p>
        </p:txBody>
      </p:sp>
      <p:pic>
        <p:nvPicPr>
          <p:cNvPr id="828" name="" descr=""/>
          <p:cNvPicPr/>
          <p:nvPr/>
        </p:nvPicPr>
        <p:blipFill>
          <a:blip r:embed="rId1"/>
          <a:stretch>
            <a:fillRect/>
          </a:stretch>
        </p:blipFill>
        <p:spPr>
          <a:xfrm>
            <a:off x="5302440" y="2025720"/>
            <a:ext cx="2936520" cy="2188800"/>
          </a:xfrm>
          <a:prstGeom prst="rect">
            <a:avLst/>
          </a:prstGeom>
          <a:ln>
            <a:noFill/>
          </a:ln>
        </p:spPr>
      </p:pic>
      <p:pic>
        <p:nvPicPr>
          <p:cNvPr id="829" name="" descr=""/>
          <p:cNvPicPr/>
          <p:nvPr/>
        </p:nvPicPr>
        <p:blipFill>
          <a:blip r:embed="rId2"/>
          <a:stretch>
            <a:fillRect/>
          </a:stretch>
        </p:blipFill>
        <p:spPr>
          <a:xfrm>
            <a:off x="1787400" y="2025720"/>
            <a:ext cx="2171520" cy="2188800"/>
          </a:xfrm>
          <a:prstGeom prst="rect">
            <a:avLst/>
          </a:prstGeom>
          <a:ln>
            <a:noFill/>
          </a:ln>
        </p:spPr>
      </p:pic>
      <p:sp>
        <p:nvSpPr>
          <p:cNvPr id="830" name="CustomShape 2"/>
          <p:cNvSpPr/>
          <p:nvPr/>
        </p:nvSpPr>
        <p:spPr>
          <a:xfrm>
            <a:off x="208080" y="5931000"/>
            <a:ext cx="8934480" cy="378720"/>
          </a:xfrm>
          <a:prstGeom prst="rect">
            <a:avLst/>
          </a:prstGeom>
          <a:noFill/>
          <a:ln>
            <a:noFill/>
          </a:ln>
        </p:spPr>
        <p:txBody>
          <a:bodyPr lIns="103320" rIns="103320" tIns="51480" bIns="51480"/>
          <a:p>
            <a:pPr>
              <a:lnSpc>
                <a:spcPct val="100000"/>
              </a:lnSpc>
            </a:pPr>
            <a:r>
              <a:rPr lang="en-US" sz="1600">
                <a:latin typeface="Arial"/>
              </a:rPr>
              <a:t>(</a:t>
            </a:r>
            <a:r>
              <a:rPr i="1" lang="en-US" sz="1600">
                <a:latin typeface="Arial"/>
              </a:rPr>
              <a:t>e</a:t>
            </a:r>
            <a:r>
              <a:rPr lang="en-US" sz="1600">
                <a:latin typeface="Arial"/>
              </a:rPr>
              <a:t>) Norton equivalent circuit. (</a:t>
            </a:r>
            <a:r>
              <a:rPr i="1" lang="en-US" sz="1600">
                <a:latin typeface="Arial"/>
              </a:rPr>
              <a:t>f</a:t>
            </a:r>
            <a:r>
              <a:rPr lang="en-US" sz="1600">
                <a:latin typeface="Arial"/>
              </a:rPr>
              <a:t>) </a:t>
            </a:r>
            <a:r>
              <a:rPr i="1" lang="en-US" sz="1600">
                <a:latin typeface="Arial"/>
              </a:rPr>
              <a:t>R</a:t>
            </a:r>
            <a:r>
              <a:rPr i="1" lang="en-US" sz="1600" baseline="-25000">
                <a:latin typeface="Arial"/>
              </a:rPr>
              <a:t>L</a:t>
            </a:r>
            <a:r>
              <a:rPr lang="en-US" sz="1600">
                <a:latin typeface="Arial"/>
              </a:rPr>
              <a:t> reconnected to terminals A and B to find that </a:t>
            </a:r>
            <a:r>
              <a:rPr i="1" lang="en-US" sz="1600">
                <a:latin typeface="Arial"/>
              </a:rPr>
              <a:t>I</a:t>
            </a:r>
            <a:r>
              <a:rPr i="1" lang="en-US" sz="1600" baseline="-25000">
                <a:latin typeface="Arial"/>
              </a:rPr>
              <a:t>L</a:t>
            </a:r>
            <a:r>
              <a:rPr lang="en-US" sz="1600">
                <a:latin typeface="Arial"/>
              </a:rPr>
              <a:t> is 6A.</a:t>
            </a:r>
            <a:endParaRPr/>
          </a:p>
        </p:txBody>
      </p:sp>
      <p:sp>
        <p:nvSpPr>
          <p:cNvPr id="831" name="CustomShape 3"/>
          <p:cNvSpPr/>
          <p:nvPr/>
        </p:nvSpPr>
        <p:spPr>
          <a:xfrm>
            <a:off x="5087880" y="4564080"/>
            <a:ext cx="4054680" cy="404280"/>
          </a:xfrm>
          <a:prstGeom prst="rect">
            <a:avLst/>
          </a:prstGeom>
          <a:noFill/>
          <a:ln>
            <a:noFill/>
          </a:ln>
        </p:spPr>
        <p:txBody>
          <a:bodyPr lIns="90000" rIns="90000" tIns="46800" bIns="46800"/>
          <a:p>
            <a:pPr>
              <a:lnSpc>
                <a:spcPct val="100000"/>
              </a:lnSpc>
            </a:pPr>
            <a:r>
              <a:rPr b="1" lang="en-US">
                <a:latin typeface="Arial"/>
              </a:rPr>
              <a:t>I</a:t>
            </a:r>
            <a:r>
              <a:rPr b="1" lang="en-US" baseline="-25000">
                <a:latin typeface="Arial"/>
              </a:rPr>
              <a:t>L</a:t>
            </a:r>
            <a:r>
              <a:rPr b="1" lang="en-US">
                <a:latin typeface="Arial"/>
              </a:rPr>
              <a:t> = I</a:t>
            </a:r>
            <a:r>
              <a:rPr b="1" lang="en-US" baseline="-25000">
                <a:latin typeface="Arial"/>
              </a:rPr>
              <a:t>N</a:t>
            </a:r>
            <a:r>
              <a:rPr b="1" lang="en-US">
                <a:latin typeface="Arial"/>
              </a:rPr>
              <a:t> x R</a:t>
            </a:r>
            <a:r>
              <a:rPr b="1" lang="en-US" baseline="-25000">
                <a:latin typeface="Arial"/>
              </a:rPr>
              <a:t>N</a:t>
            </a:r>
            <a:r>
              <a:rPr b="1" lang="en-US">
                <a:latin typeface="Arial"/>
              </a:rPr>
              <a:t>/R</a:t>
            </a:r>
            <a:r>
              <a:rPr b="1" lang="en-US" baseline="-25000">
                <a:latin typeface="Arial"/>
              </a:rPr>
              <a:t>N</a:t>
            </a:r>
            <a:r>
              <a:rPr b="1" lang="en-US">
                <a:latin typeface="Arial"/>
              </a:rPr>
              <a:t> + R</a:t>
            </a:r>
            <a:r>
              <a:rPr b="1" lang="en-US" baseline="-25000">
                <a:latin typeface="Arial"/>
              </a:rPr>
              <a:t>L</a:t>
            </a:r>
            <a:r>
              <a:rPr b="1" lang="en-US">
                <a:latin typeface="Arial"/>
              </a:rPr>
              <a:t> = 12 x 2/4 = </a:t>
            </a:r>
            <a:r>
              <a:rPr b="1" lang="en-US">
                <a:solidFill>
                  <a:srgbClr val="33ccff"/>
                </a:solidFill>
                <a:latin typeface="Arial"/>
              </a:rPr>
              <a:t>6 A</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47"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4300">
                <a:latin typeface="Century Gothic"/>
              </a:rPr>
              <a:t> </a:t>
            </a:r>
            <a:r>
              <a:rPr lang="en-US" sz="4300">
                <a:latin typeface="Century Gothic"/>
              </a:rPr>
              <a:t>Superposition Theorem</a:t>
            </a:r>
            <a:endParaRPr/>
          </a:p>
        </p:txBody>
      </p:sp>
      <p:sp>
        <p:nvSpPr>
          <p:cNvPr id="448" name="CustomShape 2"/>
          <p:cNvSpPr/>
          <p:nvPr/>
        </p:nvSpPr>
        <p:spPr>
          <a:xfrm>
            <a:off x="212400" y="1626840"/>
            <a:ext cx="8729640" cy="4977000"/>
          </a:xfrm>
          <a:prstGeom prst="rect">
            <a:avLst/>
          </a:prstGeom>
          <a:noFill/>
          <a:ln>
            <a:noFill/>
          </a:ln>
        </p:spPr>
        <p:txBody>
          <a:bodyPr lIns="90000" rIns="90000" tIns="45000" bIns="45000"/>
          <a:p>
            <a:pPr lvl="2">
              <a:lnSpc>
                <a:spcPct val="100000"/>
              </a:lnSpc>
              <a:buSzPct val="95000"/>
              <a:buFont typeface="Arial"/>
              <a:buAutoNum type="arabicPeriod"/>
            </a:pPr>
            <a:r>
              <a:rPr lang="en-US" sz="2500">
                <a:latin typeface="Arial"/>
              </a:rPr>
              <a:t>All the components must be </a:t>
            </a:r>
            <a:r>
              <a:rPr b="1" lang="en-US" sz="2500">
                <a:latin typeface="Arial"/>
              </a:rPr>
              <a:t>bilateral</a:t>
            </a:r>
            <a:r>
              <a:rPr lang="en-US" sz="2500">
                <a:latin typeface="Arial"/>
              </a:rPr>
              <a:t>, meaning that the current is the same amount for opposite polarities of the source voltage.</a:t>
            </a:r>
            <a:endParaRPr/>
          </a:p>
          <a:p>
            <a:pPr>
              <a:lnSpc>
                <a:spcPct val="100000"/>
              </a:lnSpc>
            </a:pPr>
            <a:endParaRPr/>
          </a:p>
          <a:p>
            <a:pPr lvl="2">
              <a:lnSpc>
                <a:spcPct val="100000"/>
              </a:lnSpc>
              <a:buSzPct val="95000"/>
              <a:buFont typeface="Arial"/>
              <a:buAutoNum type="arabicPeriod"/>
            </a:pPr>
            <a:r>
              <a:rPr b="1" lang="en-US" sz="2500">
                <a:latin typeface="Arial"/>
              </a:rPr>
              <a:t>Passive components</a:t>
            </a:r>
            <a:r>
              <a:rPr lang="en-US" sz="2500">
                <a:latin typeface="Arial"/>
              </a:rPr>
              <a:t> may be used. These are components such as resistors, capacitors, and inductors, that do not amplify or rectify. </a:t>
            </a:r>
            <a:endParaRPr/>
          </a:p>
          <a:p>
            <a:pPr>
              <a:lnSpc>
                <a:spcPct val="100000"/>
              </a:lnSpc>
            </a:pPr>
            <a:endParaRPr/>
          </a:p>
          <a:p>
            <a:pPr lvl="2">
              <a:lnSpc>
                <a:spcPct val="100000"/>
              </a:lnSpc>
              <a:buSzPct val="95000"/>
              <a:buFont typeface="Arial"/>
              <a:buAutoNum type="arabicPeriod"/>
            </a:pPr>
            <a:r>
              <a:rPr b="1" lang="en-US" sz="2500">
                <a:latin typeface="Arial"/>
              </a:rPr>
              <a:t>Active components</a:t>
            </a:r>
            <a:r>
              <a:rPr lang="en-US" sz="2500">
                <a:latin typeface="Arial"/>
              </a:rPr>
              <a:t> may not be used. Active components include transistors, semiconductor diodes, and electron tubes. Such components are never bilateral and seldom linear.</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32"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3800">
                <a:latin typeface="Century Gothic"/>
              </a:rPr>
              <a:t> </a:t>
            </a:r>
            <a:r>
              <a:rPr lang="en-US" sz="3800">
                <a:latin typeface="Century Gothic"/>
              </a:rPr>
              <a:t>Thevenin-Norton Conversions</a:t>
            </a:r>
            <a:endParaRPr/>
          </a:p>
        </p:txBody>
      </p:sp>
      <p:sp>
        <p:nvSpPr>
          <p:cNvPr id="833" name="CustomShape 2"/>
          <p:cNvSpPr/>
          <p:nvPr/>
        </p:nvSpPr>
        <p:spPr>
          <a:xfrm>
            <a:off x="212400" y="1626840"/>
            <a:ext cx="8729640" cy="4977000"/>
          </a:xfrm>
          <a:prstGeom prst="rect">
            <a:avLst/>
          </a:prstGeom>
          <a:noFill/>
          <a:ln>
            <a:noFill/>
          </a:ln>
        </p:spPr>
        <p:txBody>
          <a:bodyPr lIns="90000" rIns="90000" tIns="45000" bIns="45000"/>
          <a:p>
            <a:pPr>
              <a:lnSpc>
                <a:spcPct val="100000"/>
              </a:lnSpc>
              <a:buSzPct val="95000"/>
              <a:buFont typeface="Wingdings" charset="2"/>
              <a:buChar char=""/>
            </a:pPr>
            <a:r>
              <a:rPr b="1" lang="en-US" sz="2700">
                <a:solidFill>
                  <a:srgbClr val="cc3300"/>
                </a:solidFill>
                <a:latin typeface="Arial"/>
              </a:rPr>
              <a:t>Thevenin’s theorem</a:t>
            </a:r>
            <a:r>
              <a:rPr lang="en-US" sz="2700">
                <a:solidFill>
                  <a:srgbClr val="cc3300"/>
                </a:solidFill>
                <a:latin typeface="Arial"/>
              </a:rPr>
              <a:t> says that any network can be represented by a voltage source and series resistance.</a:t>
            </a:r>
            <a:endParaRPr/>
          </a:p>
          <a:p>
            <a:pPr>
              <a:lnSpc>
                <a:spcPct val="100000"/>
              </a:lnSpc>
              <a:buSzPct val="95000"/>
              <a:buFont typeface="Wingdings" charset="2"/>
              <a:buChar char=""/>
            </a:pPr>
            <a:r>
              <a:rPr b="1" lang="en-US" sz="2700">
                <a:solidFill>
                  <a:srgbClr val="cc3300"/>
                </a:solidFill>
                <a:latin typeface="Arial"/>
              </a:rPr>
              <a:t>Norton’s theorem</a:t>
            </a:r>
            <a:r>
              <a:rPr lang="en-US" sz="2700">
                <a:solidFill>
                  <a:srgbClr val="cc3300"/>
                </a:solidFill>
                <a:latin typeface="Arial"/>
              </a:rPr>
              <a:t> says that the same network can be represented by a current source and shunt resistance.</a:t>
            </a:r>
            <a:endParaRPr/>
          </a:p>
          <a:p>
            <a:pPr>
              <a:lnSpc>
                <a:spcPct val="100000"/>
              </a:lnSpc>
              <a:buSzPct val="95000"/>
              <a:buFont typeface="Wingdings" charset="2"/>
              <a:buChar char=""/>
            </a:pPr>
            <a:r>
              <a:rPr lang="en-US" sz="2700">
                <a:solidFill>
                  <a:srgbClr val="cc3300"/>
                </a:solidFill>
                <a:latin typeface="Arial"/>
              </a:rPr>
              <a:t>Therefore, it is possible to convert directly from a Thevenin form to a Norton form and vice versa.</a:t>
            </a:r>
            <a:endParaRPr/>
          </a:p>
          <a:p>
            <a:pPr>
              <a:lnSpc>
                <a:spcPct val="100000"/>
              </a:lnSpc>
              <a:buSzPct val="95000"/>
              <a:buFont typeface="Wingdings" charset="2"/>
              <a:buChar char=""/>
            </a:pPr>
            <a:r>
              <a:rPr lang="en-US" sz="2700">
                <a:solidFill>
                  <a:srgbClr val="cc3300"/>
                </a:solidFill>
                <a:latin typeface="Arial"/>
              </a:rPr>
              <a:t>Thevenin-Norton conversions are often useful.</a:t>
            </a: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34" name="CustomShape 1"/>
          <p:cNvSpPr/>
          <p:nvPr/>
        </p:nvSpPr>
        <p:spPr>
          <a:xfrm>
            <a:off x="314280" y="182880"/>
            <a:ext cx="8645760" cy="1119240"/>
          </a:xfrm>
          <a:prstGeom prst="rect">
            <a:avLst/>
          </a:prstGeom>
          <a:noFill/>
          <a:ln>
            <a:noFill/>
          </a:ln>
        </p:spPr>
        <p:txBody>
          <a:bodyPr lIns="90000" rIns="90000" tIns="45000" bIns="45000" anchor="ctr"/>
          <a:p>
            <a:pPr algn="ctr">
              <a:lnSpc>
                <a:spcPct val="100000"/>
              </a:lnSpc>
            </a:pPr>
            <a:r>
              <a:rPr lang="en-US" sz="3800">
                <a:latin typeface="Century Gothic"/>
              </a:rPr>
              <a:t>Thevenin-Norton Conversions</a:t>
            </a:r>
            <a:endParaRPr/>
          </a:p>
        </p:txBody>
      </p:sp>
      <p:pic>
        <p:nvPicPr>
          <p:cNvPr id="835" name="" descr=""/>
          <p:cNvPicPr/>
          <p:nvPr/>
        </p:nvPicPr>
        <p:blipFill>
          <a:blip r:embed="rId1"/>
          <a:stretch>
            <a:fillRect/>
          </a:stretch>
        </p:blipFill>
        <p:spPr>
          <a:xfrm>
            <a:off x="932040" y="2060640"/>
            <a:ext cx="6637320" cy="2114640"/>
          </a:xfrm>
          <a:prstGeom prst="rect">
            <a:avLst/>
          </a:prstGeom>
          <a:ln>
            <a:noFill/>
          </a:ln>
        </p:spPr>
      </p:pic>
      <p:sp>
        <p:nvSpPr>
          <p:cNvPr id="836" name="CustomShape 2"/>
          <p:cNvSpPr/>
          <p:nvPr/>
        </p:nvSpPr>
        <p:spPr>
          <a:xfrm>
            <a:off x="311040" y="5902200"/>
            <a:ext cx="8831520" cy="345240"/>
          </a:xfrm>
          <a:prstGeom prst="rect">
            <a:avLst/>
          </a:prstGeom>
          <a:noFill/>
          <a:ln>
            <a:noFill/>
          </a:ln>
        </p:spPr>
        <p:txBody>
          <a:bodyPr lIns="103320" rIns="103320" tIns="51480" bIns="51480"/>
          <a:p>
            <a:pPr>
              <a:lnSpc>
                <a:spcPct val="100000"/>
              </a:lnSpc>
            </a:pPr>
            <a:r>
              <a:rPr lang="en-US" sz="1600">
                <a:latin typeface="Arial"/>
              </a:rPr>
              <a:t>Thevenin equivalent circuit in (</a:t>
            </a:r>
            <a:r>
              <a:rPr i="1" lang="en-US" sz="1600">
                <a:latin typeface="Arial"/>
              </a:rPr>
              <a:t>a</a:t>
            </a:r>
            <a:r>
              <a:rPr lang="en-US" sz="1600">
                <a:latin typeface="Arial"/>
              </a:rPr>
              <a:t>) corresponds to the Norton equivalent in (</a:t>
            </a:r>
            <a:r>
              <a:rPr i="1" lang="en-US" sz="1600">
                <a:latin typeface="Arial"/>
              </a:rPr>
              <a:t>b</a:t>
            </a:r>
            <a:r>
              <a:rPr lang="en-US" sz="1600">
                <a:latin typeface="Arial"/>
              </a:rPr>
              <a:t>).</a:t>
            </a:r>
            <a:endParaRPr/>
          </a:p>
        </p:txBody>
      </p:sp>
      <p:sp>
        <p:nvSpPr>
          <p:cNvPr id="837" name="CustomShape 3"/>
          <p:cNvSpPr/>
          <p:nvPr/>
        </p:nvSpPr>
        <p:spPr>
          <a:xfrm>
            <a:off x="1720800" y="4230720"/>
            <a:ext cx="1854360" cy="519120"/>
          </a:xfrm>
          <a:prstGeom prst="rect">
            <a:avLst/>
          </a:prstGeom>
          <a:noFill/>
          <a:ln>
            <a:noFill/>
          </a:ln>
        </p:spPr>
        <p:txBody>
          <a:bodyPr lIns="90000" rIns="90000" tIns="46800" bIns="46800"/>
          <a:p>
            <a:pPr>
              <a:lnSpc>
                <a:spcPct val="100000"/>
              </a:lnSpc>
            </a:pPr>
            <a:r>
              <a:rPr b="1" lang="en-US" sz="2800">
                <a:solidFill>
                  <a:srgbClr val="33ccff"/>
                </a:solidFill>
                <a:latin typeface="Arial"/>
              </a:rPr>
              <a:t>Thevenin</a:t>
            </a:r>
            <a:endParaRPr/>
          </a:p>
        </p:txBody>
      </p:sp>
      <p:sp>
        <p:nvSpPr>
          <p:cNvPr id="838" name="CustomShape 4"/>
          <p:cNvSpPr/>
          <p:nvPr/>
        </p:nvSpPr>
        <p:spPr>
          <a:xfrm>
            <a:off x="5799240" y="4218120"/>
            <a:ext cx="1562040" cy="519120"/>
          </a:xfrm>
          <a:prstGeom prst="rect">
            <a:avLst/>
          </a:prstGeom>
          <a:noFill/>
          <a:ln>
            <a:noFill/>
          </a:ln>
        </p:spPr>
        <p:txBody>
          <a:bodyPr lIns="90000" rIns="90000" tIns="46800" bIns="46800"/>
          <a:p>
            <a:pPr>
              <a:lnSpc>
                <a:spcPct val="100000"/>
              </a:lnSpc>
            </a:pPr>
            <a:r>
              <a:rPr b="1" lang="en-US" sz="2800">
                <a:solidFill>
                  <a:srgbClr val="33ccff"/>
                </a:solidFill>
                <a:latin typeface="Arial"/>
              </a:rPr>
              <a:t>Norton</a:t>
            </a:r>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39" name="CustomShape 1"/>
          <p:cNvSpPr/>
          <p:nvPr/>
        </p:nvSpPr>
        <p:spPr>
          <a:xfrm>
            <a:off x="264960" y="198000"/>
            <a:ext cx="8645760" cy="1119240"/>
          </a:xfrm>
          <a:prstGeom prst="rect">
            <a:avLst/>
          </a:prstGeom>
          <a:noFill/>
          <a:ln>
            <a:noFill/>
          </a:ln>
        </p:spPr>
      </p:sp>
      <p:sp>
        <p:nvSpPr>
          <p:cNvPr id="840" name="CustomShape 2"/>
          <p:cNvSpPr/>
          <p:nvPr/>
        </p:nvSpPr>
        <p:spPr>
          <a:xfrm>
            <a:off x="264960" y="198360"/>
            <a:ext cx="8645760" cy="1119240"/>
          </a:xfrm>
          <a:prstGeom prst="rect">
            <a:avLst/>
          </a:prstGeom>
          <a:noFill/>
          <a:ln>
            <a:noFill/>
          </a:ln>
        </p:spPr>
        <p:txBody>
          <a:bodyPr lIns="90000" rIns="90000" tIns="45000" bIns="45000" anchor="ctr"/>
          <a:p>
            <a:pPr algn="ctr">
              <a:lnSpc>
                <a:spcPct val="100000"/>
              </a:lnSpc>
            </a:pPr>
            <a:r>
              <a:rPr lang="en-US" sz="3800">
                <a:solidFill>
                  <a:srgbClr val="0000cc"/>
                </a:solidFill>
                <a:latin typeface="Century Gothic"/>
              </a:rPr>
              <a:t>Thevenin-Norton Conversions</a:t>
            </a:r>
            <a:endParaRPr/>
          </a:p>
        </p:txBody>
      </p:sp>
      <p:pic>
        <p:nvPicPr>
          <p:cNvPr id="841" name="" descr=""/>
          <p:cNvPicPr/>
          <p:nvPr/>
        </p:nvPicPr>
        <p:blipFill>
          <a:blip r:embed="rId1"/>
          <a:stretch>
            <a:fillRect/>
          </a:stretch>
        </p:blipFill>
        <p:spPr>
          <a:xfrm>
            <a:off x="431640" y="1747800"/>
            <a:ext cx="8514000" cy="1756080"/>
          </a:xfrm>
          <a:prstGeom prst="rect">
            <a:avLst/>
          </a:prstGeom>
          <a:ln>
            <a:noFill/>
          </a:ln>
        </p:spPr>
      </p:pic>
      <p:sp>
        <p:nvSpPr>
          <p:cNvPr id="842" name="CustomShape 3"/>
          <p:cNvSpPr/>
          <p:nvPr/>
        </p:nvSpPr>
        <p:spPr>
          <a:xfrm>
            <a:off x="208080" y="5815080"/>
            <a:ext cx="8934480" cy="588600"/>
          </a:xfrm>
          <a:prstGeom prst="rect">
            <a:avLst/>
          </a:prstGeom>
          <a:noFill/>
          <a:ln>
            <a:noFill/>
          </a:ln>
        </p:spPr>
        <p:txBody>
          <a:bodyPr lIns="103320" rIns="103320" tIns="51480" bIns="51480"/>
          <a:p>
            <a:pPr>
              <a:lnSpc>
                <a:spcPct val="100000"/>
              </a:lnSpc>
            </a:pPr>
            <a:r>
              <a:rPr lang="en-US" sz="1600">
                <a:latin typeface="Arial"/>
              </a:rPr>
              <a:t>Example of Thevenin-Norton conversions. (</a:t>
            </a:r>
            <a:r>
              <a:rPr i="1" lang="en-US" sz="1600">
                <a:latin typeface="Arial"/>
              </a:rPr>
              <a:t>a</a:t>
            </a:r>
            <a:r>
              <a:rPr lang="en-US" sz="1600">
                <a:latin typeface="Arial"/>
              </a:rPr>
              <a:t>) Original circuit (</a:t>
            </a:r>
            <a:r>
              <a:rPr i="1" lang="en-US" sz="1600">
                <a:latin typeface="Arial"/>
              </a:rPr>
              <a:t>b</a:t>
            </a:r>
            <a:r>
              <a:rPr lang="en-US" sz="1600">
                <a:latin typeface="Arial"/>
              </a:rPr>
              <a:t>) Thevenin equivalent. (</a:t>
            </a:r>
            <a:r>
              <a:rPr i="1" lang="en-US" sz="1600">
                <a:latin typeface="Arial"/>
              </a:rPr>
              <a:t>c</a:t>
            </a:r>
            <a:r>
              <a:rPr lang="en-US" sz="1600">
                <a:latin typeface="Arial"/>
              </a:rPr>
              <a:t>) Norton equivalent.</a:t>
            </a:r>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43" name="CustomShape 1"/>
          <p:cNvSpPr/>
          <p:nvPr/>
        </p:nvSpPr>
        <p:spPr>
          <a:xfrm>
            <a:off x="264960" y="198000"/>
            <a:ext cx="8645760" cy="1119240"/>
          </a:xfrm>
          <a:prstGeom prst="rect">
            <a:avLst/>
          </a:prstGeom>
          <a:noFill/>
          <a:ln>
            <a:noFill/>
          </a:ln>
        </p:spPr>
        <p:txBody>
          <a:bodyPr lIns="90000" rIns="90000" tIns="45000" bIns="45000" anchor="ctr"/>
          <a:p>
            <a:r>
              <a:rPr lang="en-US" sz="3800">
                <a:latin typeface="Century Gothic"/>
              </a:rPr>
              <a:t> </a:t>
            </a:r>
            <a:r>
              <a:rPr lang="en-US" sz="3800">
                <a:latin typeface="Century Gothic"/>
              </a:rPr>
              <a:t>Conversion of Voltage </a:t>
            </a:r>
            <a:endParaRPr/>
          </a:p>
          <a:p>
            <a:pPr algn="ctr">
              <a:lnSpc>
                <a:spcPct val="100000"/>
              </a:lnSpc>
            </a:pPr>
            <a:r>
              <a:rPr lang="en-US" sz="3800">
                <a:latin typeface="Century Gothic"/>
              </a:rPr>
              <a:t>and Current Sources</a:t>
            </a:r>
            <a:endParaRPr/>
          </a:p>
        </p:txBody>
      </p:sp>
      <p:sp>
        <p:nvSpPr>
          <p:cNvPr id="844" name="CustomShape 2"/>
          <p:cNvSpPr/>
          <p:nvPr/>
        </p:nvSpPr>
        <p:spPr>
          <a:xfrm>
            <a:off x="212400" y="1626840"/>
            <a:ext cx="8729640" cy="4977000"/>
          </a:xfrm>
          <a:prstGeom prst="rect">
            <a:avLst/>
          </a:prstGeom>
          <a:noFill/>
          <a:ln>
            <a:noFill/>
          </a:ln>
        </p:spPr>
        <p:txBody>
          <a:bodyPr lIns="90000" rIns="90000" tIns="45000" bIns="45000"/>
          <a:p>
            <a:pPr lvl="1">
              <a:lnSpc>
                <a:spcPct val="100000"/>
              </a:lnSpc>
              <a:buSzPct val="95000"/>
              <a:buFont typeface="Wingdings" charset="2"/>
              <a:buChar char=""/>
            </a:pPr>
            <a:r>
              <a:rPr lang="en-US" sz="2500">
                <a:latin typeface="Arial"/>
              </a:rPr>
              <a:t>Converting voltage and current sources can simplify circuits, especially those with multiple sources.</a:t>
            </a:r>
            <a:endParaRPr/>
          </a:p>
          <a:p>
            <a:pPr>
              <a:lnSpc>
                <a:spcPct val="100000"/>
              </a:lnSpc>
            </a:pPr>
            <a:endParaRPr/>
          </a:p>
          <a:p>
            <a:pPr lvl="1">
              <a:lnSpc>
                <a:spcPct val="100000"/>
              </a:lnSpc>
              <a:buSzPct val="95000"/>
              <a:buFont typeface="Wingdings" charset="2"/>
              <a:buChar char=""/>
            </a:pPr>
            <a:r>
              <a:rPr lang="en-US" sz="2500">
                <a:latin typeface="Arial"/>
              </a:rPr>
              <a:t>Current sources are easier for parallel connections, where currents can be added or divided.</a:t>
            </a:r>
            <a:endParaRPr/>
          </a:p>
          <a:p>
            <a:pPr>
              <a:lnSpc>
                <a:spcPct val="100000"/>
              </a:lnSpc>
            </a:pPr>
            <a:endParaRPr/>
          </a:p>
          <a:p>
            <a:pPr lvl="1">
              <a:lnSpc>
                <a:spcPct val="100000"/>
              </a:lnSpc>
              <a:buSzPct val="95000"/>
              <a:buFont typeface="Wingdings" charset="2"/>
              <a:buChar char=""/>
            </a:pPr>
            <a:r>
              <a:rPr lang="en-US" sz="2500">
                <a:latin typeface="Arial"/>
              </a:rPr>
              <a:t>Voltage sources are easier for series connections, where voltages can be added or divided.</a:t>
            </a:r>
            <a:endParaRPr/>
          </a:p>
          <a:p>
            <a:pPr>
              <a:lnSpc>
                <a:spcPct val="100000"/>
              </a:lnSpc>
            </a:pPr>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45" name="CustomShape 1"/>
          <p:cNvSpPr/>
          <p:nvPr/>
        </p:nvSpPr>
        <p:spPr>
          <a:xfrm>
            <a:off x="264960" y="198000"/>
            <a:ext cx="8645760" cy="1119240"/>
          </a:xfrm>
          <a:prstGeom prst="rect">
            <a:avLst/>
          </a:prstGeom>
          <a:noFill/>
          <a:ln>
            <a:noFill/>
          </a:ln>
        </p:spPr>
        <p:txBody>
          <a:bodyPr lIns="90000" rIns="90000" tIns="45000" bIns="45000" anchor="ctr"/>
          <a:p>
            <a:r>
              <a:rPr lang="en-US" sz="3800">
                <a:latin typeface="Century Gothic"/>
              </a:rPr>
              <a:t> </a:t>
            </a:r>
            <a:r>
              <a:rPr lang="en-US" sz="3800">
                <a:latin typeface="Century Gothic"/>
              </a:rPr>
              <a:t>Conversion of Voltage </a:t>
            </a:r>
            <a:endParaRPr/>
          </a:p>
          <a:p>
            <a:pPr algn="ctr">
              <a:lnSpc>
                <a:spcPct val="100000"/>
              </a:lnSpc>
            </a:pPr>
            <a:r>
              <a:rPr lang="en-US" sz="3800">
                <a:latin typeface="Century Gothic"/>
              </a:rPr>
              <a:t>and Current Sources</a:t>
            </a:r>
            <a:endParaRPr/>
          </a:p>
        </p:txBody>
      </p:sp>
      <p:sp>
        <p:nvSpPr>
          <p:cNvPr id="846" name="CustomShape 2"/>
          <p:cNvSpPr/>
          <p:nvPr/>
        </p:nvSpPr>
        <p:spPr>
          <a:xfrm>
            <a:off x="212400" y="1626840"/>
            <a:ext cx="8729640" cy="4977000"/>
          </a:xfrm>
          <a:prstGeom prst="rect">
            <a:avLst/>
          </a:prstGeom>
          <a:noFill/>
          <a:ln>
            <a:noFill/>
          </a:ln>
        </p:spPr>
        <p:txBody>
          <a:bodyPr lIns="90000" rIns="90000" tIns="45000" bIns="45000"/>
          <a:p>
            <a:pPr>
              <a:lnSpc>
                <a:spcPct val="100000"/>
              </a:lnSpc>
              <a:buSzPct val="95000"/>
              <a:buFont typeface="Wingdings" charset="2"/>
              <a:buChar char=""/>
            </a:pPr>
            <a:r>
              <a:rPr b="1" lang="en-US" sz="2700">
                <a:solidFill>
                  <a:srgbClr val="cc3300"/>
                </a:solidFill>
                <a:latin typeface="Arial"/>
              </a:rPr>
              <a:t>Norton</a:t>
            </a:r>
            <a:r>
              <a:rPr lang="en-US" sz="2700">
                <a:solidFill>
                  <a:srgbClr val="cc3300"/>
                </a:solidFill>
                <a:latin typeface="Arial"/>
              </a:rPr>
              <a:t> conversion is a specific example of the general principle that any voltage source with its series resistance can be converted to an equivalent current source with the same resistance in parallel.</a:t>
            </a:r>
            <a:endParaRPr/>
          </a:p>
          <a:p>
            <a:pPr>
              <a:lnSpc>
                <a:spcPct val="100000"/>
              </a:lnSpc>
              <a:buSzPct val="95000"/>
              <a:buFont typeface="Wingdings" charset="2"/>
              <a:buChar char=""/>
            </a:pPr>
            <a:r>
              <a:rPr b="1" lang="en-US" sz="2700">
                <a:solidFill>
                  <a:srgbClr val="cc3300"/>
                </a:solidFill>
                <a:latin typeface="Arial"/>
              </a:rPr>
              <a:t>Conversion</a:t>
            </a:r>
            <a:r>
              <a:rPr lang="en-US" sz="2700">
                <a:solidFill>
                  <a:srgbClr val="cc3300"/>
                </a:solidFill>
                <a:latin typeface="Arial"/>
              </a:rPr>
              <a:t> of voltage and current sources can often simplify circuits, especially those with two or more sources.</a:t>
            </a:r>
            <a:endParaRPr/>
          </a:p>
          <a:p>
            <a:pPr>
              <a:lnSpc>
                <a:spcPct val="100000"/>
              </a:lnSpc>
              <a:buSzPct val="95000"/>
              <a:buFont typeface="Wingdings" charset="2"/>
              <a:buChar char=""/>
            </a:pPr>
            <a:r>
              <a:rPr b="1" lang="en-US" sz="2700">
                <a:solidFill>
                  <a:srgbClr val="cc3300"/>
                </a:solidFill>
                <a:latin typeface="Arial"/>
              </a:rPr>
              <a:t>Current</a:t>
            </a:r>
            <a:r>
              <a:rPr lang="en-US" sz="2700">
                <a:solidFill>
                  <a:srgbClr val="cc3300"/>
                </a:solidFill>
                <a:latin typeface="Arial"/>
              </a:rPr>
              <a:t> sources are easier for </a:t>
            </a:r>
            <a:r>
              <a:rPr lang="en-US" sz="2700" u="sng">
                <a:solidFill>
                  <a:srgbClr val="cc3300"/>
                </a:solidFill>
                <a:latin typeface="Arial"/>
              </a:rPr>
              <a:t>parallel</a:t>
            </a:r>
            <a:r>
              <a:rPr lang="en-US" sz="2700">
                <a:solidFill>
                  <a:srgbClr val="cc3300"/>
                </a:solidFill>
                <a:latin typeface="Arial"/>
              </a:rPr>
              <a:t> connections, where currents can be added or divided.</a:t>
            </a:r>
            <a:endParaRPr/>
          </a:p>
          <a:p>
            <a:pPr>
              <a:lnSpc>
                <a:spcPct val="100000"/>
              </a:lnSpc>
              <a:buSzPct val="95000"/>
              <a:buFont typeface="Wingdings" charset="2"/>
              <a:buChar char=""/>
            </a:pPr>
            <a:r>
              <a:rPr b="1" lang="en-US" sz="2700">
                <a:solidFill>
                  <a:srgbClr val="cc3300"/>
                </a:solidFill>
                <a:latin typeface="Arial"/>
              </a:rPr>
              <a:t>Voltage</a:t>
            </a:r>
            <a:r>
              <a:rPr lang="en-US" sz="2700">
                <a:solidFill>
                  <a:srgbClr val="cc3300"/>
                </a:solidFill>
                <a:latin typeface="Arial"/>
              </a:rPr>
              <a:t> sources are easier for </a:t>
            </a:r>
            <a:r>
              <a:rPr lang="en-US" sz="2700" u="sng">
                <a:solidFill>
                  <a:srgbClr val="cc3300"/>
                </a:solidFill>
                <a:latin typeface="Arial"/>
              </a:rPr>
              <a:t>series</a:t>
            </a:r>
            <a:r>
              <a:rPr lang="en-US" sz="2700">
                <a:solidFill>
                  <a:srgbClr val="cc3300"/>
                </a:solidFill>
                <a:latin typeface="Arial"/>
              </a:rPr>
              <a:t> connections, where voltages can be added or divided.</a:t>
            </a:r>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47" name="CustomShape 1"/>
          <p:cNvSpPr/>
          <p:nvPr/>
        </p:nvSpPr>
        <p:spPr>
          <a:xfrm>
            <a:off x="179280" y="109440"/>
            <a:ext cx="8647200" cy="1119600"/>
          </a:xfrm>
          <a:prstGeom prst="rect">
            <a:avLst/>
          </a:prstGeom>
          <a:noFill/>
          <a:ln>
            <a:noFill/>
          </a:ln>
        </p:spPr>
        <p:txBody>
          <a:bodyPr lIns="90000" rIns="90000" tIns="45000" bIns="45000" anchor="ctr"/>
          <a:p>
            <a:r>
              <a:rPr lang="en-US" sz="3800">
                <a:latin typeface="Century Gothic"/>
              </a:rPr>
              <a:t>Conversion of Voltage </a:t>
            </a:r>
            <a:endParaRPr/>
          </a:p>
          <a:p>
            <a:pPr algn="ctr">
              <a:lnSpc>
                <a:spcPct val="100000"/>
              </a:lnSpc>
            </a:pPr>
            <a:r>
              <a:rPr lang="en-US" sz="3800">
                <a:latin typeface="Century Gothic"/>
              </a:rPr>
              <a:t>and Current Sources</a:t>
            </a:r>
            <a:endParaRPr/>
          </a:p>
        </p:txBody>
      </p:sp>
      <p:pic>
        <p:nvPicPr>
          <p:cNvPr id="848" name="" descr=""/>
          <p:cNvPicPr/>
          <p:nvPr/>
        </p:nvPicPr>
        <p:blipFill>
          <a:blip r:embed="rId1"/>
          <a:stretch>
            <a:fillRect/>
          </a:stretch>
        </p:blipFill>
        <p:spPr>
          <a:xfrm>
            <a:off x="5813280" y="4164120"/>
            <a:ext cx="2754720" cy="1917720"/>
          </a:xfrm>
          <a:prstGeom prst="rect">
            <a:avLst/>
          </a:prstGeom>
          <a:ln>
            <a:noFill/>
          </a:ln>
        </p:spPr>
      </p:pic>
      <p:pic>
        <p:nvPicPr>
          <p:cNvPr id="849" name="" descr=""/>
          <p:cNvPicPr/>
          <p:nvPr/>
        </p:nvPicPr>
        <p:blipFill>
          <a:blip r:embed="rId2"/>
          <a:stretch>
            <a:fillRect/>
          </a:stretch>
        </p:blipFill>
        <p:spPr>
          <a:xfrm>
            <a:off x="685800" y="1974960"/>
            <a:ext cx="3341880" cy="2238480"/>
          </a:xfrm>
          <a:prstGeom prst="rect">
            <a:avLst/>
          </a:prstGeom>
          <a:ln>
            <a:noFill/>
          </a:ln>
        </p:spPr>
      </p:pic>
      <p:pic>
        <p:nvPicPr>
          <p:cNvPr id="850" name="" descr=""/>
          <p:cNvPicPr/>
          <p:nvPr/>
        </p:nvPicPr>
        <p:blipFill>
          <a:blip r:embed="rId3"/>
          <a:stretch>
            <a:fillRect/>
          </a:stretch>
        </p:blipFill>
        <p:spPr>
          <a:xfrm>
            <a:off x="4687920" y="1752480"/>
            <a:ext cx="4172040" cy="2241720"/>
          </a:xfrm>
          <a:prstGeom prst="rect">
            <a:avLst/>
          </a:prstGeom>
          <a:ln>
            <a:noFill/>
          </a:ln>
        </p:spPr>
      </p:pic>
      <p:sp>
        <p:nvSpPr>
          <p:cNvPr id="851" name="CustomShape 2"/>
          <p:cNvSpPr/>
          <p:nvPr/>
        </p:nvSpPr>
        <p:spPr>
          <a:xfrm>
            <a:off x="184320" y="4976640"/>
            <a:ext cx="5459400" cy="1486080"/>
          </a:xfrm>
          <a:prstGeom prst="rect">
            <a:avLst/>
          </a:prstGeom>
          <a:noFill/>
          <a:ln>
            <a:noFill/>
          </a:ln>
        </p:spPr>
        <p:txBody>
          <a:bodyPr lIns="103320" rIns="103320" tIns="51480" bIns="51480"/>
          <a:p>
            <a:pPr>
              <a:lnSpc>
                <a:spcPct val="100000"/>
              </a:lnSpc>
            </a:pPr>
            <a:r>
              <a:rPr lang="en-US" sz="1600">
                <a:latin typeface="Arial"/>
              </a:rPr>
              <a:t>Converting two voltage sources in </a:t>
            </a:r>
            <a:r>
              <a:rPr i="1" lang="en-US" sz="1600">
                <a:latin typeface="Arial"/>
              </a:rPr>
              <a:t>V</a:t>
            </a:r>
            <a:r>
              <a:rPr i="1" lang="en-US" sz="1600" baseline="-25000">
                <a:latin typeface="Arial"/>
              </a:rPr>
              <a:t>1</a:t>
            </a:r>
            <a:r>
              <a:rPr lang="en-US" sz="1600">
                <a:latin typeface="Arial"/>
              </a:rPr>
              <a:t> and </a:t>
            </a:r>
            <a:r>
              <a:rPr i="1" lang="en-US" sz="1600">
                <a:latin typeface="Arial"/>
              </a:rPr>
              <a:t>V</a:t>
            </a:r>
            <a:r>
              <a:rPr i="1" lang="en-US" sz="1600" baseline="-25000">
                <a:latin typeface="Arial"/>
              </a:rPr>
              <a:t>2</a:t>
            </a:r>
            <a:r>
              <a:rPr lang="en-US" sz="1600">
                <a:latin typeface="Arial"/>
              </a:rPr>
              <a:t> in parallel branches to current sources </a:t>
            </a:r>
            <a:r>
              <a:rPr i="1" lang="en-US" sz="1600">
                <a:latin typeface="Arial"/>
              </a:rPr>
              <a:t>I</a:t>
            </a:r>
            <a:r>
              <a:rPr i="1" lang="en-US" sz="1600" baseline="-25000">
                <a:latin typeface="Arial"/>
              </a:rPr>
              <a:t>1</a:t>
            </a:r>
            <a:r>
              <a:rPr lang="en-US" sz="1600">
                <a:latin typeface="Arial"/>
              </a:rPr>
              <a:t> and </a:t>
            </a:r>
            <a:r>
              <a:rPr i="1" lang="en-US" sz="1600">
                <a:latin typeface="Arial"/>
              </a:rPr>
              <a:t>I</a:t>
            </a:r>
            <a:r>
              <a:rPr i="1" lang="en-US" sz="1600" baseline="-25000">
                <a:latin typeface="Arial"/>
              </a:rPr>
              <a:t>2</a:t>
            </a:r>
            <a:r>
              <a:rPr lang="en-US" sz="1600">
                <a:latin typeface="Arial"/>
              </a:rPr>
              <a:t> that can be combined. (</a:t>
            </a:r>
            <a:r>
              <a:rPr i="1" lang="en-US" sz="1600">
                <a:latin typeface="Arial"/>
              </a:rPr>
              <a:t>a</a:t>
            </a:r>
            <a:r>
              <a:rPr lang="en-US" sz="1600">
                <a:latin typeface="Arial"/>
              </a:rPr>
              <a:t>) Original circuit. (</a:t>
            </a:r>
            <a:r>
              <a:rPr i="1" lang="en-US" sz="1600">
                <a:latin typeface="Arial"/>
              </a:rPr>
              <a:t>b</a:t>
            </a:r>
            <a:r>
              <a:rPr lang="en-US" sz="1600">
                <a:latin typeface="Arial"/>
              </a:rPr>
              <a:t>) </a:t>
            </a:r>
            <a:r>
              <a:rPr i="1" lang="en-US" sz="1600">
                <a:latin typeface="Arial"/>
              </a:rPr>
              <a:t>V</a:t>
            </a:r>
            <a:r>
              <a:rPr i="1" lang="en-US" sz="1600" baseline="-25000">
                <a:latin typeface="Arial"/>
              </a:rPr>
              <a:t>1</a:t>
            </a:r>
            <a:r>
              <a:rPr lang="en-US" sz="1600">
                <a:latin typeface="Arial"/>
              </a:rPr>
              <a:t> and </a:t>
            </a:r>
            <a:r>
              <a:rPr i="1" lang="en-US" sz="1600">
                <a:latin typeface="Arial"/>
              </a:rPr>
              <a:t>V</a:t>
            </a:r>
            <a:r>
              <a:rPr i="1" lang="en-US" sz="1600" baseline="-25000">
                <a:latin typeface="Arial"/>
              </a:rPr>
              <a:t>2</a:t>
            </a:r>
            <a:r>
              <a:rPr lang="en-US" sz="1600">
                <a:latin typeface="Arial"/>
              </a:rPr>
              <a:t> converted to parallel current sources </a:t>
            </a:r>
            <a:r>
              <a:rPr i="1" lang="en-US" sz="1600">
                <a:latin typeface="Arial"/>
              </a:rPr>
              <a:t>I</a:t>
            </a:r>
            <a:r>
              <a:rPr i="1" lang="en-US" sz="1600" baseline="-25000">
                <a:latin typeface="Arial"/>
              </a:rPr>
              <a:t>1</a:t>
            </a:r>
            <a:r>
              <a:rPr lang="en-US" sz="1600">
                <a:latin typeface="Arial"/>
              </a:rPr>
              <a:t> and </a:t>
            </a:r>
            <a:r>
              <a:rPr i="1" lang="en-US" sz="1600">
                <a:latin typeface="Arial"/>
              </a:rPr>
              <a:t>I</a:t>
            </a:r>
            <a:r>
              <a:rPr i="1" lang="en-US" sz="1600" baseline="-25000">
                <a:latin typeface="Arial"/>
              </a:rPr>
              <a:t>2</a:t>
            </a:r>
            <a:r>
              <a:rPr lang="en-US" sz="1600">
                <a:latin typeface="Arial"/>
              </a:rPr>
              <a:t>. (</a:t>
            </a:r>
            <a:r>
              <a:rPr i="1" lang="en-US" sz="1600">
                <a:latin typeface="Arial"/>
              </a:rPr>
              <a:t>c</a:t>
            </a:r>
            <a:r>
              <a:rPr lang="en-US" sz="1600">
                <a:latin typeface="Arial"/>
              </a:rPr>
              <a:t>) Equivalent circuit with one combined current source </a:t>
            </a:r>
            <a:r>
              <a:rPr i="1" lang="en-US" sz="1600">
                <a:latin typeface="Arial"/>
              </a:rPr>
              <a:t>I</a:t>
            </a:r>
            <a:r>
              <a:rPr i="1" lang="en-US" sz="1600" baseline="-25000">
                <a:latin typeface="Arial"/>
              </a:rPr>
              <a:t>T</a:t>
            </a:r>
            <a:r>
              <a:rPr lang="en-US" sz="1600">
                <a:latin typeface="Arial"/>
              </a:rPr>
              <a:t>.</a:t>
            </a:r>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52" name="CustomShape 1"/>
          <p:cNvSpPr/>
          <p:nvPr/>
        </p:nvSpPr>
        <p:spPr>
          <a:xfrm>
            <a:off x="264960" y="198000"/>
            <a:ext cx="8645760" cy="1119240"/>
          </a:xfrm>
          <a:prstGeom prst="rect">
            <a:avLst/>
          </a:prstGeom>
          <a:noFill/>
          <a:ln>
            <a:noFill/>
          </a:ln>
        </p:spPr>
        <p:txBody>
          <a:bodyPr lIns="90000" rIns="90000" tIns="45000" bIns="45000" anchor="ctr"/>
          <a:p>
            <a:r>
              <a:rPr lang="en-US" sz="3800">
                <a:latin typeface="Century Gothic"/>
              </a:rPr>
              <a:t> </a:t>
            </a:r>
            <a:r>
              <a:rPr lang="en-US" sz="3800">
                <a:latin typeface="Century Gothic"/>
              </a:rPr>
              <a:t>Conversion of Voltage </a:t>
            </a:r>
            <a:endParaRPr/>
          </a:p>
          <a:p>
            <a:pPr algn="ctr">
              <a:lnSpc>
                <a:spcPct val="100000"/>
              </a:lnSpc>
            </a:pPr>
            <a:r>
              <a:rPr lang="en-US" sz="3800">
                <a:latin typeface="Century Gothic"/>
              </a:rPr>
              <a:t>and Current Sources</a:t>
            </a:r>
            <a:endParaRPr/>
          </a:p>
        </p:txBody>
      </p:sp>
      <p:pic>
        <p:nvPicPr>
          <p:cNvPr id="853" name="" descr=""/>
          <p:cNvPicPr/>
          <p:nvPr/>
        </p:nvPicPr>
        <p:blipFill>
          <a:blip r:embed="rId1"/>
          <a:stretch>
            <a:fillRect/>
          </a:stretch>
        </p:blipFill>
        <p:spPr>
          <a:xfrm>
            <a:off x="6561000" y="1789200"/>
            <a:ext cx="1845000" cy="3479760"/>
          </a:xfrm>
          <a:prstGeom prst="rect">
            <a:avLst/>
          </a:prstGeom>
          <a:ln>
            <a:noFill/>
          </a:ln>
        </p:spPr>
      </p:pic>
      <p:pic>
        <p:nvPicPr>
          <p:cNvPr id="854" name="" descr=""/>
          <p:cNvPicPr/>
          <p:nvPr/>
        </p:nvPicPr>
        <p:blipFill>
          <a:blip r:embed="rId2"/>
          <a:stretch>
            <a:fillRect/>
          </a:stretch>
        </p:blipFill>
        <p:spPr>
          <a:xfrm>
            <a:off x="679320" y="1789200"/>
            <a:ext cx="2792520" cy="3481560"/>
          </a:xfrm>
          <a:prstGeom prst="rect">
            <a:avLst/>
          </a:prstGeom>
          <a:ln>
            <a:noFill/>
          </a:ln>
        </p:spPr>
      </p:pic>
      <p:pic>
        <p:nvPicPr>
          <p:cNvPr id="855" name="" descr=""/>
          <p:cNvPicPr/>
          <p:nvPr/>
        </p:nvPicPr>
        <p:blipFill>
          <a:blip r:embed="rId3"/>
          <a:stretch>
            <a:fillRect/>
          </a:stretch>
        </p:blipFill>
        <p:spPr>
          <a:xfrm>
            <a:off x="4094280" y="1789200"/>
            <a:ext cx="1843200" cy="3479760"/>
          </a:xfrm>
          <a:prstGeom prst="rect">
            <a:avLst/>
          </a:prstGeom>
          <a:ln>
            <a:noFill/>
          </a:ln>
        </p:spPr>
      </p:pic>
      <p:sp>
        <p:nvSpPr>
          <p:cNvPr id="856" name="CustomShape 2"/>
          <p:cNvSpPr/>
          <p:nvPr/>
        </p:nvSpPr>
        <p:spPr>
          <a:xfrm>
            <a:off x="264960" y="5564160"/>
            <a:ext cx="8877600" cy="932400"/>
          </a:xfrm>
          <a:prstGeom prst="rect">
            <a:avLst/>
          </a:prstGeom>
          <a:noFill/>
          <a:ln>
            <a:noFill/>
          </a:ln>
        </p:spPr>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57" name="CustomShape 1"/>
          <p:cNvSpPr/>
          <p:nvPr/>
        </p:nvSpPr>
        <p:spPr>
          <a:xfrm>
            <a:off x="264960" y="198000"/>
            <a:ext cx="8646120" cy="1119600"/>
          </a:xfrm>
          <a:prstGeom prst="rect">
            <a:avLst/>
          </a:prstGeom>
          <a:noFill/>
          <a:ln>
            <a:noFill/>
          </a:ln>
        </p:spPr>
        <p:txBody>
          <a:bodyPr lIns="90000" rIns="90000" tIns="45000" bIns="45000" anchor="ctr"/>
          <a:p>
            <a:r>
              <a:rPr lang="en-US" sz="3800">
                <a:latin typeface="Century Gothic"/>
              </a:rPr>
              <a:t> </a:t>
            </a:r>
            <a:r>
              <a:rPr lang="en-US" sz="3800">
                <a:latin typeface="Century Gothic"/>
              </a:rPr>
              <a:t>Maximum Power Transfer Theorem</a:t>
            </a:r>
            <a:endParaRPr/>
          </a:p>
        </p:txBody>
      </p:sp>
      <p:sp>
        <p:nvSpPr>
          <p:cNvPr id="858" name="CustomShape 2"/>
          <p:cNvSpPr/>
          <p:nvPr/>
        </p:nvSpPr>
        <p:spPr>
          <a:xfrm>
            <a:off x="264960" y="5564160"/>
            <a:ext cx="8877960" cy="932760"/>
          </a:xfrm>
          <a:prstGeom prst="rect">
            <a:avLst/>
          </a:prstGeom>
          <a:noFill/>
          <a:ln>
            <a:noFill/>
          </a:ln>
        </p:spPr>
      </p:sp>
      <p:sp>
        <p:nvSpPr>
          <p:cNvPr id="859" name="CustomShape 3"/>
          <p:cNvSpPr/>
          <p:nvPr/>
        </p:nvSpPr>
        <p:spPr>
          <a:xfrm>
            <a:off x="365760" y="1720080"/>
            <a:ext cx="8503560" cy="1388520"/>
          </a:xfrm>
          <a:prstGeom prst="rect">
            <a:avLst/>
          </a:prstGeom>
          <a:noFill/>
          <a:ln>
            <a:noFill/>
          </a:ln>
        </p:spPr>
        <p:txBody>
          <a:bodyPr lIns="90000" rIns="90000" tIns="45000" bIns="45000"/>
          <a:p>
            <a:pPr algn="just">
              <a:lnSpc>
                <a:spcPct val="100000"/>
              </a:lnSpc>
            </a:pPr>
            <a:r>
              <a:rPr lang="en-US" sz="2000">
                <a:latin typeface="Arial"/>
              </a:rPr>
              <a:t>A resistive load will abstract maximum power from a network when the load resistance is equal to the resistance of the network as viewed from the output terminals, with all energy sources removed leaving behind their internal resistances.</a:t>
            </a:r>
            <a:endParaRPr/>
          </a:p>
        </p:txBody>
      </p:sp>
      <p:pic>
        <p:nvPicPr>
          <p:cNvPr id="860" name="" descr=""/>
          <p:cNvPicPr/>
          <p:nvPr/>
        </p:nvPicPr>
        <p:blipFill>
          <a:blip r:embed="rId1"/>
          <a:stretch>
            <a:fillRect/>
          </a:stretch>
        </p:blipFill>
        <p:spPr>
          <a:xfrm>
            <a:off x="916560" y="3017520"/>
            <a:ext cx="3746520" cy="2742840"/>
          </a:xfrm>
          <a:prstGeom prst="rect">
            <a:avLst/>
          </a:prstGeom>
          <a:ln>
            <a:noFill/>
          </a:ln>
        </p:spPr>
      </p:pic>
      <p:pic>
        <p:nvPicPr>
          <p:cNvPr id="861" name="" descr=""/>
          <p:cNvPicPr/>
          <p:nvPr/>
        </p:nvPicPr>
        <p:blipFill>
          <a:blip r:embed="rId2"/>
          <a:stretch>
            <a:fillRect/>
          </a:stretch>
        </p:blipFill>
        <p:spPr>
          <a:xfrm>
            <a:off x="4754880" y="2926080"/>
            <a:ext cx="3853080" cy="1869840"/>
          </a:xfrm>
          <a:prstGeom prst="rect">
            <a:avLst/>
          </a:prstGeom>
          <a:ln>
            <a:noFill/>
          </a:ln>
        </p:spPr>
      </p:pic>
      <p:pic>
        <p:nvPicPr>
          <p:cNvPr id="862" name="" descr=""/>
          <p:cNvPicPr/>
          <p:nvPr/>
        </p:nvPicPr>
        <p:blipFill>
          <a:blip r:embed="rId3"/>
          <a:stretch>
            <a:fillRect/>
          </a:stretch>
        </p:blipFill>
        <p:spPr>
          <a:xfrm>
            <a:off x="4774320" y="4796280"/>
            <a:ext cx="3820680" cy="964080"/>
          </a:xfrm>
          <a:prstGeom prst="rect">
            <a:avLst/>
          </a:prstGeom>
          <a:ln>
            <a:noFill/>
          </a:ln>
        </p:spPr>
      </p:pic>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63" name="CustomShape 1"/>
          <p:cNvSpPr/>
          <p:nvPr/>
        </p:nvSpPr>
        <p:spPr>
          <a:xfrm>
            <a:off x="212400" y="1626840"/>
            <a:ext cx="8729640" cy="4977000"/>
          </a:xfrm>
          <a:prstGeom prst="rect">
            <a:avLst/>
          </a:prstGeom>
          <a:noFill/>
          <a:ln>
            <a:noFill/>
          </a:ln>
        </p:spPr>
        <p:txBody>
          <a:bodyPr lIns="90000" rIns="90000" tIns="45000" bIns="45000"/>
          <a:p>
            <a:pPr lvl="1">
              <a:lnSpc>
                <a:spcPct val="100000"/>
              </a:lnSpc>
              <a:buSzPct val="95000"/>
              <a:buFont typeface="Wingdings" charset="2"/>
              <a:buChar char=""/>
            </a:pPr>
            <a:r>
              <a:rPr lang="en-US" sz="2500">
                <a:latin typeface="Arial"/>
              </a:rPr>
              <a:t>Millman’s theorem provides a shortcut for finding the common voltage across any number of parallel branches with different voltage sources.</a:t>
            </a:r>
            <a:endParaRPr/>
          </a:p>
          <a:p>
            <a:pPr lvl="1">
              <a:lnSpc>
                <a:spcPct val="100000"/>
              </a:lnSpc>
              <a:buSzPct val="95000"/>
              <a:buFont typeface="Wingdings" charset="2"/>
              <a:buChar char=""/>
            </a:pPr>
            <a:r>
              <a:rPr lang="en-US" sz="2500">
                <a:latin typeface="Arial"/>
              </a:rPr>
              <a:t>The theorem states that the common voltage across parallel branches with different voltage sources can be determined by:</a:t>
            </a:r>
            <a:endParaRPr/>
          </a:p>
          <a:p>
            <a:pPr>
              <a:lnSpc>
                <a:spcPct val="100000"/>
              </a:lnSpc>
            </a:pPr>
            <a:endParaRPr/>
          </a:p>
          <a:p>
            <a:pPr>
              <a:lnSpc>
                <a:spcPct val="100000"/>
              </a:lnSpc>
            </a:pPr>
            <a:endParaRPr/>
          </a:p>
          <a:p>
            <a:pPr>
              <a:lnSpc>
                <a:spcPct val="100000"/>
              </a:lnSpc>
            </a:pPr>
            <a:endParaRPr/>
          </a:p>
          <a:p>
            <a:pPr lvl="1">
              <a:lnSpc>
                <a:spcPct val="100000"/>
              </a:lnSpc>
              <a:buSzPct val="95000"/>
              <a:buFont typeface="Wingdings" charset="2"/>
              <a:buChar char=""/>
            </a:pPr>
            <a:r>
              <a:rPr lang="en-US" sz="2500">
                <a:latin typeface="Arial"/>
              </a:rPr>
              <a:t>This formula converts the voltage sources to current sources and combines the results.</a:t>
            </a:r>
            <a:endParaRPr/>
          </a:p>
        </p:txBody>
      </p:sp>
      <p:sp>
        <p:nvSpPr>
          <p:cNvPr id="864" name="CustomShape 2"/>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4300">
                <a:latin typeface="Century Gothic"/>
              </a:rPr>
              <a:t> </a:t>
            </a:r>
            <a:r>
              <a:rPr lang="en-US" sz="4300">
                <a:latin typeface="Century Gothic"/>
              </a:rPr>
              <a:t>Millman’s Theorem</a:t>
            </a:r>
            <a:endParaRPr/>
          </a:p>
        </p:txBody>
      </p:sp>
      <p:pic>
        <p:nvPicPr>
          <p:cNvPr id="865" name="" descr=""/>
          <p:cNvPicPr/>
          <p:nvPr/>
        </p:nvPicPr>
        <p:blipFill>
          <a:blip r:embed="rId1"/>
          <a:stretch>
            <a:fillRect/>
          </a:stretch>
        </p:blipFill>
        <p:spPr>
          <a:xfrm>
            <a:off x="2986200" y="3741840"/>
            <a:ext cx="3230640" cy="1560600"/>
          </a:xfrm>
          <a:prstGeom prst="rect">
            <a:avLst/>
          </a:prstGeom>
          <a:ln>
            <a:noFill/>
          </a:ln>
        </p:spPr>
      </p:pic>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66"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4300">
                <a:latin typeface="Century Gothic"/>
              </a:rPr>
              <a:t> </a:t>
            </a:r>
            <a:r>
              <a:rPr lang="en-US" sz="4300">
                <a:latin typeface="Century Gothic"/>
              </a:rPr>
              <a:t>Millman’s Theorem</a:t>
            </a:r>
            <a:endParaRPr/>
          </a:p>
        </p:txBody>
      </p:sp>
      <p:pic>
        <p:nvPicPr>
          <p:cNvPr id="867" name="" descr=""/>
          <p:cNvPicPr/>
          <p:nvPr/>
        </p:nvPicPr>
        <p:blipFill>
          <a:blip r:embed="rId1"/>
          <a:stretch>
            <a:fillRect/>
          </a:stretch>
        </p:blipFill>
        <p:spPr>
          <a:xfrm>
            <a:off x="5038560" y="2567160"/>
            <a:ext cx="3884760" cy="2428920"/>
          </a:xfrm>
          <a:prstGeom prst="rect">
            <a:avLst/>
          </a:prstGeom>
          <a:ln>
            <a:noFill/>
          </a:ln>
        </p:spPr>
      </p:pic>
      <p:sp>
        <p:nvSpPr>
          <p:cNvPr id="868" name="CustomShape 2"/>
          <p:cNvSpPr/>
          <p:nvPr/>
        </p:nvSpPr>
        <p:spPr>
          <a:xfrm>
            <a:off x="198360" y="5610240"/>
            <a:ext cx="8944200" cy="612720"/>
          </a:xfrm>
          <a:prstGeom prst="rect">
            <a:avLst/>
          </a:prstGeom>
          <a:noFill/>
          <a:ln>
            <a:noFill/>
          </a:ln>
        </p:spPr>
        <p:txBody>
          <a:bodyPr lIns="90000" rIns="90000" tIns="46800" bIns="46800"/>
          <a:p>
            <a:pPr>
              <a:lnSpc>
                <a:spcPct val="100000"/>
              </a:lnSpc>
            </a:pPr>
            <a:r>
              <a:rPr lang="en-US" sz="1600">
                <a:latin typeface="Arial"/>
              </a:rPr>
              <a:t> </a:t>
            </a:r>
            <a:r>
              <a:rPr lang="en-US" sz="1600">
                <a:latin typeface="Arial"/>
              </a:rPr>
              <a:t>shown with parallel branches to calculate </a:t>
            </a:r>
            <a:r>
              <a:rPr i="1" lang="en-US" sz="1600">
                <a:latin typeface="Arial"/>
              </a:rPr>
              <a:t>V</a:t>
            </a:r>
            <a:r>
              <a:rPr i="1" lang="en-US" sz="1600" baseline="-25000">
                <a:latin typeface="Arial"/>
              </a:rPr>
              <a:t>XY</a:t>
            </a:r>
            <a:r>
              <a:rPr lang="en-US" sz="1600">
                <a:latin typeface="Arial"/>
              </a:rPr>
              <a:t> by Millman’s theorem.</a:t>
            </a:r>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49"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4300">
                <a:latin typeface="Century Gothic"/>
              </a:rPr>
              <a:t> </a:t>
            </a:r>
            <a:r>
              <a:rPr lang="en-US" sz="4300">
                <a:latin typeface="Century Gothic"/>
              </a:rPr>
              <a:t>Superposition Theorem</a:t>
            </a:r>
            <a:endParaRPr/>
          </a:p>
        </p:txBody>
      </p:sp>
      <p:sp>
        <p:nvSpPr>
          <p:cNvPr id="450" name="CustomShape 2"/>
          <p:cNvSpPr/>
          <p:nvPr/>
        </p:nvSpPr>
        <p:spPr>
          <a:xfrm>
            <a:off x="212400" y="1626840"/>
            <a:ext cx="8729640" cy="4977000"/>
          </a:xfrm>
          <a:prstGeom prst="rect">
            <a:avLst/>
          </a:prstGeom>
          <a:noFill/>
          <a:ln>
            <a:noFill/>
          </a:ln>
        </p:spPr>
        <p:txBody>
          <a:bodyPr lIns="90000" rIns="90000" tIns="45000" bIns="45000"/>
          <a:p>
            <a:pPr lvl="1">
              <a:lnSpc>
                <a:spcPct val="100000"/>
              </a:lnSpc>
              <a:buSzPct val="95000"/>
              <a:buFont typeface="Wingdings" charset="2"/>
              <a:buChar char=""/>
            </a:pPr>
            <a:r>
              <a:rPr lang="en-US" sz="2500">
                <a:latin typeface="Arial"/>
              </a:rPr>
              <a:t>In a linear, bilateral network that has more than one source, the current or voltage in any part of the network can be found by adding algebraically the effect of each source separately.</a:t>
            </a:r>
            <a:endParaRPr/>
          </a:p>
          <a:p>
            <a:pPr>
              <a:lnSpc>
                <a:spcPct val="100000"/>
              </a:lnSpc>
            </a:pPr>
            <a:endParaRPr/>
          </a:p>
          <a:p>
            <a:pPr lvl="1">
              <a:lnSpc>
                <a:spcPct val="100000"/>
              </a:lnSpc>
              <a:buSzPct val="95000"/>
              <a:buFont typeface="Wingdings" charset="2"/>
              <a:buChar char=""/>
            </a:pPr>
            <a:r>
              <a:rPr lang="en-US" sz="2500">
                <a:latin typeface="Arial"/>
              </a:rPr>
              <a:t>This  analysis is done by:</a:t>
            </a:r>
            <a:endParaRPr/>
          </a:p>
          <a:p>
            <a:pPr lvl="2">
              <a:lnSpc>
                <a:spcPct val="100000"/>
              </a:lnSpc>
              <a:buSzPct val="95000"/>
              <a:buFont typeface="Wingdings" charset="2"/>
              <a:buChar char=""/>
            </a:pPr>
            <a:r>
              <a:rPr lang="en-US" sz="2500">
                <a:latin typeface="Arial"/>
              </a:rPr>
              <a:t>shorting each voltage source in turn.</a:t>
            </a:r>
            <a:endParaRPr/>
          </a:p>
          <a:p>
            <a:pPr lvl="2">
              <a:lnSpc>
                <a:spcPct val="100000"/>
              </a:lnSpc>
              <a:buSzPct val="95000"/>
              <a:buFont typeface="Wingdings" charset="2"/>
              <a:buChar char=""/>
            </a:pPr>
            <a:r>
              <a:rPr lang="en-US" sz="2500">
                <a:latin typeface="Arial"/>
              </a:rPr>
              <a:t>opening each current source in turn.</a:t>
            </a: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69"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4300">
                <a:latin typeface="Century Gothic"/>
              </a:rPr>
              <a:t>Reciprocity Theorem</a:t>
            </a:r>
            <a:endParaRPr/>
          </a:p>
        </p:txBody>
      </p:sp>
      <p:sp>
        <p:nvSpPr>
          <p:cNvPr id="870" name="TextShape 2"/>
          <p:cNvSpPr txBox="1"/>
          <p:nvPr/>
        </p:nvSpPr>
        <p:spPr>
          <a:xfrm>
            <a:off x="365760" y="1737360"/>
            <a:ext cx="8412480" cy="1370520"/>
          </a:xfrm>
          <a:prstGeom prst="rect">
            <a:avLst/>
          </a:prstGeom>
        </p:spPr>
        <p:txBody>
          <a:bodyPr lIns="90000" rIns="90000" tIns="45000" bIns="45000"/>
          <a:p>
            <a:pPr algn="just"/>
            <a:r>
              <a:rPr lang="en-US">
                <a:latin typeface="Arial"/>
              </a:rPr>
              <a:t>The current I in any branch of a network, due to a single voltage source E anywhere else in the network, will equal the current through the branch in which the source was originally located if the source is placed in the branch in which the current I was originally measured.</a:t>
            </a:r>
            <a:endParaRPr/>
          </a:p>
        </p:txBody>
      </p:sp>
      <p:pic>
        <p:nvPicPr>
          <p:cNvPr id="871" name="" descr=""/>
          <p:cNvPicPr/>
          <p:nvPr/>
        </p:nvPicPr>
        <p:blipFill>
          <a:blip r:embed="rId1"/>
          <a:stretch>
            <a:fillRect/>
          </a:stretch>
        </p:blipFill>
        <p:spPr>
          <a:xfrm>
            <a:off x="1005840" y="3291840"/>
            <a:ext cx="7223760" cy="2834640"/>
          </a:xfrm>
          <a:prstGeom prst="rect">
            <a:avLst/>
          </a:prstGeom>
          <a:ln>
            <a:noFill/>
          </a:ln>
        </p:spPr>
      </p:pic>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72"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3800">
                <a:latin typeface="Century Gothic"/>
              </a:rPr>
              <a:t> </a:t>
            </a:r>
            <a:r>
              <a:rPr lang="en-US" sz="3800">
                <a:latin typeface="Century Gothic"/>
              </a:rPr>
              <a:t>T or Y and </a:t>
            </a:r>
            <a:r>
              <a:rPr lang="en-US" sz="3800">
                <a:latin typeface="Century Gothic"/>
                <a:ea typeface="Arial"/>
              </a:rPr>
              <a:t>π or Δ Conversions</a:t>
            </a:r>
            <a:endParaRPr/>
          </a:p>
        </p:txBody>
      </p:sp>
      <p:sp>
        <p:nvSpPr>
          <p:cNvPr id="873" name="CustomShape 2"/>
          <p:cNvSpPr/>
          <p:nvPr/>
        </p:nvSpPr>
        <p:spPr>
          <a:xfrm>
            <a:off x="212400" y="1626840"/>
            <a:ext cx="8729640" cy="4977000"/>
          </a:xfrm>
          <a:prstGeom prst="rect">
            <a:avLst/>
          </a:prstGeom>
          <a:noFill/>
          <a:ln>
            <a:noFill/>
          </a:ln>
        </p:spPr>
        <p:txBody>
          <a:bodyPr lIns="90000" rIns="90000" tIns="45000" bIns="45000"/>
          <a:p>
            <a:pPr lvl="1">
              <a:lnSpc>
                <a:spcPct val="100000"/>
              </a:lnSpc>
              <a:buSzPct val="95000"/>
              <a:buFont typeface="Wingdings" charset="2"/>
              <a:buChar char=""/>
            </a:pPr>
            <a:r>
              <a:rPr lang="en-US" sz="2500">
                <a:latin typeface="Arial"/>
              </a:rPr>
              <a:t>Circuits are sometimes called different names according to their shapes.</a:t>
            </a:r>
            <a:endParaRPr/>
          </a:p>
          <a:p>
            <a:pPr lvl="1">
              <a:lnSpc>
                <a:spcPct val="100000"/>
              </a:lnSpc>
              <a:buSzPct val="95000"/>
              <a:buFont typeface="Wingdings" charset="2"/>
              <a:buChar char=""/>
            </a:pPr>
            <a:r>
              <a:rPr lang="en-US" sz="2500">
                <a:latin typeface="Arial"/>
              </a:rPr>
              <a:t>This circuit is the same circuit in both diagrams. The one on the left is a T (tee) network; the one on the right is a Y (wye) network.</a:t>
            </a:r>
            <a:endParaRPr/>
          </a:p>
          <a:p>
            <a:pPr>
              <a:lnSpc>
                <a:spcPct val="100000"/>
              </a:lnSpc>
            </a:pPr>
            <a:endParaRPr/>
          </a:p>
        </p:txBody>
      </p:sp>
      <p:pic>
        <p:nvPicPr>
          <p:cNvPr id="874" name="" descr=""/>
          <p:cNvPicPr/>
          <p:nvPr/>
        </p:nvPicPr>
        <p:blipFill>
          <a:blip r:embed="rId1"/>
          <a:stretch>
            <a:fillRect/>
          </a:stretch>
        </p:blipFill>
        <p:spPr>
          <a:xfrm>
            <a:off x="1274760" y="3780000"/>
            <a:ext cx="6199200" cy="2006640"/>
          </a:xfrm>
          <a:prstGeom prst="rect">
            <a:avLst/>
          </a:prstGeom>
          <a:ln>
            <a:noFill/>
          </a:ln>
        </p:spPr>
      </p:pic>
      <p:sp>
        <p:nvSpPr>
          <p:cNvPr id="875" name="CustomShape 3"/>
          <p:cNvSpPr/>
          <p:nvPr/>
        </p:nvSpPr>
        <p:spPr>
          <a:xfrm>
            <a:off x="212760" y="5952960"/>
            <a:ext cx="3818520" cy="335880"/>
          </a:xfrm>
          <a:prstGeom prst="rect">
            <a:avLst/>
          </a:prstGeom>
          <a:noFill/>
          <a:ln>
            <a:noFill/>
          </a:ln>
        </p:spPr>
        <p:txBody>
          <a:bodyPr wrap="none" lIns="90000" rIns="90000" tIns="46800" bIns="46800"/>
          <a:p>
            <a:pPr>
              <a:lnSpc>
                <a:spcPct val="100000"/>
              </a:lnSpc>
            </a:pPr>
            <a:r>
              <a:rPr lang="en-US" sz="1600">
                <a:latin typeface="Arial"/>
              </a:rPr>
              <a:t>The form of a T or Y network.</a:t>
            </a:r>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76"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3800">
                <a:latin typeface="Century Gothic"/>
              </a:rPr>
              <a:t>T or Y and π or Δ Conversions</a:t>
            </a:r>
            <a:endParaRPr/>
          </a:p>
        </p:txBody>
      </p:sp>
      <p:sp>
        <p:nvSpPr>
          <p:cNvPr id="877" name="CustomShape 2"/>
          <p:cNvSpPr/>
          <p:nvPr/>
        </p:nvSpPr>
        <p:spPr>
          <a:xfrm>
            <a:off x="212400" y="1626840"/>
            <a:ext cx="8729640" cy="4977000"/>
          </a:xfrm>
          <a:prstGeom prst="rect">
            <a:avLst/>
          </a:prstGeom>
          <a:noFill/>
          <a:ln>
            <a:noFill/>
          </a:ln>
        </p:spPr>
        <p:txBody>
          <a:bodyPr lIns="90000" rIns="90000" tIns="45000" bIns="45000"/>
          <a:p>
            <a:pPr lvl="1">
              <a:lnSpc>
                <a:spcPct val="100000"/>
              </a:lnSpc>
              <a:buSzPct val="95000"/>
              <a:buFont typeface="Wingdings" charset="2"/>
              <a:buChar char=""/>
            </a:pPr>
            <a:r>
              <a:rPr lang="en-US" sz="2500">
                <a:latin typeface="Arial"/>
              </a:rPr>
              <a:t>Both of the following networks are the same; the one on the left is called a pi (</a:t>
            </a:r>
            <a:r>
              <a:rPr lang="en-US" sz="2500">
                <a:latin typeface="Arial"/>
                <a:ea typeface="Arial"/>
              </a:rPr>
              <a:t>π), and the one on the right is called a delta (Δ), because the forms resemble those Greek characters.</a:t>
            </a:r>
            <a:endParaRPr/>
          </a:p>
        </p:txBody>
      </p:sp>
      <p:pic>
        <p:nvPicPr>
          <p:cNvPr id="878" name="" descr=""/>
          <p:cNvPicPr/>
          <p:nvPr/>
        </p:nvPicPr>
        <p:blipFill>
          <a:blip r:embed="rId1"/>
          <a:stretch>
            <a:fillRect/>
          </a:stretch>
        </p:blipFill>
        <p:spPr>
          <a:xfrm>
            <a:off x="1952640" y="3435480"/>
            <a:ext cx="5230800" cy="1720800"/>
          </a:xfrm>
          <a:prstGeom prst="rect">
            <a:avLst/>
          </a:prstGeom>
          <a:ln>
            <a:noFill/>
          </a:ln>
        </p:spPr>
      </p:pic>
      <p:sp>
        <p:nvSpPr>
          <p:cNvPr id="879" name="CustomShape 3"/>
          <p:cNvSpPr/>
          <p:nvPr/>
        </p:nvSpPr>
        <p:spPr>
          <a:xfrm>
            <a:off x="227160" y="6026040"/>
            <a:ext cx="3853800" cy="335880"/>
          </a:xfrm>
          <a:prstGeom prst="rect">
            <a:avLst/>
          </a:prstGeom>
          <a:noFill/>
          <a:ln>
            <a:noFill/>
          </a:ln>
        </p:spPr>
        <p:txBody>
          <a:bodyPr wrap="none" lIns="90000" rIns="90000" tIns="46800" bIns="46800"/>
          <a:p>
            <a:pPr>
              <a:lnSpc>
                <a:spcPct val="100000"/>
              </a:lnSpc>
            </a:pPr>
            <a:r>
              <a:rPr lang="en-US" sz="1600">
                <a:latin typeface="Arial"/>
              </a:rPr>
              <a:t> </a:t>
            </a:r>
            <a:r>
              <a:rPr lang="en-US" sz="1600">
                <a:latin typeface="Arial"/>
              </a:rPr>
              <a:t>The form of a </a:t>
            </a:r>
            <a:r>
              <a:rPr lang="en-US" sz="1600">
                <a:latin typeface="Arial"/>
                <a:ea typeface="Arial"/>
              </a:rPr>
              <a:t>π or Δ network.</a:t>
            </a:r>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80"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3800">
                <a:latin typeface="Century Gothic"/>
              </a:rPr>
              <a:t> </a:t>
            </a:r>
            <a:r>
              <a:rPr lang="en-US" sz="3800">
                <a:latin typeface="Century Gothic"/>
              </a:rPr>
              <a:t>T or Y and π or Δ Conversions</a:t>
            </a:r>
            <a:endParaRPr/>
          </a:p>
        </p:txBody>
      </p:sp>
      <p:sp>
        <p:nvSpPr>
          <p:cNvPr id="881" name="CustomShape 2"/>
          <p:cNvSpPr/>
          <p:nvPr/>
        </p:nvSpPr>
        <p:spPr>
          <a:xfrm>
            <a:off x="212400" y="1626840"/>
            <a:ext cx="8729640" cy="4977000"/>
          </a:xfrm>
          <a:prstGeom prst="rect">
            <a:avLst/>
          </a:prstGeom>
          <a:noFill/>
          <a:ln>
            <a:noFill/>
          </a:ln>
        </p:spPr>
        <p:txBody>
          <a:bodyPr lIns="90000" rIns="90000" tIns="45000" bIns="45000"/>
          <a:p>
            <a:pPr lvl="1">
              <a:lnSpc>
                <a:spcPct val="100000"/>
              </a:lnSpc>
              <a:buSzPct val="95000"/>
              <a:buFont typeface="Wingdings" charset="2"/>
              <a:buChar char=""/>
            </a:pPr>
            <a:r>
              <a:rPr lang="en-US" sz="2500">
                <a:latin typeface="Arial"/>
              </a:rPr>
              <a:t>The Y and </a:t>
            </a:r>
            <a:r>
              <a:rPr lang="en-US" sz="2500">
                <a:latin typeface="Arial"/>
                <a:ea typeface="Arial"/>
              </a:rPr>
              <a:t>Δ forms are different ways to connect three resistors in a passive network.</a:t>
            </a:r>
            <a:endParaRPr/>
          </a:p>
          <a:p>
            <a:pPr>
              <a:lnSpc>
                <a:spcPct val="100000"/>
              </a:lnSpc>
            </a:pPr>
            <a:endParaRPr/>
          </a:p>
          <a:p>
            <a:pPr lvl="1">
              <a:lnSpc>
                <a:spcPct val="100000"/>
              </a:lnSpc>
              <a:buSzPct val="95000"/>
              <a:buFont typeface="Wingdings" charset="2"/>
              <a:buChar char=""/>
            </a:pPr>
            <a:r>
              <a:rPr lang="en-US" sz="2500">
                <a:latin typeface="Arial"/>
                <a:ea typeface="Arial"/>
              </a:rPr>
              <a:t>When analyzing such networks, it is often useful to convert a Δ to a Y or vice-versa.</a:t>
            </a:r>
            <a:endParaRPr/>
          </a:p>
          <a:p>
            <a:pPr>
              <a:lnSpc>
                <a:spcPct val="100000"/>
              </a:lnSpc>
            </a:pPr>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82"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3800">
                <a:latin typeface="Century Gothic"/>
              </a:rPr>
              <a:t> </a:t>
            </a:r>
            <a:r>
              <a:rPr lang="en-US" sz="3800">
                <a:latin typeface="Century Gothic"/>
              </a:rPr>
              <a:t>T or Y and π or Δ Conversions</a:t>
            </a:r>
            <a:endParaRPr/>
          </a:p>
        </p:txBody>
      </p:sp>
      <p:sp>
        <p:nvSpPr>
          <p:cNvPr id="883" name="CustomShape 2"/>
          <p:cNvSpPr/>
          <p:nvPr/>
        </p:nvSpPr>
        <p:spPr>
          <a:xfrm>
            <a:off x="212400" y="1626840"/>
            <a:ext cx="8729640" cy="1389600"/>
          </a:xfrm>
          <a:prstGeom prst="rect">
            <a:avLst/>
          </a:prstGeom>
          <a:noFill/>
          <a:ln>
            <a:noFill/>
          </a:ln>
        </p:spPr>
        <p:txBody>
          <a:bodyPr lIns="90000" rIns="90000" tIns="45000" bIns="45000"/>
          <a:p>
            <a:pPr>
              <a:lnSpc>
                <a:spcPct val="100000"/>
              </a:lnSpc>
              <a:buSzPct val="95000"/>
              <a:buFont typeface="Wingdings" charset="2"/>
              <a:buChar char=""/>
            </a:pPr>
            <a:r>
              <a:rPr lang="en-US" sz="2700">
                <a:latin typeface="Arial"/>
              </a:rPr>
              <a:t> </a:t>
            </a:r>
            <a:r>
              <a:rPr lang="en-US" sz="2700">
                <a:latin typeface="Arial"/>
              </a:rPr>
              <a:t>Delta-to-Wye Conversion</a:t>
            </a:r>
            <a:endParaRPr/>
          </a:p>
          <a:p>
            <a:pPr lvl="1">
              <a:lnSpc>
                <a:spcPct val="100000"/>
              </a:lnSpc>
              <a:buSzPct val="95000"/>
              <a:buFont typeface="Wingdings" charset="2"/>
              <a:buChar char=""/>
            </a:pPr>
            <a:r>
              <a:rPr lang="en-US" sz="2500">
                <a:latin typeface="Arial"/>
              </a:rPr>
              <a:t>A delta (Δ) circuit can be converted to a wye (Y) equivalent circuit by applying Kirchhoff’s laws:</a:t>
            </a:r>
            <a:endParaRPr/>
          </a:p>
          <a:p>
            <a:pPr lvl="1">
              <a:lnSpc>
                <a:spcPct val="100000"/>
              </a:lnSpc>
              <a:buSzPct val="95000"/>
              <a:buFont typeface="Wingdings" charset="2"/>
              <a:buChar char=""/>
            </a:pPr>
            <a:r>
              <a:rPr lang="en-US" sz="2500">
                <a:latin typeface="Arial"/>
              </a:rPr>
              <a:t>This approach also converts a T to a </a:t>
            </a:r>
            <a:r>
              <a:rPr lang="en-US" sz="2500">
                <a:latin typeface="Arial"/>
                <a:ea typeface="Arial"/>
              </a:rPr>
              <a:t>π network.</a:t>
            </a:r>
            <a:endParaRPr/>
          </a:p>
          <a:p>
            <a:pPr>
              <a:lnSpc>
                <a:spcPct val="100000"/>
              </a:lnSpc>
            </a:pPr>
            <a:endParaRPr/>
          </a:p>
        </p:txBody>
      </p:sp>
      <p:pic>
        <p:nvPicPr>
          <p:cNvPr id="884" name="" descr=""/>
          <p:cNvPicPr/>
          <p:nvPr/>
        </p:nvPicPr>
        <p:blipFill>
          <a:blip r:embed="rId1"/>
          <a:stretch>
            <a:fillRect/>
          </a:stretch>
        </p:blipFill>
        <p:spPr>
          <a:xfrm>
            <a:off x="807840" y="3563280"/>
            <a:ext cx="2746080" cy="2966760"/>
          </a:xfrm>
          <a:prstGeom prst="rect">
            <a:avLst/>
          </a:prstGeom>
          <a:ln>
            <a:noFill/>
          </a:ln>
        </p:spPr>
      </p:pic>
      <p:sp>
        <p:nvSpPr>
          <p:cNvPr id="885" name="CustomShape 3"/>
          <p:cNvSpPr/>
          <p:nvPr/>
        </p:nvSpPr>
        <p:spPr>
          <a:xfrm>
            <a:off x="3372480" y="3288240"/>
            <a:ext cx="5331960" cy="2547360"/>
          </a:xfrm>
          <a:prstGeom prst="rect">
            <a:avLst/>
          </a:prstGeom>
          <a:noFill/>
          <a:ln>
            <a:noFill/>
          </a:ln>
        </p:spPr>
      </p:sp>
      <p:pic>
        <p:nvPicPr>
          <p:cNvPr id="886" name="" descr=""/>
          <p:cNvPicPr/>
          <p:nvPr/>
        </p:nvPicPr>
        <p:blipFill>
          <a:blip r:embed="rId2"/>
          <a:stretch>
            <a:fillRect/>
          </a:stretch>
        </p:blipFill>
        <p:spPr>
          <a:xfrm>
            <a:off x="6035040" y="3840480"/>
            <a:ext cx="2920680" cy="2019960"/>
          </a:xfrm>
          <a:prstGeom prst="rect">
            <a:avLst/>
          </a:prstGeom>
          <a:ln>
            <a:noFill/>
          </a:ln>
        </p:spPr>
      </p:pic>
      <p:sp>
        <p:nvSpPr>
          <p:cNvPr id="887" name="CustomShape 4"/>
          <p:cNvSpPr/>
          <p:nvPr/>
        </p:nvSpPr>
        <p:spPr>
          <a:xfrm>
            <a:off x="7589160" y="4721040"/>
            <a:ext cx="415440" cy="375840"/>
          </a:xfrm>
          <a:prstGeom prst="rect">
            <a:avLst/>
          </a:prstGeom>
          <a:noFill/>
          <a:ln>
            <a:noFill/>
          </a:ln>
        </p:spPr>
        <p:txBody>
          <a:bodyPr wrap="none" lIns="102240" rIns="102240" tIns="50040" bIns="50040"/>
          <a:p>
            <a:pPr>
              <a:lnSpc>
                <a:spcPct val="100000"/>
              </a:lnSpc>
            </a:pPr>
            <a:r>
              <a:rPr lang="en-US" sz="1600">
                <a:solidFill>
                  <a:srgbClr val="808080"/>
                </a:solidFill>
                <a:latin typeface="Arial"/>
              </a:rPr>
              <a:t>R</a:t>
            </a:r>
            <a:r>
              <a:rPr lang="en-US" sz="1600" baseline="-25000">
                <a:solidFill>
                  <a:srgbClr val="808080"/>
                </a:solidFill>
                <a:latin typeface="Arial"/>
              </a:rPr>
              <a:t>1</a:t>
            </a:r>
            <a:endParaRPr/>
          </a:p>
        </p:txBody>
      </p:sp>
      <p:sp>
        <p:nvSpPr>
          <p:cNvPr id="888" name="CustomShape 5"/>
          <p:cNvSpPr/>
          <p:nvPr/>
        </p:nvSpPr>
        <p:spPr>
          <a:xfrm>
            <a:off x="6488280" y="4281840"/>
            <a:ext cx="415440" cy="375840"/>
          </a:xfrm>
          <a:prstGeom prst="rect">
            <a:avLst/>
          </a:prstGeom>
          <a:noFill/>
          <a:ln>
            <a:noFill/>
          </a:ln>
        </p:spPr>
        <p:txBody>
          <a:bodyPr wrap="none" lIns="102240" rIns="102240" tIns="50040" bIns="50040"/>
          <a:p>
            <a:pPr>
              <a:lnSpc>
                <a:spcPct val="100000"/>
              </a:lnSpc>
            </a:pPr>
            <a:r>
              <a:rPr lang="en-US" sz="1600">
                <a:solidFill>
                  <a:srgbClr val="808080"/>
                </a:solidFill>
                <a:latin typeface="Arial"/>
              </a:rPr>
              <a:t>R</a:t>
            </a:r>
            <a:r>
              <a:rPr lang="en-US" sz="1600" baseline="-25000">
                <a:solidFill>
                  <a:srgbClr val="808080"/>
                </a:solidFill>
                <a:latin typeface="Arial"/>
              </a:rPr>
              <a:t>2</a:t>
            </a:r>
            <a:endParaRPr/>
          </a:p>
        </p:txBody>
      </p:sp>
      <p:sp>
        <p:nvSpPr>
          <p:cNvPr id="889" name="CustomShape 6"/>
          <p:cNvSpPr/>
          <p:nvPr/>
        </p:nvSpPr>
        <p:spPr>
          <a:xfrm>
            <a:off x="7927920" y="4281840"/>
            <a:ext cx="415440" cy="375840"/>
          </a:xfrm>
          <a:prstGeom prst="rect">
            <a:avLst/>
          </a:prstGeom>
          <a:noFill/>
          <a:ln>
            <a:noFill/>
          </a:ln>
        </p:spPr>
        <p:txBody>
          <a:bodyPr wrap="none" lIns="102240" rIns="102240" tIns="50040" bIns="50040"/>
          <a:p>
            <a:pPr>
              <a:lnSpc>
                <a:spcPct val="100000"/>
              </a:lnSpc>
            </a:pPr>
            <a:r>
              <a:rPr lang="en-US" sz="1600">
                <a:solidFill>
                  <a:srgbClr val="808080"/>
                </a:solidFill>
                <a:latin typeface="Arial"/>
              </a:rPr>
              <a:t>R</a:t>
            </a:r>
            <a:r>
              <a:rPr lang="en-US" sz="1600" baseline="-25000">
                <a:solidFill>
                  <a:srgbClr val="808080"/>
                </a:solidFill>
                <a:latin typeface="Arial"/>
              </a:rPr>
              <a:t>3</a:t>
            </a:r>
            <a:endParaRPr/>
          </a:p>
        </p:txBody>
      </p:sp>
      <p:pic>
        <p:nvPicPr>
          <p:cNvPr id="890" name="" descr=""/>
          <p:cNvPicPr/>
          <p:nvPr/>
        </p:nvPicPr>
        <p:blipFill>
          <a:blip r:embed="rId3"/>
          <a:stretch>
            <a:fillRect/>
          </a:stretch>
        </p:blipFill>
        <p:spPr>
          <a:xfrm>
            <a:off x="3555000" y="3783240"/>
            <a:ext cx="2707200" cy="2159280"/>
          </a:xfrm>
          <a:prstGeom prst="rect">
            <a:avLst/>
          </a:prstGeom>
          <a:ln>
            <a:noFill/>
          </a:ln>
        </p:spPr>
      </p:pic>
      <p:sp>
        <p:nvSpPr>
          <p:cNvPr id="891" name="CustomShape 7"/>
          <p:cNvSpPr/>
          <p:nvPr/>
        </p:nvSpPr>
        <p:spPr>
          <a:xfrm>
            <a:off x="4541760" y="3403080"/>
            <a:ext cx="427680" cy="375840"/>
          </a:xfrm>
          <a:prstGeom prst="rect">
            <a:avLst/>
          </a:prstGeom>
          <a:noFill/>
          <a:ln>
            <a:noFill/>
          </a:ln>
        </p:spPr>
        <p:txBody>
          <a:bodyPr wrap="none" lIns="102240" rIns="102240" tIns="50040" bIns="50040"/>
          <a:p>
            <a:pPr>
              <a:lnSpc>
                <a:spcPct val="100000"/>
              </a:lnSpc>
            </a:pPr>
            <a:r>
              <a:rPr lang="en-US" sz="1600">
                <a:solidFill>
                  <a:srgbClr val="808080"/>
                </a:solidFill>
                <a:latin typeface="Arial"/>
              </a:rPr>
              <a:t>R</a:t>
            </a:r>
            <a:r>
              <a:rPr lang="en-US" sz="1600" baseline="-25000">
                <a:solidFill>
                  <a:srgbClr val="808080"/>
                </a:solidFill>
                <a:latin typeface="Arial"/>
              </a:rPr>
              <a:t>A</a:t>
            </a:r>
            <a:endParaRPr/>
          </a:p>
        </p:txBody>
      </p:sp>
      <p:sp>
        <p:nvSpPr>
          <p:cNvPr id="892" name="CustomShape 8"/>
          <p:cNvSpPr/>
          <p:nvPr/>
        </p:nvSpPr>
        <p:spPr>
          <a:xfrm>
            <a:off x="5303520" y="4545720"/>
            <a:ext cx="427680" cy="375840"/>
          </a:xfrm>
          <a:prstGeom prst="rect">
            <a:avLst/>
          </a:prstGeom>
          <a:noFill/>
          <a:ln>
            <a:noFill/>
          </a:ln>
        </p:spPr>
        <p:txBody>
          <a:bodyPr wrap="none" lIns="102240" rIns="102240" tIns="50040" bIns="50040"/>
          <a:p>
            <a:pPr>
              <a:lnSpc>
                <a:spcPct val="100000"/>
              </a:lnSpc>
            </a:pPr>
            <a:r>
              <a:rPr lang="en-US" sz="1600">
                <a:solidFill>
                  <a:srgbClr val="808080"/>
                </a:solidFill>
                <a:latin typeface="Arial"/>
              </a:rPr>
              <a:t>R</a:t>
            </a:r>
            <a:r>
              <a:rPr lang="en-US" sz="1600" baseline="-25000">
                <a:solidFill>
                  <a:srgbClr val="808080"/>
                </a:solidFill>
                <a:latin typeface="Arial"/>
              </a:rPr>
              <a:t>B</a:t>
            </a:r>
            <a:endParaRPr/>
          </a:p>
        </p:txBody>
      </p:sp>
      <p:sp>
        <p:nvSpPr>
          <p:cNvPr id="893" name="CustomShape 9"/>
          <p:cNvSpPr/>
          <p:nvPr/>
        </p:nvSpPr>
        <p:spPr>
          <a:xfrm>
            <a:off x="3610800" y="4545720"/>
            <a:ext cx="435240" cy="375840"/>
          </a:xfrm>
          <a:prstGeom prst="rect">
            <a:avLst/>
          </a:prstGeom>
          <a:noFill/>
          <a:ln>
            <a:noFill/>
          </a:ln>
        </p:spPr>
        <p:txBody>
          <a:bodyPr wrap="none" lIns="102240" rIns="102240" tIns="50040" bIns="50040"/>
          <a:p>
            <a:pPr>
              <a:lnSpc>
                <a:spcPct val="100000"/>
              </a:lnSpc>
            </a:pPr>
            <a:r>
              <a:rPr lang="en-US" sz="1600">
                <a:solidFill>
                  <a:srgbClr val="808080"/>
                </a:solidFill>
                <a:latin typeface="Arial"/>
              </a:rPr>
              <a:t>R</a:t>
            </a:r>
            <a:r>
              <a:rPr lang="en-US" sz="1600" baseline="-25000">
                <a:solidFill>
                  <a:srgbClr val="808080"/>
                </a:solidFill>
                <a:latin typeface="Arial"/>
              </a:rPr>
              <a:t>C</a:t>
            </a:r>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94"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3800">
                <a:latin typeface="Century Gothic"/>
              </a:rPr>
              <a:t> </a:t>
            </a:r>
            <a:r>
              <a:rPr lang="en-US" sz="3800">
                <a:latin typeface="Century Gothic"/>
              </a:rPr>
              <a:t>T or Y and π or Δ Conversions</a:t>
            </a:r>
            <a:endParaRPr/>
          </a:p>
        </p:txBody>
      </p:sp>
      <p:sp>
        <p:nvSpPr>
          <p:cNvPr id="895" name="CustomShape 2"/>
          <p:cNvSpPr/>
          <p:nvPr/>
        </p:nvSpPr>
        <p:spPr>
          <a:xfrm>
            <a:off x="212400" y="1626840"/>
            <a:ext cx="8729640" cy="4977000"/>
          </a:xfrm>
          <a:prstGeom prst="rect">
            <a:avLst/>
          </a:prstGeom>
          <a:noFill/>
          <a:ln>
            <a:noFill/>
          </a:ln>
        </p:spPr>
        <p:txBody>
          <a:bodyPr lIns="90000" rIns="90000" tIns="45000" bIns="45000"/>
          <a:p>
            <a:pPr>
              <a:lnSpc>
                <a:spcPct val="100000"/>
              </a:lnSpc>
              <a:buSzPct val="95000"/>
              <a:buFont typeface="Wingdings" charset="2"/>
              <a:buChar char=""/>
            </a:pPr>
            <a:r>
              <a:rPr lang="en-US" sz="2700">
                <a:latin typeface="Arial"/>
              </a:rPr>
              <a:t>Wye-to-delta Conversion</a:t>
            </a:r>
            <a:endParaRPr/>
          </a:p>
          <a:p>
            <a:pPr lvl="1">
              <a:lnSpc>
                <a:spcPct val="100000"/>
              </a:lnSpc>
              <a:buSzPct val="95000"/>
              <a:buFont typeface="Wingdings" charset="2"/>
              <a:buChar char=""/>
            </a:pPr>
            <a:r>
              <a:rPr lang="en-US" sz="2500">
                <a:latin typeface="Arial"/>
              </a:rPr>
              <a:t>A wye (Y) circuit can be converted to a delta (Δ) equivalent circuit by applying Kirchhoff’s laws:</a:t>
            </a:r>
            <a:endParaRPr/>
          </a:p>
          <a:p>
            <a:pPr>
              <a:lnSpc>
                <a:spcPct val="100000"/>
              </a:lnSpc>
            </a:pPr>
            <a:endParaRPr/>
          </a:p>
          <a:p>
            <a:pPr>
              <a:lnSpc>
                <a:spcPct val="100000"/>
              </a:lnSpc>
            </a:pPr>
            <a:endParaRPr/>
          </a:p>
        </p:txBody>
      </p:sp>
      <p:pic>
        <p:nvPicPr>
          <p:cNvPr id="896" name="" descr=""/>
          <p:cNvPicPr/>
          <p:nvPr/>
        </p:nvPicPr>
        <p:blipFill>
          <a:blip r:embed="rId1"/>
          <a:stretch>
            <a:fillRect/>
          </a:stretch>
        </p:blipFill>
        <p:spPr>
          <a:xfrm>
            <a:off x="831960" y="3207240"/>
            <a:ext cx="3161160" cy="2883600"/>
          </a:xfrm>
          <a:prstGeom prst="rect">
            <a:avLst/>
          </a:prstGeom>
          <a:ln>
            <a:noFill/>
          </a:ln>
        </p:spPr>
      </p:pic>
      <p:sp>
        <p:nvSpPr>
          <p:cNvPr id="897" name="CustomShape 3"/>
          <p:cNvSpPr/>
          <p:nvPr/>
        </p:nvSpPr>
        <p:spPr>
          <a:xfrm>
            <a:off x="4063320" y="3151080"/>
            <a:ext cx="4824360" cy="2284200"/>
          </a:xfrm>
          <a:prstGeom prst="rect">
            <a:avLst/>
          </a:prstGeom>
          <a:noFill/>
          <a:ln>
            <a:noFill/>
          </a:ln>
        </p:spPr>
      </p:sp>
      <p:pic>
        <p:nvPicPr>
          <p:cNvPr id="898" name="" descr=""/>
          <p:cNvPicPr/>
          <p:nvPr/>
        </p:nvPicPr>
        <p:blipFill>
          <a:blip r:embed="rId2"/>
          <a:stretch>
            <a:fillRect/>
          </a:stretch>
        </p:blipFill>
        <p:spPr>
          <a:xfrm>
            <a:off x="3934800" y="3414600"/>
            <a:ext cx="2920680" cy="2019960"/>
          </a:xfrm>
          <a:prstGeom prst="rect">
            <a:avLst/>
          </a:prstGeom>
          <a:ln>
            <a:noFill/>
          </a:ln>
        </p:spPr>
      </p:pic>
      <p:sp>
        <p:nvSpPr>
          <p:cNvPr id="899" name="CustomShape 4"/>
          <p:cNvSpPr/>
          <p:nvPr/>
        </p:nvSpPr>
        <p:spPr>
          <a:xfrm>
            <a:off x="5571360" y="4496760"/>
            <a:ext cx="415440" cy="375840"/>
          </a:xfrm>
          <a:prstGeom prst="rect">
            <a:avLst/>
          </a:prstGeom>
          <a:noFill/>
          <a:ln>
            <a:noFill/>
          </a:ln>
        </p:spPr>
        <p:txBody>
          <a:bodyPr wrap="none" lIns="102240" rIns="102240" tIns="50040" bIns="50040"/>
          <a:p>
            <a:pPr>
              <a:lnSpc>
                <a:spcPct val="100000"/>
              </a:lnSpc>
            </a:pPr>
            <a:r>
              <a:rPr lang="en-US" sz="1600">
                <a:solidFill>
                  <a:srgbClr val="808080"/>
                </a:solidFill>
                <a:latin typeface="Arial"/>
              </a:rPr>
              <a:t>R</a:t>
            </a:r>
            <a:r>
              <a:rPr lang="en-US" sz="1600" baseline="-25000">
                <a:solidFill>
                  <a:srgbClr val="808080"/>
                </a:solidFill>
                <a:latin typeface="Arial"/>
              </a:rPr>
              <a:t>1</a:t>
            </a:r>
            <a:endParaRPr/>
          </a:p>
        </p:txBody>
      </p:sp>
      <p:sp>
        <p:nvSpPr>
          <p:cNvPr id="900" name="CustomShape 5"/>
          <p:cNvSpPr/>
          <p:nvPr/>
        </p:nvSpPr>
        <p:spPr>
          <a:xfrm>
            <a:off x="4470840" y="4056840"/>
            <a:ext cx="415440" cy="375840"/>
          </a:xfrm>
          <a:prstGeom prst="rect">
            <a:avLst/>
          </a:prstGeom>
          <a:noFill/>
          <a:ln>
            <a:noFill/>
          </a:ln>
        </p:spPr>
        <p:txBody>
          <a:bodyPr wrap="none" lIns="102240" rIns="102240" tIns="50040" bIns="50040"/>
          <a:p>
            <a:pPr>
              <a:lnSpc>
                <a:spcPct val="100000"/>
              </a:lnSpc>
            </a:pPr>
            <a:r>
              <a:rPr lang="en-US" sz="1600">
                <a:solidFill>
                  <a:srgbClr val="808080"/>
                </a:solidFill>
                <a:latin typeface="Arial"/>
              </a:rPr>
              <a:t>R</a:t>
            </a:r>
            <a:r>
              <a:rPr lang="en-US" sz="1600" baseline="-25000">
                <a:solidFill>
                  <a:srgbClr val="808080"/>
                </a:solidFill>
                <a:latin typeface="Arial"/>
              </a:rPr>
              <a:t>2</a:t>
            </a:r>
            <a:endParaRPr/>
          </a:p>
        </p:txBody>
      </p:sp>
      <p:sp>
        <p:nvSpPr>
          <p:cNvPr id="901" name="CustomShape 6"/>
          <p:cNvSpPr/>
          <p:nvPr/>
        </p:nvSpPr>
        <p:spPr>
          <a:xfrm>
            <a:off x="5910120" y="4056840"/>
            <a:ext cx="415440" cy="375840"/>
          </a:xfrm>
          <a:prstGeom prst="rect">
            <a:avLst/>
          </a:prstGeom>
          <a:noFill/>
          <a:ln>
            <a:noFill/>
          </a:ln>
        </p:spPr>
        <p:txBody>
          <a:bodyPr wrap="none" lIns="102240" rIns="102240" tIns="50040" bIns="50040"/>
          <a:p>
            <a:pPr>
              <a:lnSpc>
                <a:spcPct val="100000"/>
              </a:lnSpc>
            </a:pPr>
            <a:r>
              <a:rPr lang="en-US" sz="1600">
                <a:solidFill>
                  <a:srgbClr val="808080"/>
                </a:solidFill>
                <a:latin typeface="Arial"/>
              </a:rPr>
              <a:t>R</a:t>
            </a:r>
            <a:r>
              <a:rPr lang="en-US" sz="1600" baseline="-25000">
                <a:solidFill>
                  <a:srgbClr val="808080"/>
                </a:solidFill>
                <a:latin typeface="Arial"/>
              </a:rPr>
              <a:t>3</a:t>
            </a:r>
            <a:endParaRPr/>
          </a:p>
        </p:txBody>
      </p:sp>
      <p:pic>
        <p:nvPicPr>
          <p:cNvPr id="902" name="" descr=""/>
          <p:cNvPicPr/>
          <p:nvPr/>
        </p:nvPicPr>
        <p:blipFill>
          <a:blip r:embed="rId3"/>
          <a:stretch>
            <a:fillRect/>
          </a:stretch>
        </p:blipFill>
        <p:spPr>
          <a:xfrm>
            <a:off x="6433920" y="3290040"/>
            <a:ext cx="2707560" cy="2159280"/>
          </a:xfrm>
          <a:prstGeom prst="rect">
            <a:avLst/>
          </a:prstGeom>
          <a:ln>
            <a:noFill/>
          </a:ln>
        </p:spPr>
      </p:pic>
      <p:sp>
        <p:nvSpPr>
          <p:cNvPr id="903" name="CustomShape 7"/>
          <p:cNvSpPr/>
          <p:nvPr/>
        </p:nvSpPr>
        <p:spPr>
          <a:xfrm>
            <a:off x="7602840" y="3178440"/>
            <a:ext cx="427680" cy="375840"/>
          </a:xfrm>
          <a:prstGeom prst="rect">
            <a:avLst/>
          </a:prstGeom>
          <a:noFill/>
          <a:ln>
            <a:noFill/>
          </a:ln>
        </p:spPr>
        <p:txBody>
          <a:bodyPr wrap="none" lIns="102240" rIns="102240" tIns="50040" bIns="50040"/>
          <a:p>
            <a:pPr>
              <a:lnSpc>
                <a:spcPct val="100000"/>
              </a:lnSpc>
            </a:pPr>
            <a:r>
              <a:rPr lang="en-US" sz="1600">
                <a:solidFill>
                  <a:srgbClr val="808080"/>
                </a:solidFill>
                <a:latin typeface="Arial"/>
              </a:rPr>
              <a:t>R</a:t>
            </a:r>
            <a:r>
              <a:rPr lang="en-US" sz="1600" baseline="-25000">
                <a:solidFill>
                  <a:srgbClr val="808080"/>
                </a:solidFill>
                <a:latin typeface="Arial"/>
              </a:rPr>
              <a:t>A</a:t>
            </a:r>
            <a:endParaRPr/>
          </a:p>
        </p:txBody>
      </p:sp>
      <p:sp>
        <p:nvSpPr>
          <p:cNvPr id="904" name="CustomShape 8"/>
          <p:cNvSpPr/>
          <p:nvPr/>
        </p:nvSpPr>
        <p:spPr>
          <a:xfrm>
            <a:off x="8364960" y="4320720"/>
            <a:ext cx="427680" cy="375840"/>
          </a:xfrm>
          <a:prstGeom prst="rect">
            <a:avLst/>
          </a:prstGeom>
          <a:noFill/>
          <a:ln>
            <a:noFill/>
          </a:ln>
        </p:spPr>
        <p:txBody>
          <a:bodyPr wrap="none" lIns="102240" rIns="102240" tIns="50040" bIns="50040"/>
          <a:p>
            <a:pPr>
              <a:lnSpc>
                <a:spcPct val="100000"/>
              </a:lnSpc>
            </a:pPr>
            <a:r>
              <a:rPr lang="en-US" sz="1600">
                <a:solidFill>
                  <a:srgbClr val="808080"/>
                </a:solidFill>
                <a:latin typeface="Arial"/>
              </a:rPr>
              <a:t>R</a:t>
            </a:r>
            <a:r>
              <a:rPr lang="en-US" sz="1600" baseline="-25000">
                <a:solidFill>
                  <a:srgbClr val="808080"/>
                </a:solidFill>
                <a:latin typeface="Arial"/>
              </a:rPr>
              <a:t>B</a:t>
            </a:r>
            <a:endParaRPr/>
          </a:p>
        </p:txBody>
      </p:sp>
      <p:sp>
        <p:nvSpPr>
          <p:cNvPr id="905" name="CustomShape 9"/>
          <p:cNvSpPr/>
          <p:nvPr/>
        </p:nvSpPr>
        <p:spPr>
          <a:xfrm>
            <a:off x="6671880" y="4320720"/>
            <a:ext cx="435240" cy="375840"/>
          </a:xfrm>
          <a:prstGeom prst="rect">
            <a:avLst/>
          </a:prstGeom>
          <a:noFill/>
          <a:ln>
            <a:noFill/>
          </a:ln>
        </p:spPr>
        <p:txBody>
          <a:bodyPr wrap="none" lIns="102240" rIns="102240" tIns="50040" bIns="50040"/>
          <a:p>
            <a:pPr>
              <a:lnSpc>
                <a:spcPct val="100000"/>
              </a:lnSpc>
            </a:pPr>
            <a:r>
              <a:rPr lang="en-US" sz="1600">
                <a:solidFill>
                  <a:srgbClr val="808080"/>
                </a:solidFill>
                <a:latin typeface="Arial"/>
              </a:rPr>
              <a:t>R</a:t>
            </a:r>
            <a:r>
              <a:rPr lang="en-US" sz="1600" baseline="-25000">
                <a:solidFill>
                  <a:srgbClr val="808080"/>
                </a:solidFill>
                <a:latin typeface="Arial"/>
              </a:rPr>
              <a:t>C</a:t>
            </a:r>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06"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3800">
                <a:latin typeface="Century Gothic"/>
              </a:rPr>
              <a:t> </a:t>
            </a:r>
            <a:r>
              <a:rPr lang="en-US" sz="3800">
                <a:latin typeface="Century Gothic"/>
              </a:rPr>
              <a:t>T or Y and π or Δ Conversions</a:t>
            </a:r>
            <a:endParaRPr/>
          </a:p>
        </p:txBody>
      </p:sp>
      <p:sp>
        <p:nvSpPr>
          <p:cNvPr id="907" name="CustomShape 2"/>
          <p:cNvSpPr/>
          <p:nvPr/>
        </p:nvSpPr>
        <p:spPr>
          <a:xfrm>
            <a:off x="212400" y="1598760"/>
            <a:ext cx="4287960" cy="4976640"/>
          </a:xfrm>
          <a:prstGeom prst="rect">
            <a:avLst/>
          </a:prstGeom>
          <a:noFill/>
          <a:ln>
            <a:noFill/>
          </a:ln>
        </p:spPr>
        <p:txBody>
          <a:bodyPr lIns="90000" rIns="90000" tIns="45000" bIns="45000"/>
          <a:p>
            <a:pPr>
              <a:lnSpc>
                <a:spcPct val="100000"/>
              </a:lnSpc>
            </a:pPr>
            <a:r>
              <a:rPr lang="en-US" sz="2400">
                <a:solidFill>
                  <a:srgbClr val="cc3300"/>
                </a:solidFill>
                <a:latin typeface="Arial"/>
              </a:rPr>
              <a:t>Useful aid in using formulas:</a:t>
            </a:r>
            <a:endParaRPr/>
          </a:p>
          <a:p>
            <a:pPr>
              <a:lnSpc>
                <a:spcPct val="100000"/>
              </a:lnSpc>
              <a:buSzPct val="95000"/>
              <a:buFont typeface="Wingdings" charset="2"/>
              <a:buChar char=""/>
            </a:pPr>
            <a:r>
              <a:rPr lang="en-US" sz="2400">
                <a:solidFill>
                  <a:srgbClr val="cc3300"/>
                </a:solidFill>
                <a:latin typeface="Arial"/>
              </a:rPr>
              <a:t>Place the Y inside the </a:t>
            </a:r>
            <a:r>
              <a:rPr lang="en-US" sz="2400">
                <a:solidFill>
                  <a:srgbClr val="cc3300"/>
                </a:solidFill>
                <a:latin typeface="Arial"/>
                <a:ea typeface="Arial"/>
              </a:rPr>
              <a:t>Δ.</a:t>
            </a:r>
            <a:endParaRPr/>
          </a:p>
          <a:p>
            <a:pPr>
              <a:lnSpc>
                <a:spcPct val="100000"/>
              </a:lnSpc>
              <a:buSzPct val="95000"/>
              <a:buFont typeface="Wingdings" charset="2"/>
              <a:buChar char=""/>
            </a:pPr>
            <a:r>
              <a:rPr lang="en-US" sz="2400">
                <a:solidFill>
                  <a:srgbClr val="cc3300"/>
                </a:solidFill>
                <a:latin typeface="Arial"/>
                <a:ea typeface="Arial"/>
              </a:rPr>
              <a:t>Note the Δ has three closed sides and the Y has three open arms.</a:t>
            </a:r>
            <a:endParaRPr/>
          </a:p>
          <a:p>
            <a:pPr>
              <a:lnSpc>
                <a:spcPct val="100000"/>
              </a:lnSpc>
              <a:buSzPct val="95000"/>
              <a:buFont typeface="Wingdings" charset="2"/>
              <a:buChar char=""/>
            </a:pPr>
            <a:r>
              <a:rPr lang="en-US" sz="2400">
                <a:solidFill>
                  <a:srgbClr val="cc3300"/>
                </a:solidFill>
                <a:latin typeface="Arial"/>
                <a:ea typeface="Arial"/>
              </a:rPr>
              <a:t>Note how resistors can be considered opposite each other in the two networks.</a:t>
            </a:r>
            <a:endParaRPr/>
          </a:p>
          <a:p>
            <a:pPr>
              <a:lnSpc>
                <a:spcPct val="100000"/>
              </a:lnSpc>
              <a:buSzPct val="95000"/>
              <a:buFont typeface="Wingdings" charset="2"/>
              <a:buChar char=""/>
            </a:pPr>
            <a:r>
              <a:rPr lang="en-US" sz="2400">
                <a:solidFill>
                  <a:srgbClr val="cc3300"/>
                </a:solidFill>
                <a:latin typeface="Arial"/>
                <a:ea typeface="Arial"/>
              </a:rPr>
              <a:t>Each resistor in an open arm has two adjacent resistors in the closed sides.</a:t>
            </a:r>
            <a:endParaRPr/>
          </a:p>
        </p:txBody>
      </p:sp>
      <p:pic>
        <p:nvPicPr>
          <p:cNvPr id="908" name="" descr=""/>
          <p:cNvPicPr/>
          <p:nvPr/>
        </p:nvPicPr>
        <p:blipFill>
          <a:blip r:embed="rId1"/>
          <a:stretch>
            <a:fillRect/>
          </a:stretch>
        </p:blipFill>
        <p:spPr>
          <a:xfrm>
            <a:off x="5607000" y="1822320"/>
            <a:ext cx="3287880" cy="3216600"/>
          </a:xfrm>
          <a:prstGeom prst="rect">
            <a:avLst/>
          </a:prstGeom>
          <a:ln>
            <a:noFill/>
          </a:ln>
        </p:spPr>
      </p:pic>
      <p:sp>
        <p:nvSpPr>
          <p:cNvPr id="909" name="CustomShape 3"/>
          <p:cNvSpPr/>
          <p:nvPr/>
        </p:nvSpPr>
        <p:spPr>
          <a:xfrm>
            <a:off x="212760" y="5972040"/>
            <a:ext cx="4813920" cy="366840"/>
          </a:xfrm>
          <a:prstGeom prst="rect">
            <a:avLst/>
          </a:prstGeom>
          <a:noFill/>
          <a:ln>
            <a:noFill/>
          </a:ln>
        </p:spPr>
        <p:txBody>
          <a:bodyPr wrap="none" lIns="90000" rIns="90000" tIns="46800" bIns="46800"/>
          <a:p>
            <a:pPr>
              <a:lnSpc>
                <a:spcPct val="100000"/>
              </a:lnSpc>
            </a:pPr>
            <a:r>
              <a:rPr lang="en-US" sz="1600">
                <a:latin typeface="Arial"/>
              </a:rPr>
              <a:t> </a:t>
            </a:r>
            <a:r>
              <a:rPr lang="en-US" sz="1600">
                <a:latin typeface="Arial"/>
              </a:rPr>
              <a:t>Conversion between Y and </a:t>
            </a:r>
            <a:r>
              <a:rPr lang="en-US" sz="1600">
                <a:latin typeface="Arial"/>
                <a:ea typeface="Arial"/>
              </a:rPr>
              <a:t>Δ networks. </a:t>
            </a:r>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10"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3800">
                <a:latin typeface="Century Gothic"/>
              </a:rPr>
              <a:t> </a:t>
            </a:r>
            <a:r>
              <a:rPr lang="en-US" sz="3800">
                <a:latin typeface="Century Gothic"/>
              </a:rPr>
              <a:t>T or Y and π or Δ Conversions</a:t>
            </a:r>
            <a:endParaRPr/>
          </a:p>
        </p:txBody>
      </p:sp>
      <p:sp>
        <p:nvSpPr>
          <p:cNvPr id="911" name="CustomShape 2"/>
          <p:cNvSpPr/>
          <p:nvPr/>
        </p:nvSpPr>
        <p:spPr>
          <a:xfrm>
            <a:off x="212400" y="1626840"/>
            <a:ext cx="8729640" cy="4977000"/>
          </a:xfrm>
          <a:prstGeom prst="rect">
            <a:avLst/>
          </a:prstGeom>
          <a:noFill/>
          <a:ln>
            <a:noFill/>
          </a:ln>
        </p:spPr>
        <p:txBody>
          <a:bodyPr lIns="90000" rIns="90000" tIns="45000" bIns="45000"/>
          <a:p>
            <a:pPr>
              <a:lnSpc>
                <a:spcPct val="100000"/>
              </a:lnSpc>
              <a:buSzPct val="95000"/>
              <a:buFont typeface="Wingdings" charset="2"/>
              <a:buChar char=""/>
            </a:pPr>
            <a:r>
              <a:rPr lang="en-US" sz="2700">
                <a:latin typeface="Arial"/>
              </a:rPr>
              <a:t>In the formulas for the </a:t>
            </a:r>
            <a:r>
              <a:rPr b="1" lang="en-US" sz="2700">
                <a:latin typeface="Arial"/>
              </a:rPr>
              <a:t>Y-to-</a:t>
            </a:r>
            <a:r>
              <a:rPr b="1" lang="en-US" sz="2700">
                <a:latin typeface="Arial"/>
                <a:ea typeface="Arial"/>
              </a:rPr>
              <a:t>Δ</a:t>
            </a:r>
            <a:r>
              <a:rPr lang="en-US" sz="2700">
                <a:latin typeface="Arial"/>
                <a:ea typeface="Arial"/>
              </a:rPr>
              <a:t> conversion, each side of the delta is found by first taking all possible cross products of the arms of the wye, using two arms at a time. (There are three such cross products.)</a:t>
            </a:r>
            <a:endParaRPr/>
          </a:p>
          <a:p>
            <a:pPr>
              <a:lnSpc>
                <a:spcPct val="100000"/>
              </a:lnSpc>
              <a:buSzPct val="95000"/>
              <a:buFont typeface="Wingdings" charset="2"/>
              <a:buChar char=""/>
            </a:pPr>
            <a:r>
              <a:rPr lang="en-US" sz="2700">
                <a:latin typeface="Arial"/>
                <a:ea typeface="Arial"/>
              </a:rPr>
              <a:t>The sum of the three cross products is then divided by the opposite arm to find the value of each side of the delta.</a:t>
            </a:r>
            <a:endParaRPr/>
          </a:p>
          <a:p>
            <a:pPr>
              <a:lnSpc>
                <a:spcPct val="100000"/>
              </a:lnSpc>
              <a:buSzPct val="95000"/>
              <a:buFont typeface="Wingdings" charset="2"/>
              <a:buChar char=""/>
            </a:pPr>
            <a:r>
              <a:rPr lang="en-US" sz="2700">
                <a:latin typeface="Arial"/>
                <a:ea typeface="Arial"/>
              </a:rPr>
              <a:t>Note that the numerator remains the same, the sum of the three cross products.</a:t>
            </a:r>
            <a:endParaRPr/>
          </a:p>
          <a:p>
            <a:pPr>
              <a:lnSpc>
                <a:spcPct val="100000"/>
              </a:lnSpc>
              <a:buSzPct val="95000"/>
              <a:buFont typeface="Wingdings" charset="2"/>
              <a:buChar char=""/>
            </a:pPr>
            <a:r>
              <a:rPr lang="en-US" sz="2700">
                <a:latin typeface="Arial"/>
                <a:ea typeface="Arial"/>
              </a:rPr>
              <a:t>Each side of the delta is calculated by dividing this sum by the opposite arm.</a:t>
            </a:r>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12"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3800">
                <a:latin typeface="Century Gothic"/>
              </a:rPr>
              <a:t> </a:t>
            </a:r>
            <a:r>
              <a:rPr lang="en-US" sz="3800">
                <a:latin typeface="Century Gothic"/>
              </a:rPr>
              <a:t>T or Y and π or Δ Conversions</a:t>
            </a:r>
            <a:endParaRPr/>
          </a:p>
        </p:txBody>
      </p:sp>
      <p:sp>
        <p:nvSpPr>
          <p:cNvPr id="913" name="CustomShape 2"/>
          <p:cNvSpPr/>
          <p:nvPr/>
        </p:nvSpPr>
        <p:spPr>
          <a:xfrm>
            <a:off x="212400" y="1626840"/>
            <a:ext cx="8729640" cy="4977000"/>
          </a:xfrm>
          <a:prstGeom prst="rect">
            <a:avLst/>
          </a:prstGeom>
          <a:noFill/>
          <a:ln>
            <a:noFill/>
          </a:ln>
        </p:spPr>
        <p:txBody>
          <a:bodyPr lIns="90000" rIns="90000" tIns="45000" bIns="45000"/>
          <a:p>
            <a:pPr>
              <a:lnSpc>
                <a:spcPct val="100000"/>
              </a:lnSpc>
              <a:buSzPct val="95000"/>
              <a:buFont typeface="Wingdings" charset="2"/>
              <a:buChar char=""/>
            </a:pPr>
            <a:r>
              <a:rPr lang="en-US" sz="2700">
                <a:latin typeface="Arial"/>
              </a:rPr>
              <a:t>For the </a:t>
            </a:r>
            <a:r>
              <a:rPr b="1" lang="en-US" sz="2700">
                <a:latin typeface="Arial"/>
                <a:ea typeface="Arial"/>
              </a:rPr>
              <a:t>Δ-to-Y</a:t>
            </a:r>
            <a:r>
              <a:rPr lang="en-US" sz="2700">
                <a:latin typeface="Arial"/>
                <a:ea typeface="Arial"/>
              </a:rPr>
              <a:t> conversion, each arm of the wye is found by taking the product of the two adjacent sides in the delta and dividing by the sum of the three sides of the delta.</a:t>
            </a:r>
            <a:endParaRPr/>
          </a:p>
          <a:p>
            <a:pPr>
              <a:lnSpc>
                <a:spcPct val="100000"/>
              </a:lnSpc>
              <a:buSzPct val="95000"/>
              <a:buFont typeface="Wingdings" charset="2"/>
              <a:buChar char=""/>
            </a:pPr>
            <a:r>
              <a:rPr lang="en-US" sz="2700">
                <a:latin typeface="Arial"/>
                <a:ea typeface="Arial"/>
              </a:rPr>
              <a:t>The product of the two adjacent resistors excludes the opposite resistor.</a:t>
            </a:r>
            <a:endParaRPr/>
          </a:p>
          <a:p>
            <a:pPr>
              <a:lnSpc>
                <a:spcPct val="100000"/>
              </a:lnSpc>
              <a:buSzPct val="95000"/>
              <a:buFont typeface="Wingdings" charset="2"/>
              <a:buChar char=""/>
            </a:pPr>
            <a:r>
              <a:rPr lang="en-US" sz="2700">
                <a:latin typeface="Arial"/>
                <a:ea typeface="Arial"/>
              </a:rPr>
              <a:t>The denominator for the sum of the three sides remains the same in the three formulas.</a:t>
            </a:r>
            <a:endParaRPr/>
          </a:p>
          <a:p>
            <a:pPr>
              <a:lnSpc>
                <a:spcPct val="100000"/>
              </a:lnSpc>
              <a:buSzPct val="95000"/>
              <a:buFont typeface="Wingdings" charset="2"/>
              <a:buChar char=""/>
            </a:pPr>
            <a:r>
              <a:rPr lang="en-US" sz="2700">
                <a:latin typeface="Arial"/>
                <a:ea typeface="Arial"/>
              </a:rPr>
              <a:t>Each arm is calculated by dividing the sum into each cross product.</a:t>
            </a:r>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14"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3800">
                <a:latin typeface="Century Gothic"/>
              </a:rPr>
              <a:t> </a:t>
            </a:r>
            <a:r>
              <a:rPr lang="en-US" sz="3800">
                <a:latin typeface="Century Gothic"/>
              </a:rPr>
              <a:t>T or Y and π or Δ Conversions</a:t>
            </a:r>
            <a:endParaRPr/>
          </a:p>
        </p:txBody>
      </p:sp>
      <p:pic>
        <p:nvPicPr>
          <p:cNvPr id="915" name="" descr=""/>
          <p:cNvPicPr/>
          <p:nvPr/>
        </p:nvPicPr>
        <p:blipFill>
          <a:blip r:embed="rId1"/>
          <a:stretch>
            <a:fillRect/>
          </a:stretch>
        </p:blipFill>
        <p:spPr>
          <a:xfrm>
            <a:off x="923760" y="2070000"/>
            <a:ext cx="3505680" cy="2954520"/>
          </a:xfrm>
          <a:prstGeom prst="rect">
            <a:avLst/>
          </a:prstGeom>
          <a:ln>
            <a:noFill/>
          </a:ln>
        </p:spPr>
      </p:pic>
      <p:pic>
        <p:nvPicPr>
          <p:cNvPr id="916" name="" descr=""/>
          <p:cNvPicPr/>
          <p:nvPr/>
        </p:nvPicPr>
        <p:blipFill>
          <a:blip r:embed="rId2"/>
          <a:stretch>
            <a:fillRect/>
          </a:stretch>
        </p:blipFill>
        <p:spPr>
          <a:xfrm>
            <a:off x="5557680" y="2043000"/>
            <a:ext cx="2752920" cy="2954520"/>
          </a:xfrm>
          <a:prstGeom prst="rect">
            <a:avLst/>
          </a:prstGeom>
          <a:ln>
            <a:noFill/>
          </a:ln>
        </p:spPr>
      </p:pic>
      <p:sp>
        <p:nvSpPr>
          <p:cNvPr id="917" name="CustomShape 2"/>
          <p:cNvSpPr/>
          <p:nvPr/>
        </p:nvSpPr>
        <p:spPr>
          <a:xfrm>
            <a:off x="198360" y="5754600"/>
            <a:ext cx="8944200" cy="612720"/>
          </a:xfrm>
          <a:prstGeom prst="rect">
            <a:avLst/>
          </a:prstGeom>
          <a:noFill/>
          <a:ln>
            <a:noFill/>
          </a:ln>
        </p:spPr>
        <p:txBody>
          <a:bodyPr lIns="90000" rIns="90000" tIns="46800" bIns="46800"/>
          <a:p>
            <a:pPr>
              <a:lnSpc>
                <a:spcPct val="100000"/>
              </a:lnSpc>
            </a:pPr>
            <a:r>
              <a:rPr lang="en-US" sz="1600">
                <a:latin typeface="Arial"/>
              </a:rPr>
              <a:t> </a:t>
            </a:r>
            <a:r>
              <a:rPr lang="en-US" sz="1600">
                <a:latin typeface="Arial"/>
              </a:rPr>
              <a:t>Solving a bridge circuit by </a:t>
            </a:r>
            <a:r>
              <a:rPr lang="en-US" sz="1600">
                <a:latin typeface="Arial"/>
                <a:ea typeface="Arial"/>
              </a:rPr>
              <a:t>Δ-to-Y conversion. (</a:t>
            </a:r>
            <a:r>
              <a:rPr i="1" lang="en-US" sz="1600">
                <a:latin typeface="Arial"/>
                <a:ea typeface="Arial"/>
              </a:rPr>
              <a:t>a</a:t>
            </a:r>
            <a:r>
              <a:rPr lang="en-US" sz="1600">
                <a:latin typeface="Arial"/>
                <a:ea typeface="Arial"/>
              </a:rPr>
              <a:t>) Original circuit. (</a:t>
            </a:r>
            <a:r>
              <a:rPr i="1" lang="en-US" sz="1600">
                <a:latin typeface="Arial"/>
                <a:ea typeface="Arial"/>
              </a:rPr>
              <a:t>b</a:t>
            </a:r>
            <a:r>
              <a:rPr lang="en-US" sz="1600">
                <a:latin typeface="Arial"/>
                <a:ea typeface="Arial"/>
              </a:rPr>
              <a:t>) How the Y of </a:t>
            </a:r>
            <a:r>
              <a:rPr i="1" lang="en-US" sz="1600">
                <a:latin typeface="Arial"/>
                <a:ea typeface="Arial"/>
              </a:rPr>
              <a:t>R</a:t>
            </a:r>
            <a:r>
              <a:rPr i="1" lang="en-US" sz="1600" baseline="-25000">
                <a:latin typeface="Arial"/>
                <a:ea typeface="Arial"/>
              </a:rPr>
              <a:t>1</a:t>
            </a:r>
            <a:r>
              <a:rPr i="1" lang="en-US" sz="1600">
                <a:latin typeface="Arial"/>
                <a:ea typeface="Arial"/>
              </a:rPr>
              <a:t>R</a:t>
            </a:r>
            <a:r>
              <a:rPr i="1" lang="en-US" sz="1600" baseline="-25000">
                <a:latin typeface="Arial"/>
                <a:ea typeface="Arial"/>
              </a:rPr>
              <a:t>2</a:t>
            </a:r>
            <a:r>
              <a:rPr i="1" lang="en-US" sz="1600">
                <a:latin typeface="Arial"/>
                <a:ea typeface="Arial"/>
              </a:rPr>
              <a:t>R</a:t>
            </a:r>
            <a:r>
              <a:rPr i="1" lang="en-US" sz="1600" baseline="-25000">
                <a:latin typeface="Arial"/>
                <a:ea typeface="Arial"/>
              </a:rPr>
              <a:t>3</a:t>
            </a:r>
            <a:r>
              <a:rPr lang="en-US" sz="1600">
                <a:latin typeface="Arial"/>
                <a:ea typeface="Arial"/>
              </a:rPr>
              <a:t> corresponds to the Δ of </a:t>
            </a:r>
            <a:r>
              <a:rPr i="1" lang="en-US" sz="1600">
                <a:latin typeface="Arial"/>
                <a:ea typeface="Arial"/>
              </a:rPr>
              <a:t>R</a:t>
            </a:r>
            <a:r>
              <a:rPr i="1" lang="en-US" sz="1600" baseline="-25000">
                <a:latin typeface="Arial"/>
                <a:ea typeface="Arial"/>
              </a:rPr>
              <a:t>A</a:t>
            </a:r>
            <a:r>
              <a:rPr i="1" lang="en-US" sz="1600">
                <a:latin typeface="Arial"/>
                <a:ea typeface="Arial"/>
              </a:rPr>
              <a:t>R</a:t>
            </a:r>
            <a:r>
              <a:rPr i="1" lang="en-US" sz="1600" baseline="-25000">
                <a:latin typeface="Arial"/>
                <a:ea typeface="Arial"/>
              </a:rPr>
              <a:t>B</a:t>
            </a:r>
            <a:r>
              <a:rPr i="1" lang="en-US" sz="1600">
                <a:latin typeface="Arial"/>
                <a:ea typeface="Arial"/>
              </a:rPr>
              <a:t>R</a:t>
            </a:r>
            <a:r>
              <a:rPr i="1" lang="en-US" sz="1600" baseline="-25000">
                <a:latin typeface="Arial"/>
                <a:ea typeface="Arial"/>
              </a:rPr>
              <a:t>C</a:t>
            </a:r>
            <a:r>
              <a:rPr lang="en-US" sz="1600">
                <a:latin typeface="Arial"/>
                <a:ea typeface="Arial"/>
              </a:rPr>
              <a:t>.</a:t>
            </a:r>
            <a:endParaRPr/>
          </a:p>
        </p:txBody>
      </p:sp>
      <p:sp>
        <p:nvSpPr>
          <p:cNvPr id="918" name="CustomShape 3"/>
          <p:cNvSpPr/>
          <p:nvPr/>
        </p:nvSpPr>
        <p:spPr>
          <a:xfrm>
            <a:off x="663480" y="1647720"/>
            <a:ext cx="6235920" cy="458280"/>
          </a:xfrm>
          <a:prstGeom prst="rect">
            <a:avLst/>
          </a:prstGeom>
          <a:noFill/>
          <a:ln>
            <a:noFill/>
          </a:ln>
        </p:spPr>
        <p:txBody>
          <a:bodyPr lIns="90000" rIns="90000" tIns="46800" bIns="46800"/>
          <a:p>
            <a:pPr>
              <a:lnSpc>
                <a:spcPct val="100000"/>
              </a:lnSpc>
            </a:pPr>
            <a:r>
              <a:rPr b="1" lang="en-US" sz="2400">
                <a:latin typeface="Arial"/>
              </a:rPr>
              <a:t>A Wheatstone Bridge Can Be Simplified.</a:t>
            </a:r>
            <a:endParaRPr/>
          </a:p>
        </p:txBody>
      </p:sp>
      <p:sp>
        <p:nvSpPr>
          <p:cNvPr id="919" name="CustomShape 4"/>
          <p:cNvSpPr/>
          <p:nvPr/>
        </p:nvSpPr>
        <p:spPr>
          <a:xfrm>
            <a:off x="574560" y="5087880"/>
            <a:ext cx="8020440" cy="716040"/>
          </a:xfrm>
          <a:prstGeom prst="rect">
            <a:avLst/>
          </a:prstGeom>
          <a:noFill/>
          <a:ln>
            <a:noFill/>
          </a:ln>
        </p:spPr>
        <p:txBody>
          <a:bodyPr lIns="90000" rIns="90000" tIns="46800" bIns="46800"/>
          <a:p>
            <a:pPr>
              <a:lnSpc>
                <a:spcPct val="100000"/>
              </a:lnSpc>
            </a:pPr>
            <a:r>
              <a:rPr b="1" lang="en-US">
                <a:latin typeface="Arial"/>
              </a:rPr>
              <a:t>The total current I</a:t>
            </a:r>
            <a:r>
              <a:rPr b="1" lang="en-US" baseline="-25000">
                <a:latin typeface="Arial"/>
              </a:rPr>
              <a:t>T</a:t>
            </a:r>
            <a:r>
              <a:rPr b="1" lang="en-US">
                <a:latin typeface="Arial"/>
              </a:rPr>
              <a:t> from the battery is desired. Therefore, total resistance R</a:t>
            </a:r>
            <a:r>
              <a:rPr b="1" lang="en-US" baseline="-25000">
                <a:latin typeface="Arial"/>
              </a:rPr>
              <a:t>T</a:t>
            </a:r>
            <a:r>
              <a:rPr b="1" lang="en-US">
                <a:latin typeface="Arial"/>
              </a:rPr>
              <a:t> must be found.</a:t>
            </a:r>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51"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4300">
                <a:latin typeface="Century Gothic"/>
              </a:rPr>
              <a:t> </a:t>
            </a:r>
            <a:r>
              <a:rPr lang="en-US" sz="4300">
                <a:latin typeface="Century Gothic"/>
              </a:rPr>
              <a:t>Superposition Theorem</a:t>
            </a:r>
            <a:endParaRPr/>
          </a:p>
        </p:txBody>
      </p:sp>
      <p:pic>
        <p:nvPicPr>
          <p:cNvPr id="452" name="" descr=""/>
          <p:cNvPicPr/>
          <p:nvPr/>
        </p:nvPicPr>
        <p:blipFill>
          <a:blip r:embed="rId1"/>
          <a:stretch>
            <a:fillRect/>
          </a:stretch>
        </p:blipFill>
        <p:spPr>
          <a:xfrm>
            <a:off x="6817320" y="1752480"/>
            <a:ext cx="2324880" cy="3272760"/>
          </a:xfrm>
          <a:prstGeom prst="rect">
            <a:avLst/>
          </a:prstGeom>
          <a:ln>
            <a:noFill/>
          </a:ln>
        </p:spPr>
      </p:pic>
      <p:pic>
        <p:nvPicPr>
          <p:cNvPr id="453" name="" descr=""/>
          <p:cNvPicPr/>
          <p:nvPr/>
        </p:nvPicPr>
        <p:blipFill>
          <a:blip r:embed="rId2"/>
          <a:stretch>
            <a:fillRect/>
          </a:stretch>
        </p:blipFill>
        <p:spPr>
          <a:xfrm>
            <a:off x="465120" y="1752480"/>
            <a:ext cx="2395800" cy="3421080"/>
          </a:xfrm>
          <a:prstGeom prst="rect">
            <a:avLst/>
          </a:prstGeom>
          <a:ln>
            <a:noFill/>
          </a:ln>
        </p:spPr>
      </p:pic>
      <p:pic>
        <p:nvPicPr>
          <p:cNvPr id="454" name="" descr=""/>
          <p:cNvPicPr/>
          <p:nvPr/>
        </p:nvPicPr>
        <p:blipFill>
          <a:blip r:embed="rId3"/>
          <a:stretch>
            <a:fillRect/>
          </a:stretch>
        </p:blipFill>
        <p:spPr>
          <a:xfrm>
            <a:off x="3534120" y="1752480"/>
            <a:ext cx="2395800" cy="3421080"/>
          </a:xfrm>
          <a:prstGeom prst="rect">
            <a:avLst/>
          </a:prstGeom>
          <a:ln>
            <a:noFill/>
          </a:ln>
        </p:spPr>
      </p:pic>
      <p:sp>
        <p:nvSpPr>
          <p:cNvPr id="455" name="CustomShape 2"/>
          <p:cNvSpPr/>
          <p:nvPr/>
        </p:nvSpPr>
        <p:spPr>
          <a:xfrm>
            <a:off x="208080" y="5376960"/>
            <a:ext cx="8934480" cy="898920"/>
          </a:xfrm>
          <a:prstGeom prst="rect">
            <a:avLst/>
          </a:prstGeom>
          <a:noFill/>
          <a:ln>
            <a:noFill/>
          </a:ln>
        </p:spPr>
        <p:txBody>
          <a:bodyPr lIns="103320" rIns="103320" tIns="51480" bIns="51480"/>
          <a:p>
            <a:pPr>
              <a:lnSpc>
                <a:spcPct val="100000"/>
              </a:lnSpc>
            </a:pPr>
            <a:r>
              <a:rPr lang="en-US" sz="1600">
                <a:latin typeface="Arial"/>
              </a:rPr>
              <a:t>Superposition theorem applied to a voltage divider with two sources </a:t>
            </a:r>
            <a:r>
              <a:rPr i="1" lang="en-US" sz="1600">
                <a:latin typeface="Arial"/>
              </a:rPr>
              <a:t>V</a:t>
            </a:r>
            <a:r>
              <a:rPr i="1" lang="en-US" sz="1600" baseline="-25000">
                <a:latin typeface="Arial"/>
              </a:rPr>
              <a:t>1</a:t>
            </a:r>
            <a:r>
              <a:rPr lang="en-US" sz="1600">
                <a:latin typeface="Arial"/>
              </a:rPr>
              <a:t> and </a:t>
            </a:r>
            <a:r>
              <a:rPr i="1" lang="en-US" sz="1600">
                <a:latin typeface="Arial"/>
              </a:rPr>
              <a:t>V</a:t>
            </a:r>
            <a:r>
              <a:rPr i="1" lang="en-US" sz="1600" baseline="-25000">
                <a:latin typeface="Arial"/>
              </a:rPr>
              <a:t>2</a:t>
            </a:r>
            <a:r>
              <a:rPr lang="en-US" sz="1600">
                <a:latin typeface="Arial"/>
              </a:rPr>
              <a:t>. (</a:t>
            </a:r>
            <a:r>
              <a:rPr i="1" lang="en-US" sz="1600">
                <a:latin typeface="Arial"/>
              </a:rPr>
              <a:t>a</a:t>
            </a:r>
            <a:r>
              <a:rPr lang="en-US" sz="1600">
                <a:latin typeface="Arial"/>
              </a:rPr>
              <a:t>) Actual circuit with +13 V from point P to chassis ground. (</a:t>
            </a:r>
            <a:r>
              <a:rPr i="1" lang="en-US" sz="1600">
                <a:latin typeface="Arial"/>
              </a:rPr>
              <a:t>b</a:t>
            </a:r>
            <a:r>
              <a:rPr lang="en-US" sz="1600">
                <a:latin typeface="Arial"/>
              </a:rPr>
              <a:t>) </a:t>
            </a:r>
            <a:r>
              <a:rPr i="1" lang="en-US" sz="1600">
                <a:latin typeface="Arial"/>
              </a:rPr>
              <a:t>V</a:t>
            </a:r>
            <a:r>
              <a:rPr i="1" lang="en-US" sz="1600" baseline="-25000">
                <a:latin typeface="Arial"/>
              </a:rPr>
              <a:t>1</a:t>
            </a:r>
            <a:r>
              <a:rPr lang="en-US" sz="1600">
                <a:latin typeface="Arial"/>
              </a:rPr>
              <a:t> alone producing +16 V at P. (</a:t>
            </a:r>
            <a:r>
              <a:rPr i="1" lang="en-US" sz="1600">
                <a:latin typeface="Arial"/>
              </a:rPr>
              <a:t>c</a:t>
            </a:r>
            <a:r>
              <a:rPr lang="en-US" sz="1600">
                <a:latin typeface="Arial"/>
              </a:rPr>
              <a:t>)  </a:t>
            </a:r>
            <a:r>
              <a:rPr i="1" lang="en-US" sz="1600">
                <a:latin typeface="Arial"/>
              </a:rPr>
              <a:t>V</a:t>
            </a:r>
            <a:r>
              <a:rPr i="1" lang="en-US" sz="1600" baseline="-25000">
                <a:latin typeface="Arial"/>
              </a:rPr>
              <a:t>2</a:t>
            </a:r>
            <a:r>
              <a:rPr lang="en-US" sz="1600">
                <a:latin typeface="Arial"/>
              </a:rPr>
              <a:t> alone producing </a:t>
            </a:r>
            <a:r>
              <a:rPr lang="en-US" sz="1600">
                <a:latin typeface="Arial"/>
                <a:ea typeface="Arial"/>
              </a:rPr>
              <a:t>−3 V at P.</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20"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3800">
                <a:latin typeface="Century Gothic"/>
              </a:rPr>
              <a:t> </a:t>
            </a:r>
            <a:r>
              <a:rPr lang="en-US" sz="3800">
                <a:latin typeface="Century Gothic"/>
              </a:rPr>
              <a:t>T or Y and π or Δ Conversions</a:t>
            </a:r>
            <a:endParaRPr/>
          </a:p>
        </p:txBody>
      </p:sp>
      <p:pic>
        <p:nvPicPr>
          <p:cNvPr id="921" name="" descr=""/>
          <p:cNvPicPr/>
          <p:nvPr/>
        </p:nvPicPr>
        <p:blipFill>
          <a:blip r:embed="rId1"/>
          <a:stretch>
            <a:fillRect/>
          </a:stretch>
        </p:blipFill>
        <p:spPr>
          <a:xfrm>
            <a:off x="5253120" y="1749600"/>
            <a:ext cx="1335240" cy="3013200"/>
          </a:xfrm>
          <a:prstGeom prst="rect">
            <a:avLst/>
          </a:prstGeom>
          <a:ln>
            <a:noFill/>
          </a:ln>
        </p:spPr>
      </p:pic>
      <p:pic>
        <p:nvPicPr>
          <p:cNvPr id="922" name="" descr=""/>
          <p:cNvPicPr/>
          <p:nvPr/>
        </p:nvPicPr>
        <p:blipFill>
          <a:blip r:embed="rId2"/>
          <a:stretch>
            <a:fillRect/>
          </a:stretch>
        </p:blipFill>
        <p:spPr>
          <a:xfrm>
            <a:off x="1757520" y="1749600"/>
            <a:ext cx="2556000" cy="3013200"/>
          </a:xfrm>
          <a:prstGeom prst="rect">
            <a:avLst/>
          </a:prstGeom>
          <a:ln>
            <a:noFill/>
          </a:ln>
        </p:spPr>
      </p:pic>
      <p:sp>
        <p:nvSpPr>
          <p:cNvPr id="923" name="CustomShape 2"/>
          <p:cNvSpPr/>
          <p:nvPr/>
        </p:nvSpPr>
        <p:spPr>
          <a:xfrm>
            <a:off x="212760" y="5754600"/>
            <a:ext cx="8494920" cy="612720"/>
          </a:xfrm>
          <a:prstGeom prst="rect">
            <a:avLst/>
          </a:prstGeom>
          <a:noFill/>
          <a:ln>
            <a:noFill/>
          </a:ln>
        </p:spPr>
        <p:txBody>
          <a:bodyPr lIns="90000" rIns="90000" tIns="46800" bIns="46800"/>
          <a:p>
            <a:pPr>
              <a:lnSpc>
                <a:spcPct val="100000"/>
              </a:lnSpc>
            </a:pPr>
            <a:r>
              <a:rPr lang="en-US" sz="1600">
                <a:latin typeface="Arial"/>
              </a:rPr>
              <a:t>(</a:t>
            </a:r>
            <a:r>
              <a:rPr i="1" lang="en-US" sz="1600">
                <a:latin typeface="Arial"/>
              </a:rPr>
              <a:t>c</a:t>
            </a:r>
            <a:r>
              <a:rPr lang="en-US" sz="1600">
                <a:latin typeface="Arial"/>
              </a:rPr>
              <a:t>) The Y substituted for the </a:t>
            </a:r>
            <a:r>
              <a:rPr lang="en-US" sz="1600">
                <a:latin typeface="Arial"/>
                <a:ea typeface="Arial"/>
              </a:rPr>
              <a:t>Δ network. The result is a series-parallel circuit with the same </a:t>
            </a:r>
            <a:r>
              <a:rPr i="1" lang="en-US" sz="1600">
                <a:latin typeface="Arial"/>
                <a:ea typeface="Arial"/>
              </a:rPr>
              <a:t>R</a:t>
            </a:r>
            <a:r>
              <a:rPr i="1" lang="en-US" sz="1600" baseline="-25000">
                <a:latin typeface="Arial"/>
                <a:ea typeface="Arial"/>
              </a:rPr>
              <a:t>T</a:t>
            </a:r>
            <a:r>
              <a:rPr lang="en-US" sz="1600">
                <a:latin typeface="Arial"/>
                <a:ea typeface="Arial"/>
              </a:rPr>
              <a:t> as the original bridge circuit. (</a:t>
            </a:r>
            <a:r>
              <a:rPr i="1" lang="en-US" sz="1600">
                <a:latin typeface="Arial"/>
                <a:ea typeface="Arial"/>
              </a:rPr>
              <a:t>d</a:t>
            </a:r>
            <a:r>
              <a:rPr lang="en-US" sz="1600">
                <a:latin typeface="Arial"/>
                <a:ea typeface="Arial"/>
              </a:rPr>
              <a:t>) </a:t>
            </a:r>
            <a:r>
              <a:rPr i="1" lang="en-US" sz="1600">
                <a:latin typeface="Arial"/>
                <a:ea typeface="Arial"/>
              </a:rPr>
              <a:t>R</a:t>
            </a:r>
            <a:r>
              <a:rPr i="1" lang="en-US" sz="1600" baseline="-25000">
                <a:latin typeface="Arial"/>
                <a:ea typeface="Arial"/>
              </a:rPr>
              <a:t>T</a:t>
            </a:r>
            <a:r>
              <a:rPr lang="en-US" sz="1600">
                <a:latin typeface="Arial"/>
                <a:ea typeface="Arial"/>
              </a:rPr>
              <a:t> is 4.5Ω between points P</a:t>
            </a:r>
            <a:r>
              <a:rPr lang="en-US" sz="1600" baseline="-25000">
                <a:latin typeface="Arial"/>
                <a:ea typeface="Arial"/>
              </a:rPr>
              <a:t>3</a:t>
            </a:r>
            <a:r>
              <a:rPr lang="en-US" sz="1600">
                <a:latin typeface="Arial"/>
                <a:ea typeface="Arial"/>
              </a:rPr>
              <a:t> and P</a:t>
            </a:r>
            <a:r>
              <a:rPr lang="en-US" sz="1600" baseline="-25000">
                <a:latin typeface="Arial"/>
                <a:ea typeface="Arial"/>
              </a:rPr>
              <a:t>4</a:t>
            </a:r>
            <a:r>
              <a:rPr lang="en-US" sz="1600">
                <a:latin typeface="Arial"/>
                <a:ea typeface="Arial"/>
              </a:rPr>
              <a:t>.</a:t>
            </a:r>
            <a:endParaRPr/>
          </a:p>
        </p:txBody>
      </p:sp>
      <p:sp>
        <p:nvSpPr>
          <p:cNvPr id="924" name="CustomShape 3"/>
          <p:cNvSpPr/>
          <p:nvPr/>
        </p:nvSpPr>
        <p:spPr>
          <a:xfrm>
            <a:off x="2664000" y="5203800"/>
            <a:ext cx="3290760" cy="404280"/>
          </a:xfrm>
          <a:prstGeom prst="rect">
            <a:avLst/>
          </a:prstGeom>
          <a:noFill/>
          <a:ln>
            <a:noFill/>
          </a:ln>
        </p:spPr>
        <p:txBody>
          <a:bodyPr lIns="90000" rIns="90000" tIns="46800" bIns="46800"/>
          <a:p>
            <a:pPr>
              <a:lnSpc>
                <a:spcPct val="100000"/>
              </a:lnSpc>
            </a:pPr>
            <a:r>
              <a:rPr b="1" lang="en-US">
                <a:latin typeface="Arial"/>
              </a:rPr>
              <a:t>R</a:t>
            </a:r>
            <a:r>
              <a:rPr b="1" lang="en-US" baseline="-25000">
                <a:latin typeface="Arial"/>
              </a:rPr>
              <a:t>T</a:t>
            </a:r>
            <a:r>
              <a:rPr b="1" lang="en-US">
                <a:latin typeface="Arial"/>
              </a:rPr>
              <a:t> = R + R</a:t>
            </a:r>
            <a:r>
              <a:rPr b="1" lang="en-US" baseline="-25000">
                <a:latin typeface="Arial"/>
              </a:rPr>
              <a:t>1</a:t>
            </a:r>
            <a:r>
              <a:rPr b="1" lang="en-US">
                <a:latin typeface="Arial"/>
              </a:rPr>
              <a:t> = 2.5 + 2 = 4.5 </a:t>
            </a:r>
            <a:r>
              <a:rPr b="1" lang="en-US">
                <a:latin typeface="Arial"/>
                <a:ea typeface="Arial"/>
              </a:rPr>
              <a:t>Ω</a:t>
            </a:r>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56" name="CustomShape 1"/>
          <p:cNvSpPr/>
          <p:nvPr/>
        </p:nvSpPr>
        <p:spPr>
          <a:xfrm>
            <a:off x="264960" y="198000"/>
            <a:ext cx="8645760" cy="1119240"/>
          </a:xfrm>
          <a:prstGeom prst="rect">
            <a:avLst/>
          </a:prstGeom>
          <a:noFill/>
          <a:ln>
            <a:noFill/>
          </a:ln>
        </p:spPr>
        <p:txBody>
          <a:bodyPr lIns="90000" rIns="90000" tIns="45000" bIns="45000" anchor="ctr"/>
          <a:p>
            <a:pPr algn="ctr">
              <a:lnSpc>
                <a:spcPct val="100000"/>
              </a:lnSpc>
            </a:pPr>
            <a:r>
              <a:rPr lang="en-US" sz="4300">
                <a:latin typeface="Century Gothic"/>
              </a:rPr>
              <a:t> </a:t>
            </a:r>
            <a:r>
              <a:rPr lang="en-US" sz="4300">
                <a:latin typeface="Century Gothic"/>
              </a:rPr>
              <a:t>Superposition Theorem</a:t>
            </a:r>
            <a:endParaRPr/>
          </a:p>
        </p:txBody>
      </p:sp>
      <p:sp>
        <p:nvSpPr>
          <p:cNvPr id="457" name="CustomShape 2"/>
          <p:cNvSpPr/>
          <p:nvPr/>
        </p:nvSpPr>
        <p:spPr>
          <a:xfrm>
            <a:off x="212400" y="1626840"/>
            <a:ext cx="8729640" cy="4977000"/>
          </a:xfrm>
          <a:prstGeom prst="rect">
            <a:avLst/>
          </a:prstGeom>
          <a:noFill/>
          <a:ln>
            <a:noFill/>
          </a:ln>
        </p:spPr>
        <p:txBody>
          <a:bodyPr lIns="90000" rIns="90000" tIns="45000" bIns="45000"/>
          <a:p>
            <a:pPr>
              <a:lnSpc>
                <a:spcPct val="100000"/>
              </a:lnSpc>
            </a:pPr>
            <a:endParaRPr/>
          </a:p>
          <a:p>
            <a:pPr>
              <a:lnSpc>
                <a:spcPct val="100000"/>
              </a:lnSpc>
            </a:pPr>
            <a:endParaRPr/>
          </a:p>
        </p:txBody>
      </p:sp>
      <p:sp>
        <p:nvSpPr>
          <p:cNvPr id="458" name="CustomShape 3"/>
          <p:cNvSpPr/>
          <p:nvPr/>
        </p:nvSpPr>
        <p:spPr>
          <a:xfrm>
            <a:off x="3330720" y="1920960"/>
            <a:ext cx="506160" cy="500040"/>
          </a:xfrm>
          <a:prstGeom prst="rect">
            <a:avLst/>
          </a:prstGeom>
          <a:noFill/>
          <a:ln>
            <a:noFill/>
          </a:ln>
        </p:spPr>
        <p:txBody>
          <a:bodyPr wrap="none" lIns="103320" rIns="103320" tIns="51480" bIns="51480"/>
          <a:p>
            <a:pPr>
              <a:lnSpc>
                <a:spcPct val="100000"/>
              </a:lnSpc>
            </a:pPr>
            <a:r>
              <a:rPr b="1" lang="en-US" sz="2300">
                <a:latin typeface="Times New Roman"/>
              </a:rPr>
              <a:t>R</a:t>
            </a:r>
            <a:r>
              <a:rPr b="1" lang="en-US" sz="2300" baseline="-25000">
                <a:latin typeface="Times New Roman"/>
              </a:rPr>
              <a:t>1</a:t>
            </a:r>
            <a:endParaRPr/>
          </a:p>
        </p:txBody>
      </p:sp>
      <p:sp>
        <p:nvSpPr>
          <p:cNvPr id="459" name="CustomShape 4"/>
          <p:cNvSpPr/>
          <p:nvPr/>
        </p:nvSpPr>
        <p:spPr>
          <a:xfrm>
            <a:off x="5022720" y="1878120"/>
            <a:ext cx="506160" cy="500040"/>
          </a:xfrm>
          <a:prstGeom prst="rect">
            <a:avLst/>
          </a:prstGeom>
          <a:noFill/>
          <a:ln>
            <a:noFill/>
          </a:ln>
        </p:spPr>
        <p:txBody>
          <a:bodyPr wrap="none" lIns="103320" rIns="103320" tIns="51480" bIns="51480"/>
          <a:p>
            <a:pPr>
              <a:lnSpc>
                <a:spcPct val="100000"/>
              </a:lnSpc>
            </a:pPr>
            <a:r>
              <a:rPr b="1" lang="en-US" sz="2300">
                <a:latin typeface="Times New Roman"/>
              </a:rPr>
              <a:t>R</a:t>
            </a:r>
            <a:r>
              <a:rPr b="1" lang="en-US" sz="2300" baseline="-25000">
                <a:latin typeface="Times New Roman"/>
              </a:rPr>
              <a:t>2</a:t>
            </a:r>
            <a:endParaRPr/>
          </a:p>
        </p:txBody>
      </p:sp>
      <p:sp>
        <p:nvSpPr>
          <p:cNvPr id="460" name="Line 5"/>
          <p:cNvSpPr/>
          <p:nvPr/>
        </p:nvSpPr>
        <p:spPr>
          <a:xfrm>
            <a:off x="2545920" y="2842200"/>
            <a:ext cx="417960" cy="0"/>
          </a:xfrm>
          <a:prstGeom prst="line">
            <a:avLst/>
          </a:prstGeom>
          <a:ln w="19080">
            <a:solidFill>
              <a:srgbClr val="000000"/>
            </a:solidFill>
            <a:miter/>
          </a:ln>
        </p:spPr>
      </p:sp>
      <p:sp>
        <p:nvSpPr>
          <p:cNvPr id="461" name="Line 6"/>
          <p:cNvSpPr/>
          <p:nvPr/>
        </p:nvSpPr>
        <p:spPr>
          <a:xfrm>
            <a:off x="2545920" y="2980080"/>
            <a:ext cx="417960" cy="0"/>
          </a:xfrm>
          <a:prstGeom prst="line">
            <a:avLst/>
          </a:prstGeom>
          <a:ln w="19080">
            <a:solidFill>
              <a:srgbClr val="000000"/>
            </a:solidFill>
            <a:miter/>
          </a:ln>
        </p:spPr>
      </p:sp>
      <p:sp>
        <p:nvSpPr>
          <p:cNvPr id="462" name="Line 7"/>
          <p:cNvSpPr/>
          <p:nvPr/>
        </p:nvSpPr>
        <p:spPr>
          <a:xfrm>
            <a:off x="2626920" y="2913480"/>
            <a:ext cx="263160" cy="0"/>
          </a:xfrm>
          <a:prstGeom prst="line">
            <a:avLst/>
          </a:prstGeom>
          <a:ln w="19080">
            <a:solidFill>
              <a:srgbClr val="000000"/>
            </a:solidFill>
            <a:miter/>
          </a:ln>
        </p:spPr>
      </p:sp>
      <p:sp>
        <p:nvSpPr>
          <p:cNvPr id="463" name="Line 8"/>
          <p:cNvSpPr/>
          <p:nvPr/>
        </p:nvSpPr>
        <p:spPr>
          <a:xfrm>
            <a:off x="2625480" y="3047040"/>
            <a:ext cx="263160" cy="0"/>
          </a:xfrm>
          <a:prstGeom prst="line">
            <a:avLst/>
          </a:prstGeom>
          <a:ln w="19080">
            <a:solidFill>
              <a:srgbClr val="000000"/>
            </a:solidFill>
            <a:miter/>
          </a:ln>
        </p:spPr>
      </p:sp>
      <p:sp>
        <p:nvSpPr>
          <p:cNvPr id="464" name="Line 9"/>
          <p:cNvSpPr/>
          <p:nvPr/>
        </p:nvSpPr>
        <p:spPr>
          <a:xfrm flipH="1" flipV="1">
            <a:off x="4279680" y="3002040"/>
            <a:ext cx="244440" cy="50760"/>
          </a:xfrm>
          <a:prstGeom prst="line">
            <a:avLst/>
          </a:prstGeom>
          <a:ln w="19080">
            <a:solidFill>
              <a:srgbClr val="000000"/>
            </a:solidFill>
            <a:miter/>
          </a:ln>
        </p:spPr>
      </p:sp>
      <p:sp>
        <p:nvSpPr>
          <p:cNvPr id="465" name="Line 10"/>
          <p:cNvSpPr/>
          <p:nvPr/>
        </p:nvSpPr>
        <p:spPr>
          <a:xfrm flipV="1">
            <a:off x="4280040" y="2949840"/>
            <a:ext cx="244440" cy="52560"/>
          </a:xfrm>
          <a:prstGeom prst="line">
            <a:avLst/>
          </a:prstGeom>
          <a:ln w="19080">
            <a:solidFill>
              <a:srgbClr val="000000"/>
            </a:solidFill>
            <a:miter/>
          </a:ln>
        </p:spPr>
      </p:sp>
      <p:sp>
        <p:nvSpPr>
          <p:cNvPr id="466" name="Line 11"/>
          <p:cNvSpPr/>
          <p:nvPr/>
        </p:nvSpPr>
        <p:spPr>
          <a:xfrm flipH="1" flipV="1">
            <a:off x="4279680" y="2898360"/>
            <a:ext cx="244440" cy="50760"/>
          </a:xfrm>
          <a:prstGeom prst="line">
            <a:avLst/>
          </a:prstGeom>
          <a:ln w="19080">
            <a:solidFill>
              <a:srgbClr val="000000"/>
            </a:solidFill>
            <a:miter/>
          </a:ln>
        </p:spPr>
      </p:sp>
      <p:sp>
        <p:nvSpPr>
          <p:cNvPr id="467" name="Line 12"/>
          <p:cNvSpPr/>
          <p:nvPr/>
        </p:nvSpPr>
        <p:spPr>
          <a:xfrm flipV="1">
            <a:off x="4280040" y="2847960"/>
            <a:ext cx="244440" cy="51840"/>
          </a:xfrm>
          <a:prstGeom prst="line">
            <a:avLst/>
          </a:prstGeom>
          <a:ln w="19080">
            <a:solidFill>
              <a:srgbClr val="000000"/>
            </a:solidFill>
            <a:miter/>
          </a:ln>
        </p:spPr>
      </p:sp>
      <p:sp>
        <p:nvSpPr>
          <p:cNvPr id="468" name="Line 13"/>
          <p:cNvSpPr/>
          <p:nvPr/>
        </p:nvSpPr>
        <p:spPr>
          <a:xfrm flipV="1">
            <a:off x="4281120" y="3054240"/>
            <a:ext cx="244440" cy="51840"/>
          </a:xfrm>
          <a:prstGeom prst="line">
            <a:avLst/>
          </a:prstGeom>
          <a:ln w="19080">
            <a:solidFill>
              <a:srgbClr val="000000"/>
            </a:solidFill>
            <a:miter/>
          </a:ln>
        </p:spPr>
      </p:sp>
      <p:sp>
        <p:nvSpPr>
          <p:cNvPr id="469" name="Line 14"/>
          <p:cNvSpPr/>
          <p:nvPr/>
        </p:nvSpPr>
        <p:spPr>
          <a:xfrm flipH="1" flipV="1">
            <a:off x="4280760" y="3105360"/>
            <a:ext cx="122040" cy="26640"/>
          </a:xfrm>
          <a:prstGeom prst="line">
            <a:avLst/>
          </a:prstGeom>
          <a:ln w="19080">
            <a:solidFill>
              <a:srgbClr val="000000"/>
            </a:solidFill>
            <a:miter/>
          </a:ln>
        </p:spPr>
      </p:sp>
      <p:sp>
        <p:nvSpPr>
          <p:cNvPr id="470" name="Line 15"/>
          <p:cNvSpPr/>
          <p:nvPr/>
        </p:nvSpPr>
        <p:spPr>
          <a:xfrm flipH="1" flipV="1">
            <a:off x="4405320" y="2824920"/>
            <a:ext cx="117360" cy="23760"/>
          </a:xfrm>
          <a:prstGeom prst="line">
            <a:avLst/>
          </a:prstGeom>
          <a:ln w="19080">
            <a:solidFill>
              <a:srgbClr val="000000"/>
            </a:solidFill>
            <a:miter/>
          </a:ln>
        </p:spPr>
      </p:sp>
      <p:sp>
        <p:nvSpPr>
          <p:cNvPr id="471" name="Line 16"/>
          <p:cNvSpPr/>
          <p:nvPr/>
        </p:nvSpPr>
        <p:spPr>
          <a:xfrm>
            <a:off x="2757960" y="2502360"/>
            <a:ext cx="1080" cy="333360"/>
          </a:xfrm>
          <a:prstGeom prst="line">
            <a:avLst/>
          </a:prstGeom>
          <a:ln w="19080">
            <a:solidFill>
              <a:srgbClr val="000000"/>
            </a:solidFill>
            <a:miter/>
          </a:ln>
        </p:spPr>
      </p:sp>
      <p:sp>
        <p:nvSpPr>
          <p:cNvPr id="472" name="Line 17"/>
          <p:cNvSpPr/>
          <p:nvPr/>
        </p:nvSpPr>
        <p:spPr>
          <a:xfrm>
            <a:off x="3844440" y="2502360"/>
            <a:ext cx="1177920" cy="720"/>
          </a:xfrm>
          <a:prstGeom prst="line">
            <a:avLst/>
          </a:prstGeom>
          <a:ln w="19080">
            <a:solidFill>
              <a:srgbClr val="000000"/>
            </a:solidFill>
            <a:miter/>
          </a:ln>
        </p:spPr>
      </p:sp>
      <p:sp>
        <p:nvSpPr>
          <p:cNvPr id="473" name="Line 18"/>
          <p:cNvSpPr/>
          <p:nvPr/>
        </p:nvSpPr>
        <p:spPr>
          <a:xfrm>
            <a:off x="2772360" y="3480840"/>
            <a:ext cx="3356640" cy="720"/>
          </a:xfrm>
          <a:prstGeom prst="line">
            <a:avLst/>
          </a:prstGeom>
          <a:ln w="19080">
            <a:solidFill>
              <a:srgbClr val="000000"/>
            </a:solidFill>
            <a:miter/>
          </a:ln>
        </p:spPr>
      </p:sp>
      <p:sp>
        <p:nvSpPr>
          <p:cNvPr id="474" name="Line 19"/>
          <p:cNvSpPr/>
          <p:nvPr/>
        </p:nvSpPr>
        <p:spPr>
          <a:xfrm>
            <a:off x="5923440" y="2835720"/>
            <a:ext cx="417960" cy="0"/>
          </a:xfrm>
          <a:prstGeom prst="line">
            <a:avLst/>
          </a:prstGeom>
          <a:ln w="19080">
            <a:solidFill>
              <a:srgbClr val="000000"/>
            </a:solidFill>
            <a:miter/>
          </a:ln>
        </p:spPr>
      </p:sp>
      <p:sp>
        <p:nvSpPr>
          <p:cNvPr id="475" name="Line 20"/>
          <p:cNvSpPr/>
          <p:nvPr/>
        </p:nvSpPr>
        <p:spPr>
          <a:xfrm>
            <a:off x="5923440" y="2973600"/>
            <a:ext cx="417960" cy="0"/>
          </a:xfrm>
          <a:prstGeom prst="line">
            <a:avLst/>
          </a:prstGeom>
          <a:ln w="19080">
            <a:solidFill>
              <a:srgbClr val="000000"/>
            </a:solidFill>
            <a:miter/>
          </a:ln>
        </p:spPr>
      </p:sp>
      <p:sp>
        <p:nvSpPr>
          <p:cNvPr id="476" name="Line 21"/>
          <p:cNvSpPr/>
          <p:nvPr/>
        </p:nvSpPr>
        <p:spPr>
          <a:xfrm>
            <a:off x="6004440" y="2907000"/>
            <a:ext cx="263160" cy="0"/>
          </a:xfrm>
          <a:prstGeom prst="line">
            <a:avLst/>
          </a:prstGeom>
          <a:ln w="19080">
            <a:solidFill>
              <a:srgbClr val="000000"/>
            </a:solidFill>
            <a:miter/>
          </a:ln>
        </p:spPr>
      </p:sp>
      <p:sp>
        <p:nvSpPr>
          <p:cNvPr id="477" name="Line 22"/>
          <p:cNvSpPr/>
          <p:nvPr/>
        </p:nvSpPr>
        <p:spPr>
          <a:xfrm>
            <a:off x="6003000" y="3040560"/>
            <a:ext cx="263160" cy="0"/>
          </a:xfrm>
          <a:prstGeom prst="line">
            <a:avLst/>
          </a:prstGeom>
          <a:ln w="19080">
            <a:solidFill>
              <a:srgbClr val="000000"/>
            </a:solidFill>
            <a:miter/>
          </a:ln>
        </p:spPr>
      </p:sp>
      <p:sp>
        <p:nvSpPr>
          <p:cNvPr id="478" name="Line 23"/>
          <p:cNvSpPr/>
          <p:nvPr/>
        </p:nvSpPr>
        <p:spPr>
          <a:xfrm flipH="1">
            <a:off x="3631320" y="2421720"/>
            <a:ext cx="81000" cy="153720"/>
          </a:xfrm>
          <a:prstGeom prst="line">
            <a:avLst/>
          </a:prstGeom>
          <a:ln w="19080">
            <a:solidFill>
              <a:srgbClr val="000000"/>
            </a:solidFill>
            <a:miter/>
          </a:ln>
        </p:spPr>
      </p:sp>
      <p:sp>
        <p:nvSpPr>
          <p:cNvPr id="479" name="Line 24"/>
          <p:cNvSpPr/>
          <p:nvPr/>
        </p:nvSpPr>
        <p:spPr>
          <a:xfrm flipH="1" flipV="1">
            <a:off x="3547800" y="2421360"/>
            <a:ext cx="83520" cy="153720"/>
          </a:xfrm>
          <a:prstGeom prst="line">
            <a:avLst/>
          </a:prstGeom>
          <a:ln w="19080">
            <a:solidFill>
              <a:srgbClr val="000000"/>
            </a:solidFill>
            <a:miter/>
          </a:ln>
        </p:spPr>
      </p:sp>
      <p:sp>
        <p:nvSpPr>
          <p:cNvPr id="480" name="Line 25"/>
          <p:cNvSpPr/>
          <p:nvPr/>
        </p:nvSpPr>
        <p:spPr>
          <a:xfrm flipH="1">
            <a:off x="3466440" y="2421720"/>
            <a:ext cx="81000" cy="153720"/>
          </a:xfrm>
          <a:prstGeom prst="line">
            <a:avLst/>
          </a:prstGeom>
          <a:ln w="19080">
            <a:solidFill>
              <a:srgbClr val="000000"/>
            </a:solidFill>
            <a:miter/>
          </a:ln>
        </p:spPr>
      </p:sp>
      <p:sp>
        <p:nvSpPr>
          <p:cNvPr id="481" name="Line 26"/>
          <p:cNvSpPr/>
          <p:nvPr/>
        </p:nvSpPr>
        <p:spPr>
          <a:xfrm flipH="1" flipV="1">
            <a:off x="3385800" y="2421360"/>
            <a:ext cx="82080" cy="153720"/>
          </a:xfrm>
          <a:prstGeom prst="line">
            <a:avLst/>
          </a:prstGeom>
          <a:ln w="19080">
            <a:solidFill>
              <a:srgbClr val="000000"/>
            </a:solidFill>
            <a:miter/>
          </a:ln>
        </p:spPr>
      </p:sp>
      <p:sp>
        <p:nvSpPr>
          <p:cNvPr id="482" name="Line 27"/>
          <p:cNvSpPr/>
          <p:nvPr/>
        </p:nvSpPr>
        <p:spPr>
          <a:xfrm flipH="1" flipV="1">
            <a:off x="3714120" y="2420640"/>
            <a:ext cx="82080" cy="153720"/>
          </a:xfrm>
          <a:prstGeom prst="line">
            <a:avLst/>
          </a:prstGeom>
          <a:ln w="19080">
            <a:solidFill>
              <a:srgbClr val="000000"/>
            </a:solidFill>
            <a:miter/>
          </a:ln>
        </p:spPr>
      </p:sp>
      <p:sp>
        <p:nvSpPr>
          <p:cNvPr id="483" name="Line 28"/>
          <p:cNvSpPr/>
          <p:nvPr/>
        </p:nvSpPr>
        <p:spPr>
          <a:xfrm flipH="1">
            <a:off x="3795120" y="2498040"/>
            <a:ext cx="42480" cy="76680"/>
          </a:xfrm>
          <a:prstGeom prst="line">
            <a:avLst/>
          </a:prstGeom>
          <a:ln w="19080">
            <a:solidFill>
              <a:srgbClr val="000000"/>
            </a:solidFill>
            <a:miter/>
          </a:ln>
        </p:spPr>
      </p:sp>
      <p:sp>
        <p:nvSpPr>
          <p:cNvPr id="484" name="Line 29"/>
          <p:cNvSpPr/>
          <p:nvPr/>
        </p:nvSpPr>
        <p:spPr>
          <a:xfrm flipH="1">
            <a:off x="3349080" y="2423160"/>
            <a:ext cx="37800" cy="73800"/>
          </a:xfrm>
          <a:prstGeom prst="line">
            <a:avLst/>
          </a:prstGeom>
          <a:ln w="19080">
            <a:solidFill>
              <a:srgbClr val="000000"/>
            </a:solidFill>
            <a:miter/>
          </a:ln>
        </p:spPr>
      </p:sp>
      <p:sp>
        <p:nvSpPr>
          <p:cNvPr id="485" name="Line 30"/>
          <p:cNvSpPr/>
          <p:nvPr/>
        </p:nvSpPr>
        <p:spPr>
          <a:xfrm flipH="1">
            <a:off x="5321880" y="2421720"/>
            <a:ext cx="81000" cy="153720"/>
          </a:xfrm>
          <a:prstGeom prst="line">
            <a:avLst/>
          </a:prstGeom>
          <a:ln w="19080">
            <a:solidFill>
              <a:srgbClr val="000000"/>
            </a:solidFill>
            <a:miter/>
          </a:ln>
        </p:spPr>
      </p:sp>
      <p:sp>
        <p:nvSpPr>
          <p:cNvPr id="486" name="Line 31"/>
          <p:cNvSpPr/>
          <p:nvPr/>
        </p:nvSpPr>
        <p:spPr>
          <a:xfrm flipH="1" flipV="1">
            <a:off x="5238360" y="2421360"/>
            <a:ext cx="83520" cy="153720"/>
          </a:xfrm>
          <a:prstGeom prst="line">
            <a:avLst/>
          </a:prstGeom>
          <a:ln w="19080">
            <a:solidFill>
              <a:srgbClr val="000000"/>
            </a:solidFill>
            <a:miter/>
          </a:ln>
        </p:spPr>
      </p:sp>
      <p:sp>
        <p:nvSpPr>
          <p:cNvPr id="487" name="Line 32"/>
          <p:cNvSpPr/>
          <p:nvPr/>
        </p:nvSpPr>
        <p:spPr>
          <a:xfrm flipH="1">
            <a:off x="5157000" y="2421720"/>
            <a:ext cx="81000" cy="153720"/>
          </a:xfrm>
          <a:prstGeom prst="line">
            <a:avLst/>
          </a:prstGeom>
          <a:ln w="19080">
            <a:solidFill>
              <a:srgbClr val="000000"/>
            </a:solidFill>
            <a:miter/>
          </a:ln>
        </p:spPr>
      </p:sp>
      <p:sp>
        <p:nvSpPr>
          <p:cNvPr id="488" name="Line 33"/>
          <p:cNvSpPr/>
          <p:nvPr/>
        </p:nvSpPr>
        <p:spPr>
          <a:xfrm flipH="1" flipV="1">
            <a:off x="5076360" y="2421360"/>
            <a:ext cx="82080" cy="153720"/>
          </a:xfrm>
          <a:prstGeom prst="line">
            <a:avLst/>
          </a:prstGeom>
          <a:ln w="19080">
            <a:solidFill>
              <a:srgbClr val="000000"/>
            </a:solidFill>
            <a:miter/>
          </a:ln>
        </p:spPr>
      </p:sp>
      <p:sp>
        <p:nvSpPr>
          <p:cNvPr id="489" name="Line 34"/>
          <p:cNvSpPr/>
          <p:nvPr/>
        </p:nvSpPr>
        <p:spPr>
          <a:xfrm flipH="1" flipV="1">
            <a:off x="5404680" y="2420640"/>
            <a:ext cx="82080" cy="153720"/>
          </a:xfrm>
          <a:prstGeom prst="line">
            <a:avLst/>
          </a:prstGeom>
          <a:ln w="19080">
            <a:solidFill>
              <a:srgbClr val="000000"/>
            </a:solidFill>
            <a:miter/>
          </a:ln>
        </p:spPr>
      </p:sp>
      <p:sp>
        <p:nvSpPr>
          <p:cNvPr id="490" name="Line 35"/>
          <p:cNvSpPr/>
          <p:nvPr/>
        </p:nvSpPr>
        <p:spPr>
          <a:xfrm flipH="1">
            <a:off x="5485680" y="2498040"/>
            <a:ext cx="42480" cy="76680"/>
          </a:xfrm>
          <a:prstGeom prst="line">
            <a:avLst/>
          </a:prstGeom>
          <a:ln w="19080">
            <a:solidFill>
              <a:srgbClr val="000000"/>
            </a:solidFill>
            <a:miter/>
          </a:ln>
        </p:spPr>
      </p:sp>
      <p:sp>
        <p:nvSpPr>
          <p:cNvPr id="491" name="Line 36"/>
          <p:cNvSpPr/>
          <p:nvPr/>
        </p:nvSpPr>
        <p:spPr>
          <a:xfrm flipH="1">
            <a:off x="5039640" y="2423160"/>
            <a:ext cx="37800" cy="73800"/>
          </a:xfrm>
          <a:prstGeom prst="line">
            <a:avLst/>
          </a:prstGeom>
          <a:ln w="19080">
            <a:solidFill>
              <a:srgbClr val="000000"/>
            </a:solidFill>
            <a:miter/>
          </a:ln>
        </p:spPr>
      </p:sp>
      <p:sp>
        <p:nvSpPr>
          <p:cNvPr id="492" name="Line 37"/>
          <p:cNvSpPr/>
          <p:nvPr/>
        </p:nvSpPr>
        <p:spPr>
          <a:xfrm>
            <a:off x="6135480" y="2502360"/>
            <a:ext cx="1080" cy="333360"/>
          </a:xfrm>
          <a:prstGeom prst="line">
            <a:avLst/>
          </a:prstGeom>
          <a:ln w="19080">
            <a:solidFill>
              <a:srgbClr val="000000"/>
            </a:solidFill>
            <a:miter/>
          </a:ln>
        </p:spPr>
      </p:sp>
      <p:sp>
        <p:nvSpPr>
          <p:cNvPr id="493" name="Line 38"/>
          <p:cNvSpPr/>
          <p:nvPr/>
        </p:nvSpPr>
        <p:spPr>
          <a:xfrm>
            <a:off x="2757960" y="3047040"/>
            <a:ext cx="1080" cy="437040"/>
          </a:xfrm>
          <a:prstGeom prst="line">
            <a:avLst/>
          </a:prstGeom>
          <a:ln w="19080">
            <a:solidFill>
              <a:srgbClr val="000000"/>
            </a:solidFill>
            <a:miter/>
          </a:ln>
        </p:spPr>
      </p:sp>
      <p:sp>
        <p:nvSpPr>
          <p:cNvPr id="494" name="Line 39"/>
          <p:cNvSpPr/>
          <p:nvPr/>
        </p:nvSpPr>
        <p:spPr>
          <a:xfrm>
            <a:off x="2748960" y="2502360"/>
            <a:ext cx="593280" cy="720"/>
          </a:xfrm>
          <a:prstGeom prst="line">
            <a:avLst/>
          </a:prstGeom>
          <a:ln w="19080">
            <a:solidFill>
              <a:srgbClr val="000000"/>
            </a:solidFill>
            <a:miter/>
          </a:ln>
        </p:spPr>
      </p:sp>
      <p:sp>
        <p:nvSpPr>
          <p:cNvPr id="495" name="Line 40"/>
          <p:cNvSpPr/>
          <p:nvPr/>
        </p:nvSpPr>
        <p:spPr>
          <a:xfrm>
            <a:off x="5540400" y="2502360"/>
            <a:ext cx="593280" cy="720"/>
          </a:xfrm>
          <a:prstGeom prst="line">
            <a:avLst/>
          </a:prstGeom>
          <a:ln w="19080">
            <a:solidFill>
              <a:srgbClr val="000000"/>
            </a:solidFill>
            <a:miter/>
          </a:ln>
        </p:spPr>
      </p:sp>
      <p:sp>
        <p:nvSpPr>
          <p:cNvPr id="496" name="Line 41"/>
          <p:cNvSpPr/>
          <p:nvPr/>
        </p:nvSpPr>
        <p:spPr>
          <a:xfrm>
            <a:off x="4409640" y="2502360"/>
            <a:ext cx="1440" cy="333360"/>
          </a:xfrm>
          <a:prstGeom prst="line">
            <a:avLst/>
          </a:prstGeom>
          <a:ln w="19080">
            <a:solidFill>
              <a:srgbClr val="000000"/>
            </a:solidFill>
            <a:miter/>
          </a:ln>
        </p:spPr>
      </p:sp>
      <p:sp>
        <p:nvSpPr>
          <p:cNvPr id="497" name="Line 42"/>
          <p:cNvSpPr/>
          <p:nvPr/>
        </p:nvSpPr>
        <p:spPr>
          <a:xfrm>
            <a:off x="4409640" y="3147120"/>
            <a:ext cx="1440" cy="333360"/>
          </a:xfrm>
          <a:prstGeom prst="line">
            <a:avLst/>
          </a:prstGeom>
          <a:ln w="19080">
            <a:solidFill>
              <a:srgbClr val="000000"/>
            </a:solidFill>
            <a:miter/>
          </a:ln>
        </p:spPr>
      </p:sp>
      <p:sp>
        <p:nvSpPr>
          <p:cNvPr id="498" name="Line 43"/>
          <p:cNvSpPr/>
          <p:nvPr/>
        </p:nvSpPr>
        <p:spPr>
          <a:xfrm>
            <a:off x="6129360" y="3035880"/>
            <a:ext cx="1080" cy="444600"/>
          </a:xfrm>
          <a:prstGeom prst="line">
            <a:avLst/>
          </a:prstGeom>
          <a:ln w="19080">
            <a:solidFill>
              <a:srgbClr val="000000"/>
            </a:solidFill>
            <a:miter/>
          </a:ln>
        </p:spPr>
      </p:sp>
      <p:sp>
        <p:nvSpPr>
          <p:cNvPr id="499" name="CustomShape 44"/>
          <p:cNvSpPr/>
          <p:nvPr/>
        </p:nvSpPr>
        <p:spPr>
          <a:xfrm>
            <a:off x="4551120" y="2887560"/>
            <a:ext cx="506160" cy="500040"/>
          </a:xfrm>
          <a:prstGeom prst="rect">
            <a:avLst/>
          </a:prstGeom>
          <a:noFill/>
          <a:ln>
            <a:noFill/>
          </a:ln>
        </p:spPr>
        <p:txBody>
          <a:bodyPr wrap="none" lIns="103320" rIns="103320" tIns="51480" bIns="51480"/>
          <a:p>
            <a:pPr>
              <a:lnSpc>
                <a:spcPct val="100000"/>
              </a:lnSpc>
            </a:pPr>
            <a:r>
              <a:rPr b="1" lang="en-US" sz="2300">
                <a:latin typeface="Times New Roman"/>
              </a:rPr>
              <a:t>R</a:t>
            </a:r>
            <a:r>
              <a:rPr b="1" lang="en-US" sz="2300" baseline="-25000">
                <a:latin typeface="Times New Roman"/>
              </a:rPr>
              <a:t>3</a:t>
            </a:r>
            <a:endParaRPr/>
          </a:p>
        </p:txBody>
      </p:sp>
      <p:sp>
        <p:nvSpPr>
          <p:cNvPr id="500" name="CustomShape 45"/>
          <p:cNvSpPr/>
          <p:nvPr/>
        </p:nvSpPr>
        <p:spPr>
          <a:xfrm>
            <a:off x="2031840" y="2843280"/>
            <a:ext cx="522720" cy="500040"/>
          </a:xfrm>
          <a:prstGeom prst="rect">
            <a:avLst/>
          </a:prstGeom>
          <a:noFill/>
          <a:ln>
            <a:noFill/>
          </a:ln>
        </p:spPr>
        <p:txBody>
          <a:bodyPr wrap="none" lIns="103320" rIns="103320" tIns="51480" bIns="51480"/>
          <a:p>
            <a:pPr>
              <a:lnSpc>
                <a:spcPct val="100000"/>
              </a:lnSpc>
            </a:pPr>
            <a:r>
              <a:rPr b="1" lang="en-US" sz="2300">
                <a:solidFill>
                  <a:srgbClr val="ff0000"/>
                </a:solidFill>
                <a:latin typeface="Times New Roman"/>
              </a:rPr>
              <a:t>V</a:t>
            </a:r>
            <a:r>
              <a:rPr b="1" lang="en-US" sz="2300" baseline="-25000">
                <a:solidFill>
                  <a:srgbClr val="ff0000"/>
                </a:solidFill>
                <a:latin typeface="Times New Roman"/>
              </a:rPr>
              <a:t>1</a:t>
            </a:r>
            <a:endParaRPr/>
          </a:p>
        </p:txBody>
      </p:sp>
      <p:sp>
        <p:nvSpPr>
          <p:cNvPr id="501" name="CustomShape 46"/>
          <p:cNvSpPr/>
          <p:nvPr/>
        </p:nvSpPr>
        <p:spPr>
          <a:xfrm>
            <a:off x="6344640" y="2843280"/>
            <a:ext cx="522720" cy="500040"/>
          </a:xfrm>
          <a:prstGeom prst="rect">
            <a:avLst/>
          </a:prstGeom>
          <a:noFill/>
          <a:ln>
            <a:noFill/>
          </a:ln>
        </p:spPr>
        <p:txBody>
          <a:bodyPr wrap="none" lIns="103320" rIns="103320" tIns="51480" bIns="51480"/>
          <a:p>
            <a:pPr>
              <a:lnSpc>
                <a:spcPct val="100000"/>
              </a:lnSpc>
            </a:pPr>
            <a:r>
              <a:rPr b="1" lang="en-US" sz="2300">
                <a:solidFill>
                  <a:srgbClr val="ff0000"/>
                </a:solidFill>
                <a:latin typeface="Times New Roman"/>
              </a:rPr>
              <a:t>V</a:t>
            </a:r>
            <a:r>
              <a:rPr b="1" lang="en-US" sz="2300" baseline="-25000">
                <a:solidFill>
                  <a:srgbClr val="ff0000"/>
                </a:solidFill>
                <a:latin typeface="Times New Roman"/>
              </a:rPr>
              <a:t>2</a:t>
            </a:r>
            <a:endParaRPr/>
          </a:p>
        </p:txBody>
      </p:sp>
      <p:sp>
        <p:nvSpPr>
          <p:cNvPr id="502" name="CustomShape 47"/>
          <p:cNvSpPr/>
          <p:nvPr/>
        </p:nvSpPr>
        <p:spPr>
          <a:xfrm>
            <a:off x="3149640" y="2585880"/>
            <a:ext cx="1002960" cy="452160"/>
          </a:xfrm>
          <a:prstGeom prst="rect">
            <a:avLst/>
          </a:prstGeom>
          <a:noFill/>
          <a:ln>
            <a:noFill/>
          </a:ln>
        </p:spPr>
        <p:txBody>
          <a:bodyPr wrap="none" lIns="103320" rIns="103320" tIns="51480" bIns="51480"/>
          <a:p>
            <a:pPr>
              <a:lnSpc>
                <a:spcPct val="100000"/>
              </a:lnSpc>
            </a:pPr>
            <a:r>
              <a:rPr b="1" lang="en-US" sz="2300">
                <a:latin typeface="Times New Roman"/>
              </a:rPr>
              <a:t>100 </a:t>
            </a:r>
            <a:r>
              <a:rPr b="1" lang="en-US" sz="2300">
                <a:latin typeface="Symbol"/>
                <a:ea typeface="Symbol"/>
              </a:rPr>
              <a:t></a:t>
            </a:r>
            <a:endParaRPr/>
          </a:p>
        </p:txBody>
      </p:sp>
      <p:sp>
        <p:nvSpPr>
          <p:cNvPr id="503" name="CustomShape 48"/>
          <p:cNvSpPr/>
          <p:nvPr/>
        </p:nvSpPr>
        <p:spPr>
          <a:xfrm>
            <a:off x="4845600" y="2585880"/>
            <a:ext cx="844560" cy="452160"/>
          </a:xfrm>
          <a:prstGeom prst="rect">
            <a:avLst/>
          </a:prstGeom>
          <a:noFill/>
          <a:ln>
            <a:noFill/>
          </a:ln>
        </p:spPr>
        <p:txBody>
          <a:bodyPr wrap="none" lIns="103320" rIns="103320" tIns="51480" bIns="51480"/>
          <a:p>
            <a:pPr>
              <a:lnSpc>
                <a:spcPct val="100000"/>
              </a:lnSpc>
            </a:pPr>
            <a:r>
              <a:rPr b="1" lang="en-US" sz="2300">
                <a:latin typeface="Times New Roman"/>
              </a:rPr>
              <a:t>20 </a:t>
            </a:r>
            <a:r>
              <a:rPr b="1" lang="en-US" sz="2300">
                <a:latin typeface="Symbol"/>
                <a:ea typeface="Symbol"/>
              </a:rPr>
              <a:t></a:t>
            </a:r>
            <a:endParaRPr/>
          </a:p>
        </p:txBody>
      </p:sp>
      <p:sp>
        <p:nvSpPr>
          <p:cNvPr id="504" name="CustomShape 49"/>
          <p:cNvSpPr/>
          <p:nvPr/>
        </p:nvSpPr>
        <p:spPr>
          <a:xfrm>
            <a:off x="3504240" y="2898720"/>
            <a:ext cx="844560" cy="452160"/>
          </a:xfrm>
          <a:prstGeom prst="rect">
            <a:avLst/>
          </a:prstGeom>
          <a:noFill/>
          <a:ln>
            <a:noFill/>
          </a:ln>
        </p:spPr>
        <p:txBody>
          <a:bodyPr wrap="none" lIns="103320" rIns="103320" tIns="51480" bIns="51480"/>
          <a:p>
            <a:pPr>
              <a:lnSpc>
                <a:spcPct val="100000"/>
              </a:lnSpc>
            </a:pPr>
            <a:r>
              <a:rPr b="1" lang="en-US" sz="2300">
                <a:latin typeface="Times New Roman"/>
              </a:rPr>
              <a:t>10 </a:t>
            </a:r>
            <a:r>
              <a:rPr b="1" lang="en-US" sz="2300">
                <a:latin typeface="Symbol"/>
                <a:ea typeface="Symbol"/>
              </a:rPr>
              <a:t></a:t>
            </a:r>
            <a:endParaRPr/>
          </a:p>
        </p:txBody>
      </p:sp>
      <p:sp>
        <p:nvSpPr>
          <p:cNvPr id="505" name="CustomShape 50"/>
          <p:cNvSpPr/>
          <p:nvPr/>
        </p:nvSpPr>
        <p:spPr>
          <a:xfrm>
            <a:off x="1947960" y="2585880"/>
            <a:ext cx="826200" cy="452160"/>
          </a:xfrm>
          <a:prstGeom prst="rect">
            <a:avLst/>
          </a:prstGeom>
          <a:noFill/>
          <a:ln>
            <a:noFill/>
          </a:ln>
        </p:spPr>
        <p:txBody>
          <a:bodyPr wrap="none" lIns="103320" rIns="103320" tIns="51480" bIns="51480"/>
          <a:p>
            <a:pPr>
              <a:lnSpc>
                <a:spcPct val="100000"/>
              </a:lnSpc>
            </a:pPr>
            <a:r>
              <a:rPr b="1" lang="en-US" sz="2300">
                <a:solidFill>
                  <a:srgbClr val="ff0000"/>
                </a:solidFill>
                <a:latin typeface="Times New Roman"/>
              </a:rPr>
              <a:t>15 V</a:t>
            </a:r>
            <a:endParaRPr/>
          </a:p>
        </p:txBody>
      </p:sp>
      <p:sp>
        <p:nvSpPr>
          <p:cNvPr id="506" name="CustomShape 51"/>
          <p:cNvSpPr/>
          <p:nvPr/>
        </p:nvSpPr>
        <p:spPr>
          <a:xfrm>
            <a:off x="6166080" y="2585880"/>
            <a:ext cx="826200" cy="452160"/>
          </a:xfrm>
          <a:prstGeom prst="rect">
            <a:avLst/>
          </a:prstGeom>
          <a:noFill/>
          <a:ln>
            <a:noFill/>
          </a:ln>
        </p:spPr>
        <p:txBody>
          <a:bodyPr wrap="none" lIns="103320" rIns="103320" tIns="51480" bIns="51480"/>
          <a:p>
            <a:pPr>
              <a:lnSpc>
                <a:spcPct val="100000"/>
              </a:lnSpc>
            </a:pPr>
            <a:r>
              <a:rPr b="1" lang="en-US" sz="2300">
                <a:solidFill>
                  <a:srgbClr val="ff0000"/>
                </a:solidFill>
                <a:latin typeface="Times New Roman"/>
              </a:rPr>
              <a:t>13 V</a:t>
            </a:r>
            <a:endParaRPr/>
          </a:p>
        </p:txBody>
      </p:sp>
      <p:sp>
        <p:nvSpPr>
          <p:cNvPr id="507" name="CustomShape 52"/>
          <p:cNvSpPr/>
          <p:nvPr/>
        </p:nvSpPr>
        <p:spPr>
          <a:xfrm>
            <a:off x="3729600" y="3914640"/>
            <a:ext cx="486360" cy="500040"/>
          </a:xfrm>
          <a:prstGeom prst="rect">
            <a:avLst/>
          </a:prstGeom>
          <a:noFill/>
          <a:ln>
            <a:noFill/>
          </a:ln>
        </p:spPr>
        <p:txBody>
          <a:bodyPr wrap="none" lIns="103320" rIns="103320" tIns="51480" bIns="51480"/>
          <a:p>
            <a:pPr>
              <a:lnSpc>
                <a:spcPct val="100000"/>
              </a:lnSpc>
            </a:pPr>
            <a:r>
              <a:rPr lang="en-US" sz="2300">
                <a:latin typeface="Times New Roman"/>
              </a:rPr>
              <a:t>R</a:t>
            </a:r>
            <a:r>
              <a:rPr lang="en-US" sz="2300" baseline="-25000">
                <a:latin typeface="Times New Roman"/>
              </a:rPr>
              <a:t>1</a:t>
            </a:r>
            <a:endParaRPr/>
          </a:p>
        </p:txBody>
      </p:sp>
      <p:sp>
        <p:nvSpPr>
          <p:cNvPr id="508" name="CustomShape 53"/>
          <p:cNvSpPr/>
          <p:nvPr/>
        </p:nvSpPr>
        <p:spPr>
          <a:xfrm>
            <a:off x="5399280" y="3914640"/>
            <a:ext cx="486360" cy="500040"/>
          </a:xfrm>
          <a:prstGeom prst="rect">
            <a:avLst/>
          </a:prstGeom>
          <a:noFill/>
          <a:ln>
            <a:noFill/>
          </a:ln>
        </p:spPr>
        <p:txBody>
          <a:bodyPr wrap="none" lIns="103320" rIns="103320" tIns="51480" bIns="51480"/>
          <a:p>
            <a:pPr>
              <a:lnSpc>
                <a:spcPct val="100000"/>
              </a:lnSpc>
            </a:pPr>
            <a:r>
              <a:rPr lang="en-US" sz="2300">
                <a:latin typeface="Times New Roman"/>
              </a:rPr>
              <a:t>R</a:t>
            </a:r>
            <a:r>
              <a:rPr lang="en-US" sz="2300" baseline="-25000">
                <a:latin typeface="Times New Roman"/>
              </a:rPr>
              <a:t>2</a:t>
            </a:r>
            <a:endParaRPr/>
          </a:p>
        </p:txBody>
      </p:sp>
      <p:sp>
        <p:nvSpPr>
          <p:cNvPr id="509" name="Line 54"/>
          <p:cNvSpPr/>
          <p:nvPr/>
        </p:nvSpPr>
        <p:spPr>
          <a:xfrm>
            <a:off x="2938320" y="4846680"/>
            <a:ext cx="411480" cy="0"/>
          </a:xfrm>
          <a:prstGeom prst="line">
            <a:avLst/>
          </a:prstGeom>
          <a:ln w="19080">
            <a:solidFill>
              <a:srgbClr val="000000"/>
            </a:solidFill>
            <a:miter/>
          </a:ln>
        </p:spPr>
      </p:sp>
      <p:sp>
        <p:nvSpPr>
          <p:cNvPr id="510" name="Line 55"/>
          <p:cNvSpPr/>
          <p:nvPr/>
        </p:nvSpPr>
        <p:spPr>
          <a:xfrm>
            <a:off x="2938320" y="5039280"/>
            <a:ext cx="411480" cy="0"/>
          </a:xfrm>
          <a:prstGeom prst="line">
            <a:avLst/>
          </a:prstGeom>
          <a:ln w="19080">
            <a:solidFill>
              <a:srgbClr val="000000"/>
            </a:solidFill>
            <a:miter/>
          </a:ln>
        </p:spPr>
      </p:sp>
      <p:sp>
        <p:nvSpPr>
          <p:cNvPr id="511" name="Line 56"/>
          <p:cNvSpPr/>
          <p:nvPr/>
        </p:nvSpPr>
        <p:spPr>
          <a:xfrm>
            <a:off x="3017880" y="4946400"/>
            <a:ext cx="258840" cy="0"/>
          </a:xfrm>
          <a:prstGeom prst="line">
            <a:avLst/>
          </a:prstGeom>
          <a:ln w="19080">
            <a:solidFill>
              <a:srgbClr val="000000"/>
            </a:solidFill>
            <a:miter/>
          </a:ln>
        </p:spPr>
      </p:sp>
      <p:sp>
        <p:nvSpPr>
          <p:cNvPr id="512" name="Line 57"/>
          <p:cNvSpPr/>
          <p:nvPr/>
        </p:nvSpPr>
        <p:spPr>
          <a:xfrm>
            <a:off x="3016800" y="5132880"/>
            <a:ext cx="258840" cy="0"/>
          </a:xfrm>
          <a:prstGeom prst="line">
            <a:avLst/>
          </a:prstGeom>
          <a:ln w="19080">
            <a:solidFill>
              <a:srgbClr val="000000"/>
            </a:solidFill>
            <a:miter/>
          </a:ln>
        </p:spPr>
      </p:sp>
      <p:sp>
        <p:nvSpPr>
          <p:cNvPr id="513" name="Line 58"/>
          <p:cNvSpPr/>
          <p:nvPr/>
        </p:nvSpPr>
        <p:spPr>
          <a:xfrm flipH="1" flipV="1">
            <a:off x="4645080" y="5070240"/>
            <a:ext cx="240120" cy="71280"/>
          </a:xfrm>
          <a:prstGeom prst="line">
            <a:avLst/>
          </a:prstGeom>
          <a:ln w="19080">
            <a:solidFill>
              <a:srgbClr val="000000"/>
            </a:solidFill>
            <a:miter/>
          </a:ln>
        </p:spPr>
      </p:sp>
      <p:sp>
        <p:nvSpPr>
          <p:cNvPr id="514" name="Line 59"/>
          <p:cNvSpPr/>
          <p:nvPr/>
        </p:nvSpPr>
        <p:spPr>
          <a:xfrm flipV="1">
            <a:off x="4645440" y="4996440"/>
            <a:ext cx="240120" cy="73440"/>
          </a:xfrm>
          <a:prstGeom prst="line">
            <a:avLst/>
          </a:prstGeom>
          <a:ln w="19080">
            <a:solidFill>
              <a:srgbClr val="000000"/>
            </a:solidFill>
            <a:miter/>
          </a:ln>
        </p:spPr>
      </p:sp>
      <p:sp>
        <p:nvSpPr>
          <p:cNvPr id="515" name="Line 60"/>
          <p:cNvSpPr/>
          <p:nvPr/>
        </p:nvSpPr>
        <p:spPr>
          <a:xfrm flipH="1" flipV="1">
            <a:off x="4645080" y="4925160"/>
            <a:ext cx="240120" cy="71280"/>
          </a:xfrm>
          <a:prstGeom prst="line">
            <a:avLst/>
          </a:prstGeom>
          <a:ln w="19080">
            <a:solidFill>
              <a:srgbClr val="000000"/>
            </a:solidFill>
            <a:miter/>
          </a:ln>
        </p:spPr>
      </p:sp>
      <p:sp>
        <p:nvSpPr>
          <p:cNvPr id="516" name="Line 61"/>
          <p:cNvSpPr/>
          <p:nvPr/>
        </p:nvSpPr>
        <p:spPr>
          <a:xfrm flipV="1">
            <a:off x="4645440" y="4853520"/>
            <a:ext cx="240120" cy="72360"/>
          </a:xfrm>
          <a:prstGeom prst="line">
            <a:avLst/>
          </a:prstGeom>
          <a:ln w="19080">
            <a:solidFill>
              <a:srgbClr val="000000"/>
            </a:solidFill>
            <a:miter/>
          </a:ln>
        </p:spPr>
      </p:sp>
      <p:sp>
        <p:nvSpPr>
          <p:cNvPr id="517" name="Line 62"/>
          <p:cNvSpPr/>
          <p:nvPr/>
        </p:nvSpPr>
        <p:spPr>
          <a:xfrm flipV="1">
            <a:off x="4646520" y="5142240"/>
            <a:ext cx="240120" cy="72360"/>
          </a:xfrm>
          <a:prstGeom prst="line">
            <a:avLst/>
          </a:prstGeom>
          <a:ln w="19080">
            <a:solidFill>
              <a:srgbClr val="000000"/>
            </a:solidFill>
            <a:miter/>
          </a:ln>
        </p:spPr>
      </p:sp>
      <p:sp>
        <p:nvSpPr>
          <p:cNvPr id="518" name="Line 63"/>
          <p:cNvSpPr/>
          <p:nvPr/>
        </p:nvSpPr>
        <p:spPr>
          <a:xfrm flipH="1" flipV="1">
            <a:off x="4646160" y="5213880"/>
            <a:ext cx="119880" cy="37440"/>
          </a:xfrm>
          <a:prstGeom prst="line">
            <a:avLst/>
          </a:prstGeom>
          <a:ln w="19080">
            <a:solidFill>
              <a:srgbClr val="000000"/>
            </a:solidFill>
            <a:miter/>
          </a:ln>
        </p:spPr>
      </p:sp>
      <p:sp>
        <p:nvSpPr>
          <p:cNvPr id="519" name="Line 64"/>
          <p:cNvSpPr/>
          <p:nvPr/>
        </p:nvSpPr>
        <p:spPr>
          <a:xfrm flipH="1" flipV="1">
            <a:off x="4768200" y="4821840"/>
            <a:ext cx="115200" cy="33120"/>
          </a:xfrm>
          <a:prstGeom prst="line">
            <a:avLst/>
          </a:prstGeom>
          <a:ln w="19080">
            <a:solidFill>
              <a:srgbClr val="000000"/>
            </a:solidFill>
            <a:miter/>
          </a:ln>
        </p:spPr>
      </p:sp>
      <p:sp>
        <p:nvSpPr>
          <p:cNvPr id="520" name="Line 65"/>
          <p:cNvSpPr/>
          <p:nvPr/>
        </p:nvSpPr>
        <p:spPr>
          <a:xfrm>
            <a:off x="3146760" y="4371480"/>
            <a:ext cx="0" cy="465840"/>
          </a:xfrm>
          <a:prstGeom prst="line">
            <a:avLst/>
          </a:prstGeom>
          <a:ln w="19080">
            <a:solidFill>
              <a:srgbClr val="000000"/>
            </a:solidFill>
            <a:miter/>
          </a:ln>
        </p:spPr>
      </p:sp>
      <p:sp>
        <p:nvSpPr>
          <p:cNvPr id="521" name="Line 66"/>
          <p:cNvSpPr/>
          <p:nvPr/>
        </p:nvSpPr>
        <p:spPr>
          <a:xfrm>
            <a:off x="4216680" y="4371480"/>
            <a:ext cx="1159200" cy="0"/>
          </a:xfrm>
          <a:prstGeom prst="line">
            <a:avLst/>
          </a:prstGeom>
          <a:ln w="19080">
            <a:solidFill>
              <a:srgbClr val="000000"/>
            </a:solidFill>
            <a:miter/>
          </a:ln>
        </p:spPr>
      </p:sp>
      <p:sp>
        <p:nvSpPr>
          <p:cNvPr id="522" name="Line 67"/>
          <p:cNvSpPr/>
          <p:nvPr/>
        </p:nvSpPr>
        <p:spPr>
          <a:xfrm>
            <a:off x="3161520" y="5738760"/>
            <a:ext cx="3304440" cy="0"/>
          </a:xfrm>
          <a:prstGeom prst="line">
            <a:avLst/>
          </a:prstGeom>
          <a:ln w="19080">
            <a:solidFill>
              <a:srgbClr val="000000"/>
            </a:solidFill>
            <a:miter/>
          </a:ln>
        </p:spPr>
      </p:sp>
      <p:sp>
        <p:nvSpPr>
          <p:cNvPr id="523" name="Line 68"/>
          <p:cNvSpPr/>
          <p:nvPr/>
        </p:nvSpPr>
        <p:spPr>
          <a:xfrm flipH="1">
            <a:off x="4007160" y="4259160"/>
            <a:ext cx="79560" cy="214560"/>
          </a:xfrm>
          <a:prstGeom prst="line">
            <a:avLst/>
          </a:prstGeom>
          <a:ln w="19080">
            <a:solidFill>
              <a:srgbClr val="000000"/>
            </a:solidFill>
            <a:miter/>
          </a:ln>
        </p:spPr>
      </p:sp>
      <p:sp>
        <p:nvSpPr>
          <p:cNvPr id="524" name="Line 69"/>
          <p:cNvSpPr/>
          <p:nvPr/>
        </p:nvSpPr>
        <p:spPr>
          <a:xfrm flipH="1" flipV="1">
            <a:off x="3924720" y="4259160"/>
            <a:ext cx="82440" cy="214560"/>
          </a:xfrm>
          <a:prstGeom prst="line">
            <a:avLst/>
          </a:prstGeom>
          <a:ln w="19080">
            <a:solidFill>
              <a:srgbClr val="000000"/>
            </a:solidFill>
            <a:miter/>
          </a:ln>
        </p:spPr>
      </p:sp>
      <p:sp>
        <p:nvSpPr>
          <p:cNvPr id="525" name="Line 70"/>
          <p:cNvSpPr/>
          <p:nvPr/>
        </p:nvSpPr>
        <p:spPr>
          <a:xfrm flipH="1">
            <a:off x="3844800" y="4259160"/>
            <a:ext cx="79560" cy="214560"/>
          </a:xfrm>
          <a:prstGeom prst="line">
            <a:avLst/>
          </a:prstGeom>
          <a:ln w="19080">
            <a:solidFill>
              <a:srgbClr val="000000"/>
            </a:solidFill>
            <a:miter/>
          </a:ln>
        </p:spPr>
      </p:sp>
      <p:sp>
        <p:nvSpPr>
          <p:cNvPr id="526" name="Line 71"/>
          <p:cNvSpPr/>
          <p:nvPr/>
        </p:nvSpPr>
        <p:spPr>
          <a:xfrm flipH="1" flipV="1">
            <a:off x="3765240" y="4259160"/>
            <a:ext cx="81000" cy="214560"/>
          </a:xfrm>
          <a:prstGeom prst="line">
            <a:avLst/>
          </a:prstGeom>
          <a:ln w="19080">
            <a:solidFill>
              <a:srgbClr val="000000"/>
            </a:solidFill>
            <a:miter/>
          </a:ln>
        </p:spPr>
      </p:sp>
      <p:sp>
        <p:nvSpPr>
          <p:cNvPr id="527" name="Line 72"/>
          <p:cNvSpPr/>
          <p:nvPr/>
        </p:nvSpPr>
        <p:spPr>
          <a:xfrm flipH="1" flipV="1">
            <a:off x="4088160" y="4258080"/>
            <a:ext cx="81000" cy="214560"/>
          </a:xfrm>
          <a:prstGeom prst="line">
            <a:avLst/>
          </a:prstGeom>
          <a:ln w="19080">
            <a:solidFill>
              <a:srgbClr val="000000"/>
            </a:solidFill>
            <a:miter/>
          </a:ln>
        </p:spPr>
      </p:sp>
      <p:sp>
        <p:nvSpPr>
          <p:cNvPr id="528" name="Line 73"/>
          <p:cNvSpPr/>
          <p:nvPr/>
        </p:nvSpPr>
        <p:spPr>
          <a:xfrm flipH="1">
            <a:off x="4168440" y="4365360"/>
            <a:ext cx="41760" cy="107280"/>
          </a:xfrm>
          <a:prstGeom prst="line">
            <a:avLst/>
          </a:prstGeom>
          <a:ln w="19080">
            <a:solidFill>
              <a:srgbClr val="000000"/>
            </a:solidFill>
            <a:miter/>
          </a:ln>
        </p:spPr>
      </p:sp>
      <p:sp>
        <p:nvSpPr>
          <p:cNvPr id="529" name="Line 74"/>
          <p:cNvSpPr/>
          <p:nvPr/>
        </p:nvSpPr>
        <p:spPr>
          <a:xfrm flipH="1">
            <a:off x="3729600" y="4260960"/>
            <a:ext cx="37440" cy="103320"/>
          </a:xfrm>
          <a:prstGeom prst="line">
            <a:avLst/>
          </a:prstGeom>
          <a:ln w="19080">
            <a:solidFill>
              <a:srgbClr val="000000"/>
            </a:solidFill>
            <a:miter/>
          </a:ln>
        </p:spPr>
      </p:sp>
      <p:sp>
        <p:nvSpPr>
          <p:cNvPr id="530" name="Line 75"/>
          <p:cNvSpPr/>
          <p:nvPr/>
        </p:nvSpPr>
        <p:spPr>
          <a:xfrm flipH="1">
            <a:off x="5670720" y="4259160"/>
            <a:ext cx="79560" cy="214560"/>
          </a:xfrm>
          <a:prstGeom prst="line">
            <a:avLst/>
          </a:prstGeom>
          <a:ln w="19080">
            <a:solidFill>
              <a:srgbClr val="000000"/>
            </a:solidFill>
            <a:miter/>
          </a:ln>
        </p:spPr>
      </p:sp>
      <p:sp>
        <p:nvSpPr>
          <p:cNvPr id="531" name="Line 76"/>
          <p:cNvSpPr/>
          <p:nvPr/>
        </p:nvSpPr>
        <p:spPr>
          <a:xfrm flipH="1" flipV="1">
            <a:off x="5588280" y="4259160"/>
            <a:ext cx="82440" cy="214560"/>
          </a:xfrm>
          <a:prstGeom prst="line">
            <a:avLst/>
          </a:prstGeom>
          <a:ln w="19080">
            <a:solidFill>
              <a:srgbClr val="000000"/>
            </a:solidFill>
            <a:miter/>
          </a:ln>
        </p:spPr>
      </p:sp>
      <p:sp>
        <p:nvSpPr>
          <p:cNvPr id="532" name="Line 77"/>
          <p:cNvSpPr/>
          <p:nvPr/>
        </p:nvSpPr>
        <p:spPr>
          <a:xfrm flipH="1">
            <a:off x="5508360" y="4259160"/>
            <a:ext cx="79560" cy="214560"/>
          </a:xfrm>
          <a:prstGeom prst="line">
            <a:avLst/>
          </a:prstGeom>
          <a:ln w="19080">
            <a:solidFill>
              <a:srgbClr val="000000"/>
            </a:solidFill>
            <a:miter/>
          </a:ln>
        </p:spPr>
      </p:sp>
      <p:sp>
        <p:nvSpPr>
          <p:cNvPr id="533" name="Line 78"/>
          <p:cNvSpPr/>
          <p:nvPr/>
        </p:nvSpPr>
        <p:spPr>
          <a:xfrm flipH="1" flipV="1">
            <a:off x="5428800" y="4259160"/>
            <a:ext cx="81000" cy="214560"/>
          </a:xfrm>
          <a:prstGeom prst="line">
            <a:avLst/>
          </a:prstGeom>
          <a:ln w="19080">
            <a:solidFill>
              <a:srgbClr val="000000"/>
            </a:solidFill>
            <a:miter/>
          </a:ln>
        </p:spPr>
      </p:sp>
      <p:sp>
        <p:nvSpPr>
          <p:cNvPr id="534" name="Line 79"/>
          <p:cNvSpPr/>
          <p:nvPr/>
        </p:nvSpPr>
        <p:spPr>
          <a:xfrm flipH="1" flipV="1">
            <a:off x="5751720" y="4258080"/>
            <a:ext cx="81000" cy="214560"/>
          </a:xfrm>
          <a:prstGeom prst="line">
            <a:avLst/>
          </a:prstGeom>
          <a:ln w="19080">
            <a:solidFill>
              <a:srgbClr val="000000"/>
            </a:solidFill>
            <a:miter/>
          </a:ln>
        </p:spPr>
      </p:sp>
      <p:sp>
        <p:nvSpPr>
          <p:cNvPr id="535" name="Line 80"/>
          <p:cNvSpPr/>
          <p:nvPr/>
        </p:nvSpPr>
        <p:spPr>
          <a:xfrm flipH="1">
            <a:off x="5832000" y="4365360"/>
            <a:ext cx="41760" cy="107280"/>
          </a:xfrm>
          <a:prstGeom prst="line">
            <a:avLst/>
          </a:prstGeom>
          <a:ln w="19080">
            <a:solidFill>
              <a:srgbClr val="000000"/>
            </a:solidFill>
            <a:miter/>
          </a:ln>
        </p:spPr>
      </p:sp>
      <p:sp>
        <p:nvSpPr>
          <p:cNvPr id="536" name="Line 81"/>
          <p:cNvSpPr/>
          <p:nvPr/>
        </p:nvSpPr>
        <p:spPr>
          <a:xfrm flipH="1">
            <a:off x="5393160" y="4260960"/>
            <a:ext cx="37440" cy="103320"/>
          </a:xfrm>
          <a:prstGeom prst="line">
            <a:avLst/>
          </a:prstGeom>
          <a:ln w="19080">
            <a:solidFill>
              <a:srgbClr val="000000"/>
            </a:solidFill>
            <a:miter/>
          </a:ln>
        </p:spPr>
      </p:sp>
      <p:sp>
        <p:nvSpPr>
          <p:cNvPr id="537" name="Line 82"/>
          <p:cNvSpPr/>
          <p:nvPr/>
        </p:nvSpPr>
        <p:spPr>
          <a:xfrm>
            <a:off x="3146760" y="5132880"/>
            <a:ext cx="0" cy="610920"/>
          </a:xfrm>
          <a:prstGeom prst="line">
            <a:avLst/>
          </a:prstGeom>
          <a:ln w="19080">
            <a:solidFill>
              <a:srgbClr val="000000"/>
            </a:solidFill>
            <a:miter/>
          </a:ln>
        </p:spPr>
      </p:sp>
      <p:sp>
        <p:nvSpPr>
          <p:cNvPr id="538" name="Line 83"/>
          <p:cNvSpPr/>
          <p:nvPr/>
        </p:nvSpPr>
        <p:spPr>
          <a:xfrm>
            <a:off x="3138480" y="4371480"/>
            <a:ext cx="583920" cy="0"/>
          </a:xfrm>
          <a:prstGeom prst="line">
            <a:avLst/>
          </a:prstGeom>
          <a:ln w="19080">
            <a:solidFill>
              <a:srgbClr val="000000"/>
            </a:solidFill>
            <a:miter/>
          </a:ln>
        </p:spPr>
      </p:sp>
      <p:sp>
        <p:nvSpPr>
          <p:cNvPr id="539" name="Line 84"/>
          <p:cNvSpPr/>
          <p:nvPr/>
        </p:nvSpPr>
        <p:spPr>
          <a:xfrm>
            <a:off x="5886360" y="4371480"/>
            <a:ext cx="583920" cy="0"/>
          </a:xfrm>
          <a:prstGeom prst="line">
            <a:avLst/>
          </a:prstGeom>
          <a:ln w="19080">
            <a:solidFill>
              <a:srgbClr val="000000"/>
            </a:solidFill>
            <a:miter/>
          </a:ln>
        </p:spPr>
      </p:sp>
      <p:sp>
        <p:nvSpPr>
          <p:cNvPr id="540" name="Line 85"/>
          <p:cNvSpPr/>
          <p:nvPr/>
        </p:nvSpPr>
        <p:spPr>
          <a:xfrm>
            <a:off x="4773240" y="4371480"/>
            <a:ext cx="0" cy="465840"/>
          </a:xfrm>
          <a:prstGeom prst="line">
            <a:avLst/>
          </a:prstGeom>
          <a:ln w="19080">
            <a:solidFill>
              <a:srgbClr val="000000"/>
            </a:solidFill>
            <a:miter/>
          </a:ln>
        </p:spPr>
      </p:sp>
      <p:sp>
        <p:nvSpPr>
          <p:cNvPr id="541" name="Line 86"/>
          <p:cNvSpPr/>
          <p:nvPr/>
        </p:nvSpPr>
        <p:spPr>
          <a:xfrm>
            <a:off x="4773240" y="5272560"/>
            <a:ext cx="0" cy="465840"/>
          </a:xfrm>
          <a:prstGeom prst="line">
            <a:avLst/>
          </a:prstGeom>
          <a:ln w="19080">
            <a:solidFill>
              <a:srgbClr val="000000"/>
            </a:solidFill>
            <a:miter/>
          </a:ln>
        </p:spPr>
      </p:sp>
      <p:sp>
        <p:nvSpPr>
          <p:cNvPr id="542" name="Line 87"/>
          <p:cNvSpPr/>
          <p:nvPr/>
        </p:nvSpPr>
        <p:spPr>
          <a:xfrm>
            <a:off x="6465960" y="4376520"/>
            <a:ext cx="0" cy="1362240"/>
          </a:xfrm>
          <a:prstGeom prst="line">
            <a:avLst/>
          </a:prstGeom>
          <a:ln w="19080">
            <a:solidFill>
              <a:srgbClr val="000000"/>
            </a:solidFill>
            <a:miter/>
          </a:ln>
        </p:spPr>
      </p:sp>
      <p:sp>
        <p:nvSpPr>
          <p:cNvPr id="543" name="CustomShape 88"/>
          <p:cNvSpPr/>
          <p:nvPr/>
        </p:nvSpPr>
        <p:spPr>
          <a:xfrm>
            <a:off x="4910760" y="4904640"/>
            <a:ext cx="486360" cy="500040"/>
          </a:xfrm>
          <a:prstGeom prst="rect">
            <a:avLst/>
          </a:prstGeom>
          <a:noFill/>
          <a:ln>
            <a:noFill/>
          </a:ln>
        </p:spPr>
        <p:txBody>
          <a:bodyPr wrap="none" lIns="103320" rIns="103320" tIns="51480" bIns="51480"/>
          <a:p>
            <a:pPr>
              <a:lnSpc>
                <a:spcPct val="100000"/>
              </a:lnSpc>
            </a:pPr>
            <a:r>
              <a:rPr lang="en-US" sz="2300">
                <a:latin typeface="Times New Roman"/>
              </a:rPr>
              <a:t>R</a:t>
            </a:r>
            <a:r>
              <a:rPr lang="en-US" sz="2300" baseline="-25000">
                <a:latin typeface="Times New Roman"/>
              </a:rPr>
              <a:t>3</a:t>
            </a:r>
            <a:endParaRPr/>
          </a:p>
        </p:txBody>
      </p:sp>
      <p:sp>
        <p:nvSpPr>
          <p:cNvPr id="544" name="CustomShape 89"/>
          <p:cNvSpPr/>
          <p:nvPr/>
        </p:nvSpPr>
        <p:spPr>
          <a:xfrm>
            <a:off x="2433960" y="4849200"/>
            <a:ext cx="502920" cy="500040"/>
          </a:xfrm>
          <a:prstGeom prst="rect">
            <a:avLst/>
          </a:prstGeom>
          <a:noFill/>
          <a:ln>
            <a:noFill/>
          </a:ln>
        </p:spPr>
        <p:txBody>
          <a:bodyPr wrap="none" lIns="103320" rIns="103320" tIns="51480" bIns="51480"/>
          <a:p>
            <a:pPr>
              <a:lnSpc>
                <a:spcPct val="100000"/>
              </a:lnSpc>
            </a:pPr>
            <a:r>
              <a:rPr lang="en-US" sz="2300">
                <a:solidFill>
                  <a:srgbClr val="ff0000"/>
                </a:solidFill>
                <a:latin typeface="Times New Roman"/>
              </a:rPr>
              <a:t>V</a:t>
            </a:r>
            <a:r>
              <a:rPr lang="en-US" sz="2300" baseline="-25000">
                <a:solidFill>
                  <a:srgbClr val="ff0000"/>
                </a:solidFill>
                <a:latin typeface="Times New Roman"/>
              </a:rPr>
              <a:t>1</a:t>
            </a:r>
            <a:endParaRPr/>
          </a:p>
        </p:txBody>
      </p:sp>
      <p:sp>
        <p:nvSpPr>
          <p:cNvPr id="545" name="CustomShape 90"/>
          <p:cNvSpPr/>
          <p:nvPr/>
        </p:nvSpPr>
        <p:spPr>
          <a:xfrm>
            <a:off x="3534120" y="4490280"/>
            <a:ext cx="941760" cy="452160"/>
          </a:xfrm>
          <a:prstGeom prst="rect">
            <a:avLst/>
          </a:prstGeom>
          <a:noFill/>
          <a:ln>
            <a:noFill/>
          </a:ln>
        </p:spPr>
        <p:txBody>
          <a:bodyPr wrap="none" lIns="103320" rIns="103320" tIns="51480" bIns="51480"/>
          <a:p>
            <a:pPr>
              <a:lnSpc>
                <a:spcPct val="100000"/>
              </a:lnSpc>
            </a:pPr>
            <a:r>
              <a:rPr lang="en-US" sz="2300">
                <a:latin typeface="Times New Roman"/>
              </a:rPr>
              <a:t>100 </a:t>
            </a:r>
            <a:r>
              <a:rPr lang="en-US" sz="2300">
                <a:latin typeface="Symbol"/>
                <a:ea typeface="Symbol"/>
              </a:rPr>
              <a:t></a:t>
            </a:r>
            <a:endParaRPr/>
          </a:p>
        </p:txBody>
      </p:sp>
      <p:sp>
        <p:nvSpPr>
          <p:cNvPr id="546" name="CustomShape 91"/>
          <p:cNvSpPr/>
          <p:nvPr/>
        </p:nvSpPr>
        <p:spPr>
          <a:xfrm>
            <a:off x="5202000" y="4490280"/>
            <a:ext cx="795600" cy="452160"/>
          </a:xfrm>
          <a:prstGeom prst="rect">
            <a:avLst/>
          </a:prstGeom>
          <a:noFill/>
          <a:ln>
            <a:noFill/>
          </a:ln>
        </p:spPr>
        <p:txBody>
          <a:bodyPr wrap="none" lIns="103320" rIns="103320" tIns="51480" bIns="51480"/>
          <a:p>
            <a:pPr>
              <a:lnSpc>
                <a:spcPct val="100000"/>
              </a:lnSpc>
            </a:pPr>
            <a:r>
              <a:rPr lang="en-US" sz="2300">
                <a:latin typeface="Times New Roman"/>
              </a:rPr>
              <a:t>20 </a:t>
            </a:r>
            <a:r>
              <a:rPr lang="en-US" sz="2300">
                <a:latin typeface="Symbol"/>
                <a:ea typeface="Symbol"/>
              </a:rPr>
              <a:t></a:t>
            </a:r>
            <a:endParaRPr/>
          </a:p>
        </p:txBody>
      </p:sp>
      <p:sp>
        <p:nvSpPr>
          <p:cNvPr id="547" name="CustomShape 92"/>
          <p:cNvSpPr/>
          <p:nvPr/>
        </p:nvSpPr>
        <p:spPr>
          <a:xfrm>
            <a:off x="3880440" y="4924440"/>
            <a:ext cx="795600" cy="452160"/>
          </a:xfrm>
          <a:prstGeom prst="rect">
            <a:avLst/>
          </a:prstGeom>
          <a:noFill/>
          <a:ln>
            <a:noFill/>
          </a:ln>
        </p:spPr>
        <p:txBody>
          <a:bodyPr wrap="none" lIns="103320" rIns="103320" tIns="51480" bIns="51480"/>
          <a:p>
            <a:pPr>
              <a:lnSpc>
                <a:spcPct val="100000"/>
              </a:lnSpc>
            </a:pPr>
            <a:r>
              <a:rPr lang="en-US" sz="2300">
                <a:latin typeface="Times New Roman"/>
              </a:rPr>
              <a:t>10 </a:t>
            </a:r>
            <a:r>
              <a:rPr lang="en-US" sz="2300">
                <a:latin typeface="Symbol"/>
                <a:ea typeface="Symbol"/>
              </a:rPr>
              <a:t></a:t>
            </a:r>
            <a:endParaRPr/>
          </a:p>
        </p:txBody>
      </p:sp>
      <p:sp>
        <p:nvSpPr>
          <p:cNvPr id="548" name="CustomShape 93"/>
          <p:cNvSpPr/>
          <p:nvPr/>
        </p:nvSpPr>
        <p:spPr>
          <a:xfrm>
            <a:off x="2350080" y="4490280"/>
            <a:ext cx="777600" cy="452160"/>
          </a:xfrm>
          <a:prstGeom prst="rect">
            <a:avLst/>
          </a:prstGeom>
          <a:noFill/>
          <a:ln>
            <a:noFill/>
          </a:ln>
        </p:spPr>
        <p:txBody>
          <a:bodyPr wrap="none" lIns="103320" rIns="103320" tIns="51480" bIns="51480"/>
          <a:p>
            <a:pPr>
              <a:lnSpc>
                <a:spcPct val="100000"/>
              </a:lnSpc>
            </a:pPr>
            <a:r>
              <a:rPr lang="en-US" sz="2300">
                <a:solidFill>
                  <a:srgbClr val="ff0000"/>
                </a:solidFill>
                <a:latin typeface="Times New Roman"/>
              </a:rPr>
              <a:t>15 V</a:t>
            </a:r>
            <a:endParaRPr/>
          </a:p>
        </p:txBody>
      </p:sp>
      <p:sp>
        <p:nvSpPr>
          <p:cNvPr id="549" name="CustomShape 94"/>
          <p:cNvSpPr/>
          <p:nvPr/>
        </p:nvSpPr>
        <p:spPr>
          <a:xfrm>
            <a:off x="6788880" y="4699080"/>
            <a:ext cx="1479960" cy="500040"/>
          </a:xfrm>
          <a:prstGeom prst="rect">
            <a:avLst/>
          </a:prstGeom>
          <a:noFill/>
          <a:ln>
            <a:noFill/>
          </a:ln>
        </p:spPr>
        <p:txBody>
          <a:bodyPr wrap="none" lIns="103320" rIns="103320" tIns="51480" bIns="51480"/>
          <a:p>
            <a:pPr>
              <a:lnSpc>
                <a:spcPct val="100000"/>
              </a:lnSpc>
            </a:pPr>
            <a:r>
              <a:rPr lang="en-US" sz="2300">
                <a:latin typeface="Times New Roman"/>
              </a:rPr>
              <a:t>V</a:t>
            </a:r>
            <a:r>
              <a:rPr lang="en-US" sz="2300" baseline="-25000">
                <a:latin typeface="Times New Roman"/>
              </a:rPr>
              <a:t>2 </a:t>
            </a:r>
            <a:r>
              <a:rPr lang="en-US" sz="2300">
                <a:latin typeface="Times New Roman"/>
              </a:rPr>
              <a:t>shorted </a:t>
            </a:r>
            <a:endParaRPr/>
          </a:p>
        </p:txBody>
      </p:sp>
      <p:sp>
        <p:nvSpPr>
          <p:cNvPr id="550" name="CustomShape 95"/>
          <p:cNvSpPr/>
          <p:nvPr/>
        </p:nvSpPr>
        <p:spPr>
          <a:xfrm>
            <a:off x="1397160" y="5761440"/>
            <a:ext cx="5619240" cy="573120"/>
          </a:xfrm>
          <a:prstGeom prst="rect">
            <a:avLst/>
          </a:prstGeom>
          <a:noFill/>
          <a:ln>
            <a:noFill/>
          </a:ln>
        </p:spPr>
        <p:txBody>
          <a:bodyPr wrap="none" lIns="103320" rIns="103320" tIns="51480" bIns="51480"/>
          <a:p>
            <a:pPr>
              <a:lnSpc>
                <a:spcPct val="100000"/>
              </a:lnSpc>
            </a:pPr>
            <a:r>
              <a:rPr lang="en-US" sz="2300">
                <a:latin typeface="Times New Roman"/>
              </a:rPr>
              <a:t>R</a:t>
            </a:r>
            <a:r>
              <a:rPr lang="en-US" sz="2300" baseline="-25000">
                <a:latin typeface="Times New Roman"/>
              </a:rPr>
              <a:t>EQ</a:t>
            </a:r>
            <a:r>
              <a:rPr lang="en-US" sz="2300">
                <a:latin typeface="Times New Roman"/>
              </a:rPr>
              <a:t> = 106.7 </a:t>
            </a:r>
            <a:r>
              <a:rPr lang="en-US" sz="2300">
                <a:latin typeface="Symbol"/>
                <a:ea typeface="Symbol"/>
              </a:rPr>
              <a:t></a:t>
            </a:r>
            <a:r>
              <a:rPr lang="en-US" sz="2300">
                <a:latin typeface="Times New Roman"/>
                <a:ea typeface="Symbol"/>
              </a:rPr>
              <a:t>, I</a:t>
            </a:r>
            <a:r>
              <a:rPr lang="en-US" sz="2300" baseline="-25000">
                <a:latin typeface="Times New Roman"/>
                <a:ea typeface="Symbol"/>
              </a:rPr>
              <a:t>T</a:t>
            </a:r>
            <a:r>
              <a:rPr lang="en-US" sz="2300">
                <a:latin typeface="Times New Roman"/>
                <a:ea typeface="Symbol"/>
              </a:rPr>
              <a:t> = 0.141 A and I</a:t>
            </a:r>
            <a:r>
              <a:rPr lang="en-US" sz="2300" baseline="-25000">
                <a:latin typeface="Times New Roman"/>
                <a:ea typeface="Symbol"/>
              </a:rPr>
              <a:t>R</a:t>
            </a:r>
            <a:r>
              <a:rPr lang="en-US" sz="2300" baseline="-50000">
                <a:latin typeface="Times New Roman"/>
                <a:ea typeface="Symbol"/>
              </a:rPr>
              <a:t>3</a:t>
            </a:r>
            <a:r>
              <a:rPr lang="en-US" sz="2300">
                <a:latin typeface="Times New Roman"/>
                <a:ea typeface="Symbol"/>
              </a:rPr>
              <a:t> = 0.094 A </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51" name="CustomShape 1"/>
          <p:cNvSpPr/>
          <p:nvPr/>
        </p:nvSpPr>
        <p:spPr>
          <a:xfrm>
            <a:off x="1653840" y="777960"/>
            <a:ext cx="205920" cy="453960"/>
          </a:xfrm>
          <a:prstGeom prst="rect">
            <a:avLst/>
          </a:prstGeom>
          <a:noFill/>
          <a:ln>
            <a:noFill/>
          </a:ln>
        </p:spPr>
      </p:sp>
      <p:sp>
        <p:nvSpPr>
          <p:cNvPr id="552" name="Line 2"/>
          <p:cNvSpPr/>
          <p:nvPr/>
        </p:nvSpPr>
        <p:spPr>
          <a:xfrm>
            <a:off x="2836440" y="2433600"/>
            <a:ext cx="401040" cy="0"/>
          </a:xfrm>
          <a:prstGeom prst="line">
            <a:avLst/>
          </a:prstGeom>
          <a:ln w="19080">
            <a:solidFill>
              <a:srgbClr val="000000"/>
            </a:solidFill>
            <a:miter/>
          </a:ln>
        </p:spPr>
      </p:sp>
      <p:sp>
        <p:nvSpPr>
          <p:cNvPr id="553" name="Line 3"/>
          <p:cNvSpPr/>
          <p:nvPr/>
        </p:nvSpPr>
        <p:spPr>
          <a:xfrm>
            <a:off x="2836440" y="2660400"/>
            <a:ext cx="401040" cy="0"/>
          </a:xfrm>
          <a:prstGeom prst="line">
            <a:avLst/>
          </a:prstGeom>
          <a:ln w="19080">
            <a:solidFill>
              <a:srgbClr val="000000"/>
            </a:solidFill>
            <a:miter/>
          </a:ln>
        </p:spPr>
      </p:sp>
      <p:sp>
        <p:nvSpPr>
          <p:cNvPr id="554" name="Line 4"/>
          <p:cNvSpPr/>
          <p:nvPr/>
        </p:nvSpPr>
        <p:spPr>
          <a:xfrm>
            <a:off x="2914200" y="2550960"/>
            <a:ext cx="252360" cy="0"/>
          </a:xfrm>
          <a:prstGeom prst="line">
            <a:avLst/>
          </a:prstGeom>
          <a:ln w="19080">
            <a:solidFill>
              <a:srgbClr val="000000"/>
            </a:solidFill>
            <a:miter/>
          </a:ln>
        </p:spPr>
      </p:sp>
      <p:sp>
        <p:nvSpPr>
          <p:cNvPr id="555" name="Line 5"/>
          <p:cNvSpPr/>
          <p:nvPr/>
        </p:nvSpPr>
        <p:spPr>
          <a:xfrm>
            <a:off x="2912760" y="2770200"/>
            <a:ext cx="252360" cy="0"/>
          </a:xfrm>
          <a:prstGeom prst="line">
            <a:avLst/>
          </a:prstGeom>
          <a:ln w="19080">
            <a:solidFill>
              <a:srgbClr val="000000"/>
            </a:solidFill>
            <a:miter/>
          </a:ln>
        </p:spPr>
      </p:sp>
      <p:sp>
        <p:nvSpPr>
          <p:cNvPr id="556" name="Line 6"/>
          <p:cNvSpPr/>
          <p:nvPr/>
        </p:nvSpPr>
        <p:spPr>
          <a:xfrm flipH="1" flipV="1">
            <a:off x="4499640" y="2696400"/>
            <a:ext cx="234000" cy="83880"/>
          </a:xfrm>
          <a:prstGeom prst="line">
            <a:avLst/>
          </a:prstGeom>
          <a:ln w="19080">
            <a:solidFill>
              <a:srgbClr val="000000"/>
            </a:solidFill>
            <a:miter/>
          </a:ln>
        </p:spPr>
      </p:sp>
      <p:sp>
        <p:nvSpPr>
          <p:cNvPr id="557" name="Line 7"/>
          <p:cNvSpPr/>
          <p:nvPr/>
        </p:nvSpPr>
        <p:spPr>
          <a:xfrm flipV="1">
            <a:off x="4499640" y="2609640"/>
            <a:ext cx="234000" cy="86760"/>
          </a:xfrm>
          <a:prstGeom prst="line">
            <a:avLst/>
          </a:prstGeom>
          <a:ln w="19080">
            <a:solidFill>
              <a:srgbClr val="000000"/>
            </a:solidFill>
            <a:miter/>
          </a:ln>
        </p:spPr>
      </p:sp>
      <p:sp>
        <p:nvSpPr>
          <p:cNvPr id="558" name="Line 8"/>
          <p:cNvSpPr/>
          <p:nvPr/>
        </p:nvSpPr>
        <p:spPr>
          <a:xfrm flipH="1" flipV="1">
            <a:off x="4499640" y="2525760"/>
            <a:ext cx="234000" cy="83880"/>
          </a:xfrm>
          <a:prstGeom prst="line">
            <a:avLst/>
          </a:prstGeom>
          <a:ln w="19080">
            <a:solidFill>
              <a:srgbClr val="000000"/>
            </a:solidFill>
            <a:miter/>
          </a:ln>
        </p:spPr>
      </p:sp>
      <p:sp>
        <p:nvSpPr>
          <p:cNvPr id="559" name="Line 9"/>
          <p:cNvSpPr/>
          <p:nvPr/>
        </p:nvSpPr>
        <p:spPr>
          <a:xfrm flipV="1">
            <a:off x="4499640" y="2441880"/>
            <a:ext cx="234000" cy="85320"/>
          </a:xfrm>
          <a:prstGeom prst="line">
            <a:avLst/>
          </a:prstGeom>
          <a:ln w="19080">
            <a:solidFill>
              <a:srgbClr val="000000"/>
            </a:solidFill>
            <a:miter/>
          </a:ln>
        </p:spPr>
      </p:sp>
      <p:sp>
        <p:nvSpPr>
          <p:cNvPr id="560" name="Line 10"/>
          <p:cNvSpPr/>
          <p:nvPr/>
        </p:nvSpPr>
        <p:spPr>
          <a:xfrm flipV="1">
            <a:off x="4500720" y="2781720"/>
            <a:ext cx="234000" cy="85320"/>
          </a:xfrm>
          <a:prstGeom prst="line">
            <a:avLst/>
          </a:prstGeom>
          <a:ln w="19080">
            <a:solidFill>
              <a:srgbClr val="000000"/>
            </a:solidFill>
            <a:miter/>
          </a:ln>
        </p:spPr>
      </p:sp>
      <p:sp>
        <p:nvSpPr>
          <p:cNvPr id="561" name="Line 11"/>
          <p:cNvSpPr/>
          <p:nvPr/>
        </p:nvSpPr>
        <p:spPr>
          <a:xfrm flipH="1" flipV="1">
            <a:off x="4500360" y="2866320"/>
            <a:ext cx="117000" cy="43920"/>
          </a:xfrm>
          <a:prstGeom prst="line">
            <a:avLst/>
          </a:prstGeom>
          <a:ln w="19080">
            <a:solidFill>
              <a:srgbClr val="000000"/>
            </a:solidFill>
            <a:miter/>
          </a:ln>
        </p:spPr>
      </p:sp>
      <p:sp>
        <p:nvSpPr>
          <p:cNvPr id="562" name="Line 12"/>
          <p:cNvSpPr/>
          <p:nvPr/>
        </p:nvSpPr>
        <p:spPr>
          <a:xfrm flipH="1" flipV="1">
            <a:off x="4619520" y="2404080"/>
            <a:ext cx="112320" cy="39240"/>
          </a:xfrm>
          <a:prstGeom prst="line">
            <a:avLst/>
          </a:prstGeom>
          <a:ln w="19080">
            <a:solidFill>
              <a:srgbClr val="000000"/>
            </a:solidFill>
            <a:miter/>
          </a:ln>
        </p:spPr>
      </p:sp>
      <p:sp>
        <p:nvSpPr>
          <p:cNvPr id="563" name="Line 13"/>
          <p:cNvSpPr/>
          <p:nvPr/>
        </p:nvSpPr>
        <p:spPr>
          <a:xfrm>
            <a:off x="3039840" y="1873800"/>
            <a:ext cx="0" cy="549000"/>
          </a:xfrm>
          <a:prstGeom prst="line">
            <a:avLst/>
          </a:prstGeom>
          <a:ln w="19080">
            <a:solidFill>
              <a:srgbClr val="000000"/>
            </a:solidFill>
            <a:miter/>
          </a:ln>
        </p:spPr>
      </p:sp>
      <p:sp>
        <p:nvSpPr>
          <p:cNvPr id="564" name="Line 14"/>
          <p:cNvSpPr/>
          <p:nvPr/>
        </p:nvSpPr>
        <p:spPr>
          <a:xfrm>
            <a:off x="4081680" y="1873800"/>
            <a:ext cx="1129320" cy="0"/>
          </a:xfrm>
          <a:prstGeom prst="line">
            <a:avLst/>
          </a:prstGeom>
          <a:ln w="19080">
            <a:solidFill>
              <a:srgbClr val="000000"/>
            </a:solidFill>
            <a:miter/>
          </a:ln>
        </p:spPr>
      </p:sp>
      <p:sp>
        <p:nvSpPr>
          <p:cNvPr id="565" name="Line 15"/>
          <p:cNvSpPr/>
          <p:nvPr/>
        </p:nvSpPr>
        <p:spPr>
          <a:xfrm>
            <a:off x="3053880" y="3484080"/>
            <a:ext cx="3218400" cy="0"/>
          </a:xfrm>
          <a:prstGeom prst="line">
            <a:avLst/>
          </a:prstGeom>
          <a:ln w="19080">
            <a:solidFill>
              <a:srgbClr val="000000"/>
            </a:solidFill>
            <a:miter/>
          </a:ln>
        </p:spPr>
      </p:sp>
      <p:sp>
        <p:nvSpPr>
          <p:cNvPr id="566" name="Line 16"/>
          <p:cNvSpPr/>
          <p:nvPr/>
        </p:nvSpPr>
        <p:spPr>
          <a:xfrm>
            <a:off x="6074640" y="2422800"/>
            <a:ext cx="401040" cy="0"/>
          </a:xfrm>
          <a:prstGeom prst="line">
            <a:avLst/>
          </a:prstGeom>
          <a:ln w="19080">
            <a:solidFill>
              <a:srgbClr val="000000"/>
            </a:solidFill>
            <a:miter/>
          </a:ln>
        </p:spPr>
      </p:sp>
      <p:sp>
        <p:nvSpPr>
          <p:cNvPr id="567" name="Line 17"/>
          <p:cNvSpPr/>
          <p:nvPr/>
        </p:nvSpPr>
        <p:spPr>
          <a:xfrm>
            <a:off x="6074640" y="2649600"/>
            <a:ext cx="401040" cy="0"/>
          </a:xfrm>
          <a:prstGeom prst="line">
            <a:avLst/>
          </a:prstGeom>
          <a:ln w="19080">
            <a:solidFill>
              <a:srgbClr val="000000"/>
            </a:solidFill>
            <a:miter/>
          </a:ln>
        </p:spPr>
      </p:sp>
      <p:sp>
        <p:nvSpPr>
          <p:cNvPr id="568" name="Line 18"/>
          <p:cNvSpPr/>
          <p:nvPr/>
        </p:nvSpPr>
        <p:spPr>
          <a:xfrm>
            <a:off x="6152400" y="2540160"/>
            <a:ext cx="252360" cy="0"/>
          </a:xfrm>
          <a:prstGeom prst="line">
            <a:avLst/>
          </a:prstGeom>
          <a:ln w="19080">
            <a:solidFill>
              <a:srgbClr val="000000"/>
            </a:solidFill>
            <a:miter/>
          </a:ln>
        </p:spPr>
      </p:sp>
      <p:sp>
        <p:nvSpPr>
          <p:cNvPr id="569" name="Line 19"/>
          <p:cNvSpPr/>
          <p:nvPr/>
        </p:nvSpPr>
        <p:spPr>
          <a:xfrm>
            <a:off x="6150960" y="2759400"/>
            <a:ext cx="252360" cy="0"/>
          </a:xfrm>
          <a:prstGeom prst="line">
            <a:avLst/>
          </a:prstGeom>
          <a:ln w="19080">
            <a:solidFill>
              <a:srgbClr val="000000"/>
            </a:solidFill>
            <a:miter/>
          </a:ln>
        </p:spPr>
      </p:sp>
      <p:sp>
        <p:nvSpPr>
          <p:cNvPr id="570" name="Line 20"/>
          <p:cNvSpPr/>
          <p:nvPr/>
        </p:nvSpPr>
        <p:spPr>
          <a:xfrm flipH="1">
            <a:off x="3877200" y="1740960"/>
            <a:ext cx="77400" cy="253080"/>
          </a:xfrm>
          <a:prstGeom prst="line">
            <a:avLst/>
          </a:prstGeom>
          <a:ln w="19080">
            <a:solidFill>
              <a:srgbClr val="000000"/>
            </a:solidFill>
            <a:miter/>
          </a:ln>
        </p:spPr>
      </p:sp>
      <p:sp>
        <p:nvSpPr>
          <p:cNvPr id="571" name="Line 21"/>
          <p:cNvSpPr/>
          <p:nvPr/>
        </p:nvSpPr>
        <p:spPr>
          <a:xfrm flipH="1" flipV="1">
            <a:off x="3796920" y="1740600"/>
            <a:ext cx="80280" cy="253080"/>
          </a:xfrm>
          <a:prstGeom prst="line">
            <a:avLst/>
          </a:prstGeom>
          <a:ln w="19080">
            <a:solidFill>
              <a:srgbClr val="000000"/>
            </a:solidFill>
            <a:miter/>
          </a:ln>
        </p:spPr>
      </p:sp>
      <p:sp>
        <p:nvSpPr>
          <p:cNvPr id="572" name="Line 22"/>
          <p:cNvSpPr/>
          <p:nvPr/>
        </p:nvSpPr>
        <p:spPr>
          <a:xfrm flipH="1">
            <a:off x="3719160" y="1740960"/>
            <a:ext cx="77400" cy="253080"/>
          </a:xfrm>
          <a:prstGeom prst="line">
            <a:avLst/>
          </a:prstGeom>
          <a:ln w="19080">
            <a:solidFill>
              <a:srgbClr val="000000"/>
            </a:solidFill>
            <a:miter/>
          </a:ln>
        </p:spPr>
      </p:sp>
      <p:sp>
        <p:nvSpPr>
          <p:cNvPr id="573" name="Line 23"/>
          <p:cNvSpPr/>
          <p:nvPr/>
        </p:nvSpPr>
        <p:spPr>
          <a:xfrm flipH="1" flipV="1">
            <a:off x="3641760" y="1740600"/>
            <a:ext cx="78840" cy="253080"/>
          </a:xfrm>
          <a:prstGeom prst="line">
            <a:avLst/>
          </a:prstGeom>
          <a:ln w="19080">
            <a:solidFill>
              <a:srgbClr val="000000"/>
            </a:solidFill>
            <a:miter/>
          </a:ln>
        </p:spPr>
      </p:sp>
      <p:sp>
        <p:nvSpPr>
          <p:cNvPr id="574" name="Line 24"/>
          <p:cNvSpPr/>
          <p:nvPr/>
        </p:nvSpPr>
        <p:spPr>
          <a:xfrm flipH="1" flipV="1">
            <a:off x="3956400" y="1739520"/>
            <a:ext cx="78840" cy="253080"/>
          </a:xfrm>
          <a:prstGeom prst="line">
            <a:avLst/>
          </a:prstGeom>
          <a:ln w="19080">
            <a:solidFill>
              <a:srgbClr val="000000"/>
            </a:solidFill>
            <a:miter/>
          </a:ln>
        </p:spPr>
      </p:sp>
      <p:sp>
        <p:nvSpPr>
          <p:cNvPr id="575" name="Line 25"/>
          <p:cNvSpPr/>
          <p:nvPr/>
        </p:nvSpPr>
        <p:spPr>
          <a:xfrm flipH="1">
            <a:off x="4034160" y="1866600"/>
            <a:ext cx="40680" cy="126360"/>
          </a:xfrm>
          <a:prstGeom prst="line">
            <a:avLst/>
          </a:prstGeom>
          <a:ln w="19080">
            <a:solidFill>
              <a:srgbClr val="000000"/>
            </a:solidFill>
            <a:miter/>
          </a:ln>
        </p:spPr>
      </p:sp>
      <p:sp>
        <p:nvSpPr>
          <p:cNvPr id="576" name="Line 26"/>
          <p:cNvSpPr/>
          <p:nvPr/>
        </p:nvSpPr>
        <p:spPr>
          <a:xfrm flipH="1">
            <a:off x="3606840" y="1742400"/>
            <a:ext cx="36360" cy="121680"/>
          </a:xfrm>
          <a:prstGeom prst="line">
            <a:avLst/>
          </a:prstGeom>
          <a:ln w="19080">
            <a:solidFill>
              <a:srgbClr val="000000"/>
            </a:solidFill>
            <a:miter/>
          </a:ln>
        </p:spPr>
      </p:sp>
      <p:sp>
        <p:nvSpPr>
          <p:cNvPr id="577" name="Line 27"/>
          <p:cNvSpPr/>
          <p:nvPr/>
        </p:nvSpPr>
        <p:spPr>
          <a:xfrm flipH="1">
            <a:off x="5497920" y="1740960"/>
            <a:ext cx="77400" cy="253080"/>
          </a:xfrm>
          <a:prstGeom prst="line">
            <a:avLst/>
          </a:prstGeom>
          <a:ln w="19080">
            <a:solidFill>
              <a:srgbClr val="000000"/>
            </a:solidFill>
            <a:miter/>
          </a:ln>
        </p:spPr>
      </p:sp>
      <p:sp>
        <p:nvSpPr>
          <p:cNvPr id="578" name="Line 28"/>
          <p:cNvSpPr/>
          <p:nvPr/>
        </p:nvSpPr>
        <p:spPr>
          <a:xfrm flipH="1" flipV="1">
            <a:off x="5417640" y="1740600"/>
            <a:ext cx="80280" cy="253080"/>
          </a:xfrm>
          <a:prstGeom prst="line">
            <a:avLst/>
          </a:prstGeom>
          <a:ln w="19080">
            <a:solidFill>
              <a:srgbClr val="000000"/>
            </a:solidFill>
            <a:miter/>
          </a:ln>
        </p:spPr>
      </p:sp>
      <p:sp>
        <p:nvSpPr>
          <p:cNvPr id="579" name="Line 29"/>
          <p:cNvSpPr/>
          <p:nvPr/>
        </p:nvSpPr>
        <p:spPr>
          <a:xfrm flipH="1">
            <a:off x="5339880" y="1740960"/>
            <a:ext cx="77400" cy="253080"/>
          </a:xfrm>
          <a:prstGeom prst="line">
            <a:avLst/>
          </a:prstGeom>
          <a:ln w="19080">
            <a:solidFill>
              <a:srgbClr val="000000"/>
            </a:solidFill>
            <a:miter/>
          </a:ln>
        </p:spPr>
      </p:sp>
      <p:sp>
        <p:nvSpPr>
          <p:cNvPr id="580" name="Line 30"/>
          <p:cNvSpPr/>
          <p:nvPr/>
        </p:nvSpPr>
        <p:spPr>
          <a:xfrm flipH="1" flipV="1">
            <a:off x="5262480" y="1740600"/>
            <a:ext cx="78840" cy="253080"/>
          </a:xfrm>
          <a:prstGeom prst="line">
            <a:avLst/>
          </a:prstGeom>
          <a:ln w="19080">
            <a:solidFill>
              <a:srgbClr val="000000"/>
            </a:solidFill>
            <a:miter/>
          </a:ln>
        </p:spPr>
      </p:sp>
      <p:sp>
        <p:nvSpPr>
          <p:cNvPr id="581" name="Line 31"/>
          <p:cNvSpPr/>
          <p:nvPr/>
        </p:nvSpPr>
        <p:spPr>
          <a:xfrm flipH="1" flipV="1">
            <a:off x="5577120" y="1739520"/>
            <a:ext cx="78840" cy="253080"/>
          </a:xfrm>
          <a:prstGeom prst="line">
            <a:avLst/>
          </a:prstGeom>
          <a:ln w="19080">
            <a:solidFill>
              <a:srgbClr val="000000"/>
            </a:solidFill>
            <a:miter/>
          </a:ln>
        </p:spPr>
      </p:sp>
      <p:sp>
        <p:nvSpPr>
          <p:cNvPr id="582" name="Line 32"/>
          <p:cNvSpPr/>
          <p:nvPr/>
        </p:nvSpPr>
        <p:spPr>
          <a:xfrm flipH="1">
            <a:off x="5654880" y="1866600"/>
            <a:ext cx="40680" cy="126360"/>
          </a:xfrm>
          <a:prstGeom prst="line">
            <a:avLst/>
          </a:prstGeom>
          <a:ln w="19080">
            <a:solidFill>
              <a:srgbClr val="000000"/>
            </a:solidFill>
            <a:miter/>
          </a:ln>
        </p:spPr>
      </p:sp>
      <p:sp>
        <p:nvSpPr>
          <p:cNvPr id="583" name="Line 33"/>
          <p:cNvSpPr/>
          <p:nvPr/>
        </p:nvSpPr>
        <p:spPr>
          <a:xfrm flipH="1">
            <a:off x="5227560" y="1742400"/>
            <a:ext cx="36360" cy="121680"/>
          </a:xfrm>
          <a:prstGeom prst="line">
            <a:avLst/>
          </a:prstGeom>
          <a:ln w="19080">
            <a:solidFill>
              <a:srgbClr val="000000"/>
            </a:solidFill>
            <a:miter/>
          </a:ln>
        </p:spPr>
      </p:sp>
      <p:sp>
        <p:nvSpPr>
          <p:cNvPr id="584" name="Line 34"/>
          <p:cNvSpPr/>
          <p:nvPr/>
        </p:nvSpPr>
        <p:spPr>
          <a:xfrm>
            <a:off x="6278040" y="1873800"/>
            <a:ext cx="0" cy="549000"/>
          </a:xfrm>
          <a:prstGeom prst="line">
            <a:avLst/>
          </a:prstGeom>
          <a:ln w="19080">
            <a:solidFill>
              <a:srgbClr val="000000"/>
            </a:solidFill>
            <a:miter/>
          </a:ln>
        </p:spPr>
      </p:sp>
      <p:sp>
        <p:nvSpPr>
          <p:cNvPr id="585" name="Line 35"/>
          <p:cNvSpPr/>
          <p:nvPr/>
        </p:nvSpPr>
        <p:spPr>
          <a:xfrm>
            <a:off x="3039840" y="2770200"/>
            <a:ext cx="0" cy="719640"/>
          </a:xfrm>
          <a:prstGeom prst="line">
            <a:avLst/>
          </a:prstGeom>
          <a:ln w="19080">
            <a:solidFill>
              <a:srgbClr val="000000"/>
            </a:solidFill>
            <a:miter/>
          </a:ln>
        </p:spPr>
      </p:sp>
      <p:sp>
        <p:nvSpPr>
          <p:cNvPr id="586" name="Line 36"/>
          <p:cNvSpPr/>
          <p:nvPr/>
        </p:nvSpPr>
        <p:spPr>
          <a:xfrm>
            <a:off x="3031560" y="1873800"/>
            <a:ext cx="568800" cy="0"/>
          </a:xfrm>
          <a:prstGeom prst="line">
            <a:avLst/>
          </a:prstGeom>
          <a:ln w="19080">
            <a:solidFill>
              <a:srgbClr val="000000"/>
            </a:solidFill>
            <a:miter/>
          </a:ln>
        </p:spPr>
      </p:sp>
      <p:sp>
        <p:nvSpPr>
          <p:cNvPr id="587" name="Line 37"/>
          <p:cNvSpPr/>
          <p:nvPr/>
        </p:nvSpPr>
        <p:spPr>
          <a:xfrm>
            <a:off x="5707800" y="1873800"/>
            <a:ext cx="568800" cy="0"/>
          </a:xfrm>
          <a:prstGeom prst="line">
            <a:avLst/>
          </a:prstGeom>
          <a:ln w="19080">
            <a:solidFill>
              <a:srgbClr val="000000"/>
            </a:solidFill>
            <a:miter/>
          </a:ln>
        </p:spPr>
      </p:sp>
      <p:sp>
        <p:nvSpPr>
          <p:cNvPr id="588" name="Line 38"/>
          <p:cNvSpPr/>
          <p:nvPr/>
        </p:nvSpPr>
        <p:spPr>
          <a:xfrm>
            <a:off x="4623840" y="1873800"/>
            <a:ext cx="0" cy="549000"/>
          </a:xfrm>
          <a:prstGeom prst="line">
            <a:avLst/>
          </a:prstGeom>
          <a:ln w="19080">
            <a:solidFill>
              <a:srgbClr val="000000"/>
            </a:solidFill>
            <a:miter/>
          </a:ln>
        </p:spPr>
      </p:sp>
      <p:sp>
        <p:nvSpPr>
          <p:cNvPr id="589" name="Line 39"/>
          <p:cNvSpPr/>
          <p:nvPr/>
        </p:nvSpPr>
        <p:spPr>
          <a:xfrm>
            <a:off x="4623840" y="2935440"/>
            <a:ext cx="0" cy="548640"/>
          </a:xfrm>
          <a:prstGeom prst="line">
            <a:avLst/>
          </a:prstGeom>
          <a:ln w="19080">
            <a:solidFill>
              <a:srgbClr val="000000"/>
            </a:solidFill>
            <a:miter/>
          </a:ln>
        </p:spPr>
      </p:sp>
      <p:sp>
        <p:nvSpPr>
          <p:cNvPr id="590" name="Line 40"/>
          <p:cNvSpPr/>
          <p:nvPr/>
        </p:nvSpPr>
        <p:spPr>
          <a:xfrm>
            <a:off x="6272640" y="2752200"/>
            <a:ext cx="0" cy="731880"/>
          </a:xfrm>
          <a:prstGeom prst="line">
            <a:avLst/>
          </a:prstGeom>
          <a:ln w="19080">
            <a:solidFill>
              <a:srgbClr val="000000"/>
            </a:solidFill>
            <a:miter/>
          </a:ln>
        </p:spPr>
      </p:sp>
      <p:sp>
        <p:nvSpPr>
          <p:cNvPr id="591" name="CustomShape 41"/>
          <p:cNvSpPr/>
          <p:nvPr/>
        </p:nvSpPr>
        <p:spPr>
          <a:xfrm>
            <a:off x="3607200" y="1335960"/>
            <a:ext cx="506160" cy="500040"/>
          </a:xfrm>
          <a:prstGeom prst="rect">
            <a:avLst/>
          </a:prstGeom>
          <a:noFill/>
          <a:ln>
            <a:noFill/>
          </a:ln>
        </p:spPr>
        <p:txBody>
          <a:bodyPr wrap="none" lIns="103320" rIns="103320" tIns="51480" bIns="51480"/>
          <a:p>
            <a:pPr>
              <a:lnSpc>
                <a:spcPct val="100000"/>
              </a:lnSpc>
            </a:pPr>
            <a:r>
              <a:rPr b="1" lang="en-US" sz="2300">
                <a:latin typeface="Times New Roman"/>
              </a:rPr>
              <a:t>R</a:t>
            </a:r>
            <a:r>
              <a:rPr b="1" lang="en-US" sz="2300" baseline="-25000">
                <a:latin typeface="Times New Roman"/>
              </a:rPr>
              <a:t>1</a:t>
            </a:r>
            <a:endParaRPr/>
          </a:p>
        </p:txBody>
      </p:sp>
      <p:sp>
        <p:nvSpPr>
          <p:cNvPr id="592" name="CustomShape 42"/>
          <p:cNvSpPr/>
          <p:nvPr/>
        </p:nvSpPr>
        <p:spPr>
          <a:xfrm>
            <a:off x="5232240" y="1335960"/>
            <a:ext cx="506160" cy="500040"/>
          </a:xfrm>
          <a:prstGeom prst="rect">
            <a:avLst/>
          </a:prstGeom>
          <a:noFill/>
          <a:ln>
            <a:noFill/>
          </a:ln>
        </p:spPr>
        <p:txBody>
          <a:bodyPr wrap="none" lIns="103320" rIns="103320" tIns="51480" bIns="51480"/>
          <a:p>
            <a:pPr>
              <a:lnSpc>
                <a:spcPct val="100000"/>
              </a:lnSpc>
            </a:pPr>
            <a:r>
              <a:rPr b="1" lang="en-US" sz="2300">
                <a:latin typeface="Times New Roman"/>
              </a:rPr>
              <a:t>R</a:t>
            </a:r>
            <a:r>
              <a:rPr b="1" lang="en-US" sz="2300" baseline="-25000">
                <a:latin typeface="Times New Roman"/>
              </a:rPr>
              <a:t>2</a:t>
            </a:r>
            <a:endParaRPr/>
          </a:p>
        </p:txBody>
      </p:sp>
      <p:sp>
        <p:nvSpPr>
          <p:cNvPr id="593" name="CustomShape 43"/>
          <p:cNvSpPr/>
          <p:nvPr/>
        </p:nvSpPr>
        <p:spPr>
          <a:xfrm>
            <a:off x="4759200" y="2506680"/>
            <a:ext cx="506160" cy="500040"/>
          </a:xfrm>
          <a:prstGeom prst="rect">
            <a:avLst/>
          </a:prstGeom>
          <a:noFill/>
          <a:ln>
            <a:noFill/>
          </a:ln>
        </p:spPr>
        <p:txBody>
          <a:bodyPr wrap="none" lIns="103320" rIns="103320" tIns="51480" bIns="51480"/>
          <a:p>
            <a:pPr>
              <a:lnSpc>
                <a:spcPct val="100000"/>
              </a:lnSpc>
            </a:pPr>
            <a:r>
              <a:rPr b="1" lang="en-US" sz="2300">
                <a:latin typeface="Times New Roman"/>
              </a:rPr>
              <a:t>R</a:t>
            </a:r>
            <a:r>
              <a:rPr b="1" lang="en-US" sz="2300" baseline="-25000">
                <a:latin typeface="Times New Roman"/>
              </a:rPr>
              <a:t>3</a:t>
            </a:r>
            <a:endParaRPr/>
          </a:p>
        </p:txBody>
      </p:sp>
      <p:sp>
        <p:nvSpPr>
          <p:cNvPr id="594" name="CustomShape 44"/>
          <p:cNvSpPr/>
          <p:nvPr/>
        </p:nvSpPr>
        <p:spPr>
          <a:xfrm>
            <a:off x="2342520" y="2433600"/>
            <a:ext cx="522720" cy="500040"/>
          </a:xfrm>
          <a:prstGeom prst="rect">
            <a:avLst/>
          </a:prstGeom>
          <a:noFill/>
          <a:ln>
            <a:noFill/>
          </a:ln>
        </p:spPr>
        <p:txBody>
          <a:bodyPr wrap="none" lIns="103320" rIns="103320" tIns="51480" bIns="51480"/>
          <a:p>
            <a:pPr>
              <a:lnSpc>
                <a:spcPct val="100000"/>
              </a:lnSpc>
            </a:pPr>
            <a:r>
              <a:rPr b="1" lang="en-US" sz="2300">
                <a:solidFill>
                  <a:srgbClr val="ff0000"/>
                </a:solidFill>
                <a:latin typeface="Times New Roman"/>
              </a:rPr>
              <a:t>V</a:t>
            </a:r>
            <a:r>
              <a:rPr b="1" lang="en-US" sz="2300" baseline="-25000">
                <a:solidFill>
                  <a:srgbClr val="ff0000"/>
                </a:solidFill>
                <a:latin typeface="Times New Roman"/>
              </a:rPr>
              <a:t>1</a:t>
            </a:r>
            <a:endParaRPr/>
          </a:p>
        </p:txBody>
      </p:sp>
      <p:sp>
        <p:nvSpPr>
          <p:cNvPr id="595" name="CustomShape 45"/>
          <p:cNvSpPr/>
          <p:nvPr/>
        </p:nvSpPr>
        <p:spPr>
          <a:xfrm>
            <a:off x="6477120" y="2433600"/>
            <a:ext cx="522720" cy="500040"/>
          </a:xfrm>
          <a:prstGeom prst="rect">
            <a:avLst/>
          </a:prstGeom>
          <a:noFill/>
          <a:ln>
            <a:noFill/>
          </a:ln>
        </p:spPr>
        <p:txBody>
          <a:bodyPr wrap="none" lIns="103320" rIns="103320" tIns="51480" bIns="51480"/>
          <a:p>
            <a:pPr>
              <a:lnSpc>
                <a:spcPct val="100000"/>
              </a:lnSpc>
            </a:pPr>
            <a:r>
              <a:rPr b="1" lang="en-US" sz="2300">
                <a:solidFill>
                  <a:srgbClr val="ff0000"/>
                </a:solidFill>
                <a:latin typeface="Times New Roman"/>
              </a:rPr>
              <a:t>V</a:t>
            </a:r>
            <a:r>
              <a:rPr b="1" lang="en-US" sz="2300" baseline="-25000">
                <a:solidFill>
                  <a:srgbClr val="ff0000"/>
                </a:solidFill>
                <a:latin typeface="Times New Roman"/>
              </a:rPr>
              <a:t>2</a:t>
            </a:r>
            <a:endParaRPr/>
          </a:p>
        </p:txBody>
      </p:sp>
      <p:sp>
        <p:nvSpPr>
          <p:cNvPr id="596" name="CustomShape 46"/>
          <p:cNvSpPr/>
          <p:nvPr/>
        </p:nvSpPr>
        <p:spPr>
          <a:xfrm>
            <a:off x="3415320" y="2012760"/>
            <a:ext cx="1002960" cy="452160"/>
          </a:xfrm>
          <a:prstGeom prst="rect">
            <a:avLst/>
          </a:prstGeom>
          <a:noFill/>
          <a:ln>
            <a:noFill/>
          </a:ln>
        </p:spPr>
        <p:txBody>
          <a:bodyPr wrap="none" lIns="103320" rIns="103320" tIns="51480" bIns="51480"/>
          <a:p>
            <a:pPr>
              <a:lnSpc>
                <a:spcPct val="100000"/>
              </a:lnSpc>
            </a:pPr>
            <a:r>
              <a:rPr b="1" lang="en-US" sz="2300">
                <a:latin typeface="Times New Roman"/>
              </a:rPr>
              <a:t>100 </a:t>
            </a:r>
            <a:r>
              <a:rPr b="1" lang="en-US" sz="2300">
                <a:latin typeface="Symbol"/>
                <a:ea typeface="Symbol"/>
              </a:rPr>
              <a:t></a:t>
            </a:r>
            <a:endParaRPr/>
          </a:p>
        </p:txBody>
      </p:sp>
      <p:sp>
        <p:nvSpPr>
          <p:cNvPr id="597" name="CustomShape 47"/>
          <p:cNvSpPr/>
          <p:nvPr/>
        </p:nvSpPr>
        <p:spPr>
          <a:xfrm>
            <a:off x="5041440" y="2012760"/>
            <a:ext cx="844560" cy="452160"/>
          </a:xfrm>
          <a:prstGeom prst="rect">
            <a:avLst/>
          </a:prstGeom>
          <a:noFill/>
          <a:ln>
            <a:noFill/>
          </a:ln>
        </p:spPr>
        <p:txBody>
          <a:bodyPr wrap="none" lIns="103320" rIns="103320" tIns="51480" bIns="51480"/>
          <a:p>
            <a:pPr>
              <a:lnSpc>
                <a:spcPct val="100000"/>
              </a:lnSpc>
            </a:pPr>
            <a:r>
              <a:rPr b="1" lang="en-US" sz="2300">
                <a:latin typeface="Times New Roman"/>
              </a:rPr>
              <a:t>20 </a:t>
            </a:r>
            <a:r>
              <a:rPr b="1" lang="en-US" sz="2300">
                <a:latin typeface="Symbol"/>
                <a:ea typeface="Symbol"/>
              </a:rPr>
              <a:t></a:t>
            </a:r>
            <a:endParaRPr/>
          </a:p>
        </p:txBody>
      </p:sp>
      <p:sp>
        <p:nvSpPr>
          <p:cNvPr id="598" name="CustomShape 48"/>
          <p:cNvSpPr/>
          <p:nvPr/>
        </p:nvSpPr>
        <p:spPr>
          <a:xfrm>
            <a:off x="3752640" y="2525040"/>
            <a:ext cx="844560" cy="452160"/>
          </a:xfrm>
          <a:prstGeom prst="rect">
            <a:avLst/>
          </a:prstGeom>
          <a:noFill/>
          <a:ln>
            <a:noFill/>
          </a:ln>
        </p:spPr>
        <p:txBody>
          <a:bodyPr wrap="none" lIns="103320" rIns="103320" tIns="51480" bIns="51480"/>
          <a:p>
            <a:pPr>
              <a:lnSpc>
                <a:spcPct val="100000"/>
              </a:lnSpc>
            </a:pPr>
            <a:r>
              <a:rPr b="1" lang="en-US" sz="2300">
                <a:latin typeface="Times New Roman"/>
              </a:rPr>
              <a:t>10 </a:t>
            </a:r>
            <a:r>
              <a:rPr b="1" lang="en-US" sz="2300">
                <a:latin typeface="Symbol"/>
                <a:ea typeface="Symbol"/>
              </a:rPr>
              <a:t></a:t>
            </a:r>
            <a:endParaRPr/>
          </a:p>
        </p:txBody>
      </p:sp>
      <p:sp>
        <p:nvSpPr>
          <p:cNvPr id="599" name="CustomShape 49"/>
          <p:cNvSpPr/>
          <p:nvPr/>
        </p:nvSpPr>
        <p:spPr>
          <a:xfrm>
            <a:off x="2263680" y="2012760"/>
            <a:ext cx="826200" cy="452160"/>
          </a:xfrm>
          <a:prstGeom prst="rect">
            <a:avLst/>
          </a:prstGeom>
          <a:noFill/>
          <a:ln>
            <a:noFill/>
          </a:ln>
        </p:spPr>
        <p:txBody>
          <a:bodyPr wrap="none" lIns="103320" rIns="103320" tIns="51480" bIns="51480"/>
          <a:p>
            <a:pPr>
              <a:lnSpc>
                <a:spcPct val="100000"/>
              </a:lnSpc>
            </a:pPr>
            <a:r>
              <a:rPr b="1" lang="en-US" sz="2300">
                <a:solidFill>
                  <a:srgbClr val="ff0000"/>
                </a:solidFill>
                <a:latin typeface="Times New Roman"/>
              </a:rPr>
              <a:t>15 V</a:t>
            </a:r>
            <a:endParaRPr/>
          </a:p>
        </p:txBody>
      </p:sp>
      <p:sp>
        <p:nvSpPr>
          <p:cNvPr id="600" name="CustomShape 50"/>
          <p:cNvSpPr/>
          <p:nvPr/>
        </p:nvSpPr>
        <p:spPr>
          <a:xfrm>
            <a:off x="6307920" y="2012760"/>
            <a:ext cx="826200" cy="452160"/>
          </a:xfrm>
          <a:prstGeom prst="rect">
            <a:avLst/>
          </a:prstGeom>
          <a:noFill/>
          <a:ln>
            <a:noFill/>
          </a:ln>
        </p:spPr>
        <p:txBody>
          <a:bodyPr wrap="none" lIns="103320" rIns="103320" tIns="51480" bIns="51480"/>
          <a:p>
            <a:pPr>
              <a:lnSpc>
                <a:spcPct val="100000"/>
              </a:lnSpc>
            </a:pPr>
            <a:r>
              <a:rPr b="1" lang="en-US" sz="2300">
                <a:solidFill>
                  <a:srgbClr val="ff0000"/>
                </a:solidFill>
                <a:latin typeface="Times New Roman"/>
              </a:rPr>
              <a:t>13 V</a:t>
            </a:r>
            <a:endParaRPr/>
          </a:p>
        </p:txBody>
      </p:sp>
      <p:sp>
        <p:nvSpPr>
          <p:cNvPr id="601" name="CustomShape 51"/>
          <p:cNvSpPr/>
          <p:nvPr/>
        </p:nvSpPr>
        <p:spPr>
          <a:xfrm>
            <a:off x="1518480" y="6141600"/>
            <a:ext cx="6157080" cy="573120"/>
          </a:xfrm>
          <a:prstGeom prst="rect">
            <a:avLst/>
          </a:prstGeom>
          <a:noFill/>
          <a:ln>
            <a:noFill/>
          </a:ln>
        </p:spPr>
        <p:txBody>
          <a:bodyPr wrap="none" lIns="103320" rIns="103320" tIns="51480" bIns="51480"/>
          <a:p>
            <a:pPr>
              <a:lnSpc>
                <a:spcPct val="100000"/>
              </a:lnSpc>
            </a:pPr>
            <a:r>
              <a:rPr b="1" lang="en-US" sz="2300">
                <a:latin typeface="Times New Roman"/>
              </a:rPr>
              <a:t>R</a:t>
            </a:r>
            <a:r>
              <a:rPr b="1" lang="en-US" sz="2300" baseline="-25000">
                <a:latin typeface="Times New Roman"/>
              </a:rPr>
              <a:t>EQ</a:t>
            </a:r>
            <a:r>
              <a:rPr b="1" lang="en-US" sz="2300">
                <a:latin typeface="Times New Roman"/>
              </a:rPr>
              <a:t> = 29.09 </a:t>
            </a:r>
            <a:r>
              <a:rPr b="1" lang="en-US" sz="2300">
                <a:latin typeface="Symbol"/>
                <a:ea typeface="Symbol"/>
              </a:rPr>
              <a:t></a:t>
            </a:r>
            <a:r>
              <a:rPr b="1" lang="en-US" sz="2300">
                <a:latin typeface="Times New Roman"/>
                <a:ea typeface="Symbol"/>
              </a:rPr>
              <a:t>, I</a:t>
            </a:r>
            <a:r>
              <a:rPr b="1" lang="en-US" sz="2300" baseline="-25000">
                <a:latin typeface="Times New Roman"/>
                <a:ea typeface="Symbol"/>
              </a:rPr>
              <a:t>T</a:t>
            </a:r>
            <a:r>
              <a:rPr b="1" lang="en-US" sz="2300">
                <a:latin typeface="Times New Roman"/>
                <a:ea typeface="Symbol"/>
              </a:rPr>
              <a:t> = 0.447 A and I</a:t>
            </a:r>
            <a:r>
              <a:rPr b="1" lang="en-US" sz="2300" baseline="-25000">
                <a:latin typeface="Times New Roman"/>
                <a:ea typeface="Symbol"/>
              </a:rPr>
              <a:t>R</a:t>
            </a:r>
            <a:r>
              <a:rPr b="1" lang="en-US" sz="2300" baseline="-50000">
                <a:latin typeface="Times New Roman"/>
                <a:ea typeface="Symbol"/>
              </a:rPr>
              <a:t>3</a:t>
            </a:r>
            <a:r>
              <a:rPr b="1" lang="en-US" sz="2300">
                <a:latin typeface="Times New Roman"/>
                <a:ea typeface="Symbol"/>
              </a:rPr>
              <a:t> = 0.406 A </a:t>
            </a:r>
            <a:endParaRPr/>
          </a:p>
        </p:txBody>
      </p:sp>
      <p:sp>
        <p:nvSpPr>
          <p:cNvPr id="602" name="Line 52"/>
          <p:cNvSpPr/>
          <p:nvPr/>
        </p:nvSpPr>
        <p:spPr>
          <a:xfrm flipH="1" flipV="1">
            <a:off x="4499640" y="5031360"/>
            <a:ext cx="234000" cy="83880"/>
          </a:xfrm>
          <a:prstGeom prst="line">
            <a:avLst/>
          </a:prstGeom>
          <a:ln w="19080">
            <a:solidFill>
              <a:srgbClr val="000000"/>
            </a:solidFill>
            <a:miter/>
          </a:ln>
        </p:spPr>
      </p:sp>
      <p:sp>
        <p:nvSpPr>
          <p:cNvPr id="603" name="Line 53"/>
          <p:cNvSpPr/>
          <p:nvPr/>
        </p:nvSpPr>
        <p:spPr>
          <a:xfrm flipV="1">
            <a:off x="4499640" y="4945320"/>
            <a:ext cx="234000" cy="86400"/>
          </a:xfrm>
          <a:prstGeom prst="line">
            <a:avLst/>
          </a:prstGeom>
          <a:ln w="19080">
            <a:solidFill>
              <a:srgbClr val="000000"/>
            </a:solidFill>
            <a:miter/>
          </a:ln>
        </p:spPr>
      </p:sp>
      <p:sp>
        <p:nvSpPr>
          <p:cNvPr id="604" name="Line 54"/>
          <p:cNvSpPr/>
          <p:nvPr/>
        </p:nvSpPr>
        <p:spPr>
          <a:xfrm flipH="1" flipV="1">
            <a:off x="4499640" y="4860720"/>
            <a:ext cx="234000" cy="83880"/>
          </a:xfrm>
          <a:prstGeom prst="line">
            <a:avLst/>
          </a:prstGeom>
          <a:ln w="19080">
            <a:solidFill>
              <a:srgbClr val="000000"/>
            </a:solidFill>
            <a:miter/>
          </a:ln>
        </p:spPr>
      </p:sp>
      <p:sp>
        <p:nvSpPr>
          <p:cNvPr id="605" name="Line 55"/>
          <p:cNvSpPr/>
          <p:nvPr/>
        </p:nvSpPr>
        <p:spPr>
          <a:xfrm flipV="1">
            <a:off x="4499640" y="4777200"/>
            <a:ext cx="234000" cy="85320"/>
          </a:xfrm>
          <a:prstGeom prst="line">
            <a:avLst/>
          </a:prstGeom>
          <a:ln w="19080">
            <a:solidFill>
              <a:srgbClr val="000000"/>
            </a:solidFill>
            <a:miter/>
          </a:ln>
        </p:spPr>
      </p:sp>
      <p:sp>
        <p:nvSpPr>
          <p:cNvPr id="606" name="Line 56"/>
          <p:cNvSpPr/>
          <p:nvPr/>
        </p:nvSpPr>
        <p:spPr>
          <a:xfrm flipV="1">
            <a:off x="4500720" y="5116680"/>
            <a:ext cx="234000" cy="85320"/>
          </a:xfrm>
          <a:prstGeom prst="line">
            <a:avLst/>
          </a:prstGeom>
          <a:ln w="19080">
            <a:solidFill>
              <a:srgbClr val="000000"/>
            </a:solidFill>
            <a:miter/>
          </a:ln>
        </p:spPr>
      </p:sp>
      <p:sp>
        <p:nvSpPr>
          <p:cNvPr id="607" name="Line 57"/>
          <p:cNvSpPr/>
          <p:nvPr/>
        </p:nvSpPr>
        <p:spPr>
          <a:xfrm flipH="1" flipV="1">
            <a:off x="4500360" y="5201280"/>
            <a:ext cx="117000" cy="43920"/>
          </a:xfrm>
          <a:prstGeom prst="line">
            <a:avLst/>
          </a:prstGeom>
          <a:ln w="19080">
            <a:solidFill>
              <a:srgbClr val="000000"/>
            </a:solidFill>
            <a:miter/>
          </a:ln>
        </p:spPr>
      </p:sp>
      <p:sp>
        <p:nvSpPr>
          <p:cNvPr id="608" name="Line 58"/>
          <p:cNvSpPr/>
          <p:nvPr/>
        </p:nvSpPr>
        <p:spPr>
          <a:xfrm flipH="1" flipV="1">
            <a:off x="4619520" y="4739400"/>
            <a:ext cx="112320" cy="39240"/>
          </a:xfrm>
          <a:prstGeom prst="line">
            <a:avLst/>
          </a:prstGeom>
          <a:ln w="19080">
            <a:solidFill>
              <a:srgbClr val="000000"/>
            </a:solidFill>
            <a:miter/>
          </a:ln>
        </p:spPr>
      </p:sp>
      <p:sp>
        <p:nvSpPr>
          <p:cNvPr id="609" name="Line 59"/>
          <p:cNvSpPr/>
          <p:nvPr/>
        </p:nvSpPr>
        <p:spPr>
          <a:xfrm>
            <a:off x="4081680" y="4209120"/>
            <a:ext cx="1129320" cy="0"/>
          </a:xfrm>
          <a:prstGeom prst="line">
            <a:avLst/>
          </a:prstGeom>
          <a:ln w="19080">
            <a:solidFill>
              <a:srgbClr val="000000"/>
            </a:solidFill>
            <a:miter/>
          </a:ln>
        </p:spPr>
      </p:sp>
      <p:sp>
        <p:nvSpPr>
          <p:cNvPr id="610" name="Line 60"/>
          <p:cNvSpPr/>
          <p:nvPr/>
        </p:nvSpPr>
        <p:spPr>
          <a:xfrm>
            <a:off x="3053880" y="5819040"/>
            <a:ext cx="3218400" cy="0"/>
          </a:xfrm>
          <a:prstGeom prst="line">
            <a:avLst/>
          </a:prstGeom>
          <a:ln w="19080">
            <a:solidFill>
              <a:srgbClr val="000000"/>
            </a:solidFill>
            <a:miter/>
          </a:ln>
        </p:spPr>
      </p:sp>
      <p:sp>
        <p:nvSpPr>
          <p:cNvPr id="611" name="Line 61"/>
          <p:cNvSpPr/>
          <p:nvPr/>
        </p:nvSpPr>
        <p:spPr>
          <a:xfrm>
            <a:off x="6074640" y="4758120"/>
            <a:ext cx="401040" cy="0"/>
          </a:xfrm>
          <a:prstGeom prst="line">
            <a:avLst/>
          </a:prstGeom>
          <a:ln w="19080">
            <a:solidFill>
              <a:srgbClr val="000000"/>
            </a:solidFill>
            <a:miter/>
          </a:ln>
        </p:spPr>
      </p:sp>
      <p:sp>
        <p:nvSpPr>
          <p:cNvPr id="612" name="Line 62"/>
          <p:cNvSpPr/>
          <p:nvPr/>
        </p:nvSpPr>
        <p:spPr>
          <a:xfrm>
            <a:off x="6074640" y="4984920"/>
            <a:ext cx="401040" cy="0"/>
          </a:xfrm>
          <a:prstGeom prst="line">
            <a:avLst/>
          </a:prstGeom>
          <a:ln w="19080">
            <a:solidFill>
              <a:srgbClr val="000000"/>
            </a:solidFill>
            <a:miter/>
          </a:ln>
        </p:spPr>
      </p:sp>
      <p:sp>
        <p:nvSpPr>
          <p:cNvPr id="613" name="Line 63"/>
          <p:cNvSpPr/>
          <p:nvPr/>
        </p:nvSpPr>
        <p:spPr>
          <a:xfrm>
            <a:off x="6152400" y="4875480"/>
            <a:ext cx="252360" cy="0"/>
          </a:xfrm>
          <a:prstGeom prst="line">
            <a:avLst/>
          </a:prstGeom>
          <a:ln w="19080">
            <a:solidFill>
              <a:srgbClr val="000000"/>
            </a:solidFill>
            <a:miter/>
          </a:ln>
        </p:spPr>
      </p:sp>
      <p:sp>
        <p:nvSpPr>
          <p:cNvPr id="614" name="Line 64"/>
          <p:cNvSpPr/>
          <p:nvPr/>
        </p:nvSpPr>
        <p:spPr>
          <a:xfrm>
            <a:off x="6150960" y="5094720"/>
            <a:ext cx="252360" cy="0"/>
          </a:xfrm>
          <a:prstGeom prst="line">
            <a:avLst/>
          </a:prstGeom>
          <a:ln w="19080">
            <a:solidFill>
              <a:srgbClr val="000000"/>
            </a:solidFill>
            <a:miter/>
          </a:ln>
        </p:spPr>
      </p:sp>
      <p:sp>
        <p:nvSpPr>
          <p:cNvPr id="615" name="Line 65"/>
          <p:cNvSpPr/>
          <p:nvPr/>
        </p:nvSpPr>
        <p:spPr>
          <a:xfrm flipH="1">
            <a:off x="3877200" y="4076280"/>
            <a:ext cx="77400" cy="253080"/>
          </a:xfrm>
          <a:prstGeom prst="line">
            <a:avLst/>
          </a:prstGeom>
          <a:ln w="19080">
            <a:solidFill>
              <a:srgbClr val="000000"/>
            </a:solidFill>
            <a:miter/>
          </a:ln>
        </p:spPr>
      </p:sp>
      <p:sp>
        <p:nvSpPr>
          <p:cNvPr id="616" name="Line 66"/>
          <p:cNvSpPr/>
          <p:nvPr/>
        </p:nvSpPr>
        <p:spPr>
          <a:xfrm flipH="1" flipV="1">
            <a:off x="3796920" y="4075920"/>
            <a:ext cx="80280" cy="253080"/>
          </a:xfrm>
          <a:prstGeom prst="line">
            <a:avLst/>
          </a:prstGeom>
          <a:ln w="19080">
            <a:solidFill>
              <a:srgbClr val="000000"/>
            </a:solidFill>
            <a:miter/>
          </a:ln>
        </p:spPr>
      </p:sp>
      <p:sp>
        <p:nvSpPr>
          <p:cNvPr id="617" name="Line 67"/>
          <p:cNvSpPr/>
          <p:nvPr/>
        </p:nvSpPr>
        <p:spPr>
          <a:xfrm flipH="1">
            <a:off x="3719160" y="4076280"/>
            <a:ext cx="77400" cy="253080"/>
          </a:xfrm>
          <a:prstGeom prst="line">
            <a:avLst/>
          </a:prstGeom>
          <a:ln w="19080">
            <a:solidFill>
              <a:srgbClr val="000000"/>
            </a:solidFill>
            <a:miter/>
          </a:ln>
        </p:spPr>
      </p:sp>
      <p:sp>
        <p:nvSpPr>
          <p:cNvPr id="618" name="Line 68"/>
          <p:cNvSpPr/>
          <p:nvPr/>
        </p:nvSpPr>
        <p:spPr>
          <a:xfrm flipH="1" flipV="1">
            <a:off x="3641760" y="4075920"/>
            <a:ext cx="78840" cy="253080"/>
          </a:xfrm>
          <a:prstGeom prst="line">
            <a:avLst/>
          </a:prstGeom>
          <a:ln w="19080">
            <a:solidFill>
              <a:srgbClr val="000000"/>
            </a:solidFill>
            <a:miter/>
          </a:ln>
        </p:spPr>
      </p:sp>
      <p:sp>
        <p:nvSpPr>
          <p:cNvPr id="619" name="Line 69"/>
          <p:cNvSpPr/>
          <p:nvPr/>
        </p:nvSpPr>
        <p:spPr>
          <a:xfrm flipH="1" flipV="1">
            <a:off x="3956400" y="4074840"/>
            <a:ext cx="78840" cy="253080"/>
          </a:xfrm>
          <a:prstGeom prst="line">
            <a:avLst/>
          </a:prstGeom>
          <a:ln w="19080">
            <a:solidFill>
              <a:srgbClr val="000000"/>
            </a:solidFill>
            <a:miter/>
          </a:ln>
        </p:spPr>
      </p:sp>
      <p:sp>
        <p:nvSpPr>
          <p:cNvPr id="620" name="Line 70"/>
          <p:cNvSpPr/>
          <p:nvPr/>
        </p:nvSpPr>
        <p:spPr>
          <a:xfrm flipH="1">
            <a:off x="4034160" y="4201920"/>
            <a:ext cx="40680" cy="126360"/>
          </a:xfrm>
          <a:prstGeom prst="line">
            <a:avLst/>
          </a:prstGeom>
          <a:ln w="19080">
            <a:solidFill>
              <a:srgbClr val="000000"/>
            </a:solidFill>
            <a:miter/>
          </a:ln>
        </p:spPr>
      </p:sp>
      <p:sp>
        <p:nvSpPr>
          <p:cNvPr id="621" name="Line 71"/>
          <p:cNvSpPr/>
          <p:nvPr/>
        </p:nvSpPr>
        <p:spPr>
          <a:xfrm flipH="1">
            <a:off x="3606840" y="4077720"/>
            <a:ext cx="36360" cy="121680"/>
          </a:xfrm>
          <a:prstGeom prst="line">
            <a:avLst/>
          </a:prstGeom>
          <a:ln w="19080">
            <a:solidFill>
              <a:srgbClr val="000000"/>
            </a:solidFill>
            <a:miter/>
          </a:ln>
        </p:spPr>
      </p:sp>
      <p:sp>
        <p:nvSpPr>
          <p:cNvPr id="622" name="Line 72"/>
          <p:cNvSpPr/>
          <p:nvPr/>
        </p:nvSpPr>
        <p:spPr>
          <a:xfrm flipH="1">
            <a:off x="5497920" y="4076280"/>
            <a:ext cx="77400" cy="253080"/>
          </a:xfrm>
          <a:prstGeom prst="line">
            <a:avLst/>
          </a:prstGeom>
          <a:ln w="19080">
            <a:solidFill>
              <a:srgbClr val="000000"/>
            </a:solidFill>
            <a:miter/>
          </a:ln>
        </p:spPr>
      </p:sp>
      <p:sp>
        <p:nvSpPr>
          <p:cNvPr id="623" name="Line 73"/>
          <p:cNvSpPr/>
          <p:nvPr/>
        </p:nvSpPr>
        <p:spPr>
          <a:xfrm flipH="1" flipV="1">
            <a:off x="5417640" y="4075920"/>
            <a:ext cx="80280" cy="253080"/>
          </a:xfrm>
          <a:prstGeom prst="line">
            <a:avLst/>
          </a:prstGeom>
          <a:ln w="19080">
            <a:solidFill>
              <a:srgbClr val="000000"/>
            </a:solidFill>
            <a:miter/>
          </a:ln>
        </p:spPr>
      </p:sp>
      <p:sp>
        <p:nvSpPr>
          <p:cNvPr id="624" name="Line 74"/>
          <p:cNvSpPr/>
          <p:nvPr/>
        </p:nvSpPr>
        <p:spPr>
          <a:xfrm flipH="1">
            <a:off x="5339880" y="4076280"/>
            <a:ext cx="77400" cy="253080"/>
          </a:xfrm>
          <a:prstGeom prst="line">
            <a:avLst/>
          </a:prstGeom>
          <a:ln w="19080">
            <a:solidFill>
              <a:srgbClr val="000000"/>
            </a:solidFill>
            <a:miter/>
          </a:ln>
        </p:spPr>
      </p:sp>
      <p:sp>
        <p:nvSpPr>
          <p:cNvPr id="625" name="Line 75"/>
          <p:cNvSpPr/>
          <p:nvPr/>
        </p:nvSpPr>
        <p:spPr>
          <a:xfrm flipH="1" flipV="1">
            <a:off x="5262480" y="4075920"/>
            <a:ext cx="78840" cy="253080"/>
          </a:xfrm>
          <a:prstGeom prst="line">
            <a:avLst/>
          </a:prstGeom>
          <a:ln w="19080">
            <a:solidFill>
              <a:srgbClr val="000000"/>
            </a:solidFill>
            <a:miter/>
          </a:ln>
        </p:spPr>
      </p:sp>
      <p:sp>
        <p:nvSpPr>
          <p:cNvPr id="626" name="Line 76"/>
          <p:cNvSpPr/>
          <p:nvPr/>
        </p:nvSpPr>
        <p:spPr>
          <a:xfrm flipH="1" flipV="1">
            <a:off x="5577120" y="4074840"/>
            <a:ext cx="78840" cy="253080"/>
          </a:xfrm>
          <a:prstGeom prst="line">
            <a:avLst/>
          </a:prstGeom>
          <a:ln w="19080">
            <a:solidFill>
              <a:srgbClr val="000000"/>
            </a:solidFill>
            <a:miter/>
          </a:ln>
        </p:spPr>
      </p:sp>
      <p:sp>
        <p:nvSpPr>
          <p:cNvPr id="627" name="Line 77"/>
          <p:cNvSpPr/>
          <p:nvPr/>
        </p:nvSpPr>
        <p:spPr>
          <a:xfrm flipH="1">
            <a:off x="5654880" y="4201920"/>
            <a:ext cx="40680" cy="126360"/>
          </a:xfrm>
          <a:prstGeom prst="line">
            <a:avLst/>
          </a:prstGeom>
          <a:ln w="19080">
            <a:solidFill>
              <a:srgbClr val="000000"/>
            </a:solidFill>
            <a:miter/>
          </a:ln>
        </p:spPr>
      </p:sp>
      <p:sp>
        <p:nvSpPr>
          <p:cNvPr id="628" name="Line 78"/>
          <p:cNvSpPr/>
          <p:nvPr/>
        </p:nvSpPr>
        <p:spPr>
          <a:xfrm flipH="1">
            <a:off x="5227560" y="4077720"/>
            <a:ext cx="36360" cy="121680"/>
          </a:xfrm>
          <a:prstGeom prst="line">
            <a:avLst/>
          </a:prstGeom>
          <a:ln w="19080">
            <a:solidFill>
              <a:srgbClr val="000000"/>
            </a:solidFill>
            <a:miter/>
          </a:ln>
        </p:spPr>
      </p:sp>
      <p:sp>
        <p:nvSpPr>
          <p:cNvPr id="629" name="Line 79"/>
          <p:cNvSpPr/>
          <p:nvPr/>
        </p:nvSpPr>
        <p:spPr>
          <a:xfrm>
            <a:off x="6278040" y="4209120"/>
            <a:ext cx="0" cy="549000"/>
          </a:xfrm>
          <a:prstGeom prst="line">
            <a:avLst/>
          </a:prstGeom>
          <a:ln w="19080">
            <a:solidFill>
              <a:srgbClr val="000000"/>
            </a:solidFill>
            <a:miter/>
          </a:ln>
        </p:spPr>
      </p:sp>
      <p:sp>
        <p:nvSpPr>
          <p:cNvPr id="630" name="Line 80"/>
          <p:cNvSpPr/>
          <p:nvPr/>
        </p:nvSpPr>
        <p:spPr>
          <a:xfrm>
            <a:off x="3042720" y="4215240"/>
            <a:ext cx="0" cy="1609920"/>
          </a:xfrm>
          <a:prstGeom prst="line">
            <a:avLst/>
          </a:prstGeom>
          <a:ln w="19080">
            <a:solidFill>
              <a:srgbClr val="000000"/>
            </a:solidFill>
            <a:miter/>
          </a:ln>
        </p:spPr>
      </p:sp>
      <p:sp>
        <p:nvSpPr>
          <p:cNvPr id="631" name="Line 81"/>
          <p:cNvSpPr/>
          <p:nvPr/>
        </p:nvSpPr>
        <p:spPr>
          <a:xfrm>
            <a:off x="3031560" y="4209120"/>
            <a:ext cx="568800" cy="0"/>
          </a:xfrm>
          <a:prstGeom prst="line">
            <a:avLst/>
          </a:prstGeom>
          <a:ln w="19080">
            <a:solidFill>
              <a:srgbClr val="000000"/>
            </a:solidFill>
            <a:miter/>
          </a:ln>
        </p:spPr>
      </p:sp>
      <p:sp>
        <p:nvSpPr>
          <p:cNvPr id="632" name="Line 82"/>
          <p:cNvSpPr/>
          <p:nvPr/>
        </p:nvSpPr>
        <p:spPr>
          <a:xfrm>
            <a:off x="5707800" y="4209120"/>
            <a:ext cx="568800" cy="0"/>
          </a:xfrm>
          <a:prstGeom prst="line">
            <a:avLst/>
          </a:prstGeom>
          <a:ln w="19080">
            <a:solidFill>
              <a:srgbClr val="000000"/>
            </a:solidFill>
            <a:miter/>
          </a:ln>
        </p:spPr>
      </p:sp>
      <p:sp>
        <p:nvSpPr>
          <p:cNvPr id="633" name="Line 83"/>
          <p:cNvSpPr/>
          <p:nvPr/>
        </p:nvSpPr>
        <p:spPr>
          <a:xfrm>
            <a:off x="4623840" y="4209120"/>
            <a:ext cx="0" cy="549000"/>
          </a:xfrm>
          <a:prstGeom prst="line">
            <a:avLst/>
          </a:prstGeom>
          <a:ln w="19080">
            <a:solidFill>
              <a:srgbClr val="000000"/>
            </a:solidFill>
            <a:miter/>
          </a:ln>
        </p:spPr>
      </p:sp>
      <p:sp>
        <p:nvSpPr>
          <p:cNvPr id="634" name="Line 84"/>
          <p:cNvSpPr/>
          <p:nvPr/>
        </p:nvSpPr>
        <p:spPr>
          <a:xfrm>
            <a:off x="4623840" y="5270400"/>
            <a:ext cx="0" cy="548640"/>
          </a:xfrm>
          <a:prstGeom prst="line">
            <a:avLst/>
          </a:prstGeom>
          <a:ln w="19080">
            <a:solidFill>
              <a:srgbClr val="000000"/>
            </a:solidFill>
            <a:miter/>
          </a:ln>
        </p:spPr>
      </p:sp>
      <p:sp>
        <p:nvSpPr>
          <p:cNvPr id="635" name="Line 85"/>
          <p:cNvSpPr/>
          <p:nvPr/>
        </p:nvSpPr>
        <p:spPr>
          <a:xfrm>
            <a:off x="6272640" y="5087160"/>
            <a:ext cx="0" cy="731880"/>
          </a:xfrm>
          <a:prstGeom prst="line">
            <a:avLst/>
          </a:prstGeom>
          <a:ln w="19080">
            <a:solidFill>
              <a:srgbClr val="000000"/>
            </a:solidFill>
            <a:miter/>
          </a:ln>
        </p:spPr>
      </p:sp>
      <p:sp>
        <p:nvSpPr>
          <p:cNvPr id="636" name="CustomShape 86"/>
          <p:cNvSpPr/>
          <p:nvPr/>
        </p:nvSpPr>
        <p:spPr>
          <a:xfrm>
            <a:off x="3606120" y="3671280"/>
            <a:ext cx="506160" cy="500040"/>
          </a:xfrm>
          <a:prstGeom prst="rect">
            <a:avLst/>
          </a:prstGeom>
          <a:noFill/>
          <a:ln>
            <a:noFill/>
          </a:ln>
        </p:spPr>
        <p:txBody>
          <a:bodyPr wrap="none" lIns="103320" rIns="103320" tIns="51480" bIns="51480"/>
          <a:p>
            <a:pPr>
              <a:lnSpc>
                <a:spcPct val="100000"/>
              </a:lnSpc>
            </a:pPr>
            <a:r>
              <a:rPr b="1" lang="en-US" sz="2300">
                <a:latin typeface="Times New Roman"/>
              </a:rPr>
              <a:t>R</a:t>
            </a:r>
            <a:r>
              <a:rPr b="1" lang="en-US" sz="2300" baseline="-25000">
                <a:latin typeface="Times New Roman"/>
              </a:rPr>
              <a:t>1</a:t>
            </a:r>
            <a:endParaRPr/>
          </a:p>
        </p:txBody>
      </p:sp>
      <p:sp>
        <p:nvSpPr>
          <p:cNvPr id="637" name="CustomShape 87"/>
          <p:cNvSpPr/>
          <p:nvPr/>
        </p:nvSpPr>
        <p:spPr>
          <a:xfrm>
            <a:off x="5233680" y="3671280"/>
            <a:ext cx="506160" cy="500040"/>
          </a:xfrm>
          <a:prstGeom prst="rect">
            <a:avLst/>
          </a:prstGeom>
          <a:noFill/>
          <a:ln>
            <a:noFill/>
          </a:ln>
        </p:spPr>
        <p:txBody>
          <a:bodyPr wrap="none" lIns="103320" rIns="103320" tIns="51480" bIns="51480"/>
          <a:p>
            <a:pPr>
              <a:lnSpc>
                <a:spcPct val="100000"/>
              </a:lnSpc>
            </a:pPr>
            <a:r>
              <a:rPr b="1" lang="en-US" sz="2300">
                <a:latin typeface="Times New Roman"/>
              </a:rPr>
              <a:t>R</a:t>
            </a:r>
            <a:r>
              <a:rPr b="1" lang="en-US" sz="2300" baseline="-25000">
                <a:latin typeface="Times New Roman"/>
              </a:rPr>
              <a:t>2</a:t>
            </a:r>
            <a:endParaRPr/>
          </a:p>
        </p:txBody>
      </p:sp>
      <p:sp>
        <p:nvSpPr>
          <p:cNvPr id="638" name="CustomShape 88"/>
          <p:cNvSpPr/>
          <p:nvPr/>
        </p:nvSpPr>
        <p:spPr>
          <a:xfrm>
            <a:off x="4759200" y="4841640"/>
            <a:ext cx="506160" cy="500040"/>
          </a:xfrm>
          <a:prstGeom prst="rect">
            <a:avLst/>
          </a:prstGeom>
          <a:noFill/>
          <a:ln>
            <a:noFill/>
          </a:ln>
        </p:spPr>
        <p:txBody>
          <a:bodyPr wrap="none" lIns="103320" rIns="103320" tIns="51480" bIns="51480"/>
          <a:p>
            <a:pPr>
              <a:lnSpc>
                <a:spcPct val="100000"/>
              </a:lnSpc>
            </a:pPr>
            <a:r>
              <a:rPr b="1" lang="en-US" sz="2300">
                <a:latin typeface="Times New Roman"/>
              </a:rPr>
              <a:t>R</a:t>
            </a:r>
            <a:r>
              <a:rPr b="1" lang="en-US" sz="2300" baseline="-25000">
                <a:latin typeface="Times New Roman"/>
              </a:rPr>
              <a:t>3</a:t>
            </a:r>
            <a:endParaRPr/>
          </a:p>
        </p:txBody>
      </p:sp>
      <p:sp>
        <p:nvSpPr>
          <p:cNvPr id="639" name="CustomShape 89"/>
          <p:cNvSpPr/>
          <p:nvPr/>
        </p:nvSpPr>
        <p:spPr>
          <a:xfrm>
            <a:off x="6477120" y="4768920"/>
            <a:ext cx="522720" cy="500040"/>
          </a:xfrm>
          <a:prstGeom prst="rect">
            <a:avLst/>
          </a:prstGeom>
          <a:noFill/>
          <a:ln>
            <a:noFill/>
          </a:ln>
        </p:spPr>
        <p:txBody>
          <a:bodyPr wrap="none" lIns="103320" rIns="103320" tIns="51480" bIns="51480"/>
          <a:p>
            <a:pPr>
              <a:lnSpc>
                <a:spcPct val="100000"/>
              </a:lnSpc>
            </a:pPr>
            <a:r>
              <a:rPr b="1" lang="en-US" sz="2300">
                <a:solidFill>
                  <a:srgbClr val="ff0000"/>
                </a:solidFill>
                <a:latin typeface="Times New Roman"/>
              </a:rPr>
              <a:t>V</a:t>
            </a:r>
            <a:r>
              <a:rPr b="1" lang="en-US" sz="2300" baseline="-25000">
                <a:solidFill>
                  <a:srgbClr val="ff0000"/>
                </a:solidFill>
                <a:latin typeface="Times New Roman"/>
              </a:rPr>
              <a:t>2</a:t>
            </a:r>
            <a:endParaRPr/>
          </a:p>
        </p:txBody>
      </p:sp>
      <p:sp>
        <p:nvSpPr>
          <p:cNvPr id="640" name="CustomShape 90"/>
          <p:cNvSpPr/>
          <p:nvPr/>
        </p:nvSpPr>
        <p:spPr>
          <a:xfrm>
            <a:off x="3415320" y="4349520"/>
            <a:ext cx="1002960" cy="452160"/>
          </a:xfrm>
          <a:prstGeom prst="rect">
            <a:avLst/>
          </a:prstGeom>
          <a:noFill/>
          <a:ln>
            <a:noFill/>
          </a:ln>
        </p:spPr>
        <p:txBody>
          <a:bodyPr wrap="none" lIns="103320" rIns="103320" tIns="51480" bIns="51480"/>
          <a:p>
            <a:pPr>
              <a:lnSpc>
                <a:spcPct val="100000"/>
              </a:lnSpc>
            </a:pPr>
            <a:r>
              <a:rPr b="1" lang="en-US" sz="2300">
                <a:latin typeface="Times New Roman"/>
              </a:rPr>
              <a:t>100 </a:t>
            </a:r>
            <a:r>
              <a:rPr b="1" lang="en-US" sz="2300">
                <a:latin typeface="Symbol"/>
                <a:ea typeface="Symbol"/>
              </a:rPr>
              <a:t></a:t>
            </a:r>
            <a:endParaRPr/>
          </a:p>
        </p:txBody>
      </p:sp>
      <p:sp>
        <p:nvSpPr>
          <p:cNvPr id="641" name="CustomShape 91"/>
          <p:cNvSpPr/>
          <p:nvPr/>
        </p:nvSpPr>
        <p:spPr>
          <a:xfrm>
            <a:off x="5041440" y="4349520"/>
            <a:ext cx="844560" cy="452160"/>
          </a:xfrm>
          <a:prstGeom prst="rect">
            <a:avLst/>
          </a:prstGeom>
          <a:noFill/>
          <a:ln>
            <a:noFill/>
          </a:ln>
        </p:spPr>
        <p:txBody>
          <a:bodyPr wrap="none" lIns="103320" rIns="103320" tIns="51480" bIns="51480"/>
          <a:p>
            <a:pPr>
              <a:lnSpc>
                <a:spcPct val="100000"/>
              </a:lnSpc>
            </a:pPr>
            <a:r>
              <a:rPr b="1" lang="en-US" sz="2300">
                <a:latin typeface="Times New Roman"/>
              </a:rPr>
              <a:t>20 </a:t>
            </a:r>
            <a:r>
              <a:rPr b="1" lang="en-US" sz="2300">
                <a:latin typeface="Symbol"/>
                <a:ea typeface="Symbol"/>
              </a:rPr>
              <a:t></a:t>
            </a:r>
            <a:endParaRPr/>
          </a:p>
        </p:txBody>
      </p:sp>
      <p:sp>
        <p:nvSpPr>
          <p:cNvPr id="642" name="CustomShape 92"/>
          <p:cNvSpPr/>
          <p:nvPr/>
        </p:nvSpPr>
        <p:spPr>
          <a:xfrm>
            <a:off x="3754440" y="4860000"/>
            <a:ext cx="844560" cy="452160"/>
          </a:xfrm>
          <a:prstGeom prst="rect">
            <a:avLst/>
          </a:prstGeom>
          <a:noFill/>
          <a:ln>
            <a:noFill/>
          </a:ln>
        </p:spPr>
        <p:txBody>
          <a:bodyPr wrap="none" lIns="103320" rIns="103320" tIns="51480" bIns="51480"/>
          <a:p>
            <a:pPr>
              <a:lnSpc>
                <a:spcPct val="100000"/>
              </a:lnSpc>
            </a:pPr>
            <a:r>
              <a:rPr b="1" lang="en-US" sz="2300">
                <a:latin typeface="Times New Roman"/>
              </a:rPr>
              <a:t>10 </a:t>
            </a:r>
            <a:r>
              <a:rPr b="1" lang="en-US" sz="2300">
                <a:latin typeface="Symbol"/>
                <a:ea typeface="Symbol"/>
              </a:rPr>
              <a:t></a:t>
            </a:r>
            <a:endParaRPr/>
          </a:p>
        </p:txBody>
      </p:sp>
      <p:sp>
        <p:nvSpPr>
          <p:cNvPr id="643" name="CustomShape 93"/>
          <p:cNvSpPr/>
          <p:nvPr/>
        </p:nvSpPr>
        <p:spPr>
          <a:xfrm>
            <a:off x="6307920" y="4349520"/>
            <a:ext cx="826200" cy="452160"/>
          </a:xfrm>
          <a:prstGeom prst="rect">
            <a:avLst/>
          </a:prstGeom>
          <a:noFill/>
          <a:ln>
            <a:noFill/>
          </a:ln>
        </p:spPr>
        <p:txBody>
          <a:bodyPr wrap="none" lIns="103320" rIns="103320" tIns="51480" bIns="51480"/>
          <a:p>
            <a:pPr>
              <a:lnSpc>
                <a:spcPct val="100000"/>
              </a:lnSpc>
            </a:pPr>
            <a:r>
              <a:rPr b="1" lang="en-US" sz="2300">
                <a:solidFill>
                  <a:srgbClr val="ff0000"/>
                </a:solidFill>
                <a:latin typeface="Times New Roman"/>
              </a:rPr>
              <a:t>13 V</a:t>
            </a:r>
            <a:endParaRPr/>
          </a:p>
        </p:txBody>
      </p:sp>
      <p:sp>
        <p:nvSpPr>
          <p:cNvPr id="644" name="CustomShape 94"/>
          <p:cNvSpPr/>
          <p:nvPr/>
        </p:nvSpPr>
        <p:spPr>
          <a:xfrm>
            <a:off x="1382760" y="4674240"/>
            <a:ext cx="1604880" cy="500040"/>
          </a:xfrm>
          <a:prstGeom prst="rect">
            <a:avLst/>
          </a:prstGeom>
          <a:noFill/>
          <a:ln>
            <a:noFill/>
          </a:ln>
        </p:spPr>
        <p:txBody>
          <a:bodyPr wrap="none" lIns="103320" rIns="103320" tIns="51480" bIns="51480"/>
          <a:p>
            <a:pPr>
              <a:lnSpc>
                <a:spcPct val="100000"/>
              </a:lnSpc>
            </a:pPr>
            <a:r>
              <a:rPr b="1" lang="en-US" sz="2300">
                <a:latin typeface="Times New Roman"/>
              </a:rPr>
              <a:t>V</a:t>
            </a:r>
            <a:r>
              <a:rPr b="1" lang="en-US" sz="2300" baseline="-25000">
                <a:latin typeface="Times New Roman"/>
              </a:rPr>
              <a:t>1 </a:t>
            </a:r>
            <a:r>
              <a:rPr b="1" lang="en-US" sz="2300">
                <a:latin typeface="Times New Roman"/>
              </a:rPr>
              <a:t>shorted </a:t>
            </a:r>
            <a:endParaRPr/>
          </a:p>
        </p:txBody>
      </p:sp>
      <p:sp>
        <p:nvSpPr>
          <p:cNvPr id="645" name="CustomShape 95"/>
          <p:cNvSpPr/>
          <p:nvPr/>
        </p:nvSpPr>
        <p:spPr>
          <a:xfrm>
            <a:off x="488880" y="446040"/>
            <a:ext cx="8309160" cy="579960"/>
          </a:xfrm>
          <a:prstGeom prst="rect">
            <a:avLst/>
          </a:prstGeom>
          <a:noFill/>
          <a:ln>
            <a:noFill/>
          </a:ln>
        </p:spPr>
        <p:txBody>
          <a:bodyPr lIns="90000" rIns="90000" tIns="46800" bIns="46800"/>
          <a:p>
            <a:pPr>
              <a:lnSpc>
                <a:spcPct val="100000"/>
              </a:lnSpc>
            </a:pPr>
            <a:r>
              <a:rPr lang="en-US" sz="3200">
                <a:solidFill>
                  <a:srgbClr val="0000cc"/>
                </a:solidFill>
                <a:latin typeface="Century Gothic"/>
              </a:rPr>
              <a:t>Superposition Theorem (Applied)</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46" name="CustomShape 1"/>
          <p:cNvSpPr/>
          <p:nvPr/>
        </p:nvSpPr>
        <p:spPr>
          <a:xfrm>
            <a:off x="1569960" y="1038240"/>
            <a:ext cx="204120" cy="454680"/>
          </a:xfrm>
          <a:prstGeom prst="rect">
            <a:avLst/>
          </a:prstGeom>
          <a:noFill/>
          <a:ln>
            <a:noFill/>
          </a:ln>
        </p:spPr>
      </p:sp>
      <p:sp>
        <p:nvSpPr>
          <p:cNvPr id="647" name="Line 2"/>
          <p:cNvSpPr/>
          <p:nvPr/>
        </p:nvSpPr>
        <p:spPr>
          <a:xfrm>
            <a:off x="2709000" y="2659680"/>
            <a:ext cx="403560" cy="0"/>
          </a:xfrm>
          <a:prstGeom prst="line">
            <a:avLst/>
          </a:prstGeom>
          <a:ln w="19080">
            <a:solidFill>
              <a:srgbClr val="000000"/>
            </a:solidFill>
            <a:miter/>
          </a:ln>
        </p:spPr>
      </p:sp>
      <p:sp>
        <p:nvSpPr>
          <p:cNvPr id="648" name="Line 3"/>
          <p:cNvSpPr/>
          <p:nvPr/>
        </p:nvSpPr>
        <p:spPr>
          <a:xfrm>
            <a:off x="2709000" y="2887920"/>
            <a:ext cx="403560" cy="0"/>
          </a:xfrm>
          <a:prstGeom prst="line">
            <a:avLst/>
          </a:prstGeom>
          <a:ln w="19080">
            <a:solidFill>
              <a:srgbClr val="000000"/>
            </a:solidFill>
            <a:miter/>
          </a:ln>
        </p:spPr>
      </p:sp>
      <p:sp>
        <p:nvSpPr>
          <p:cNvPr id="649" name="Line 4"/>
          <p:cNvSpPr/>
          <p:nvPr/>
        </p:nvSpPr>
        <p:spPr>
          <a:xfrm>
            <a:off x="2787120" y="2777760"/>
            <a:ext cx="253800" cy="0"/>
          </a:xfrm>
          <a:prstGeom prst="line">
            <a:avLst/>
          </a:prstGeom>
          <a:ln w="19080">
            <a:solidFill>
              <a:srgbClr val="000000"/>
            </a:solidFill>
            <a:miter/>
          </a:ln>
        </p:spPr>
      </p:sp>
      <p:sp>
        <p:nvSpPr>
          <p:cNvPr id="650" name="Line 5"/>
          <p:cNvSpPr/>
          <p:nvPr/>
        </p:nvSpPr>
        <p:spPr>
          <a:xfrm>
            <a:off x="2785680" y="2998800"/>
            <a:ext cx="253800" cy="0"/>
          </a:xfrm>
          <a:prstGeom prst="line">
            <a:avLst/>
          </a:prstGeom>
          <a:ln w="19080">
            <a:solidFill>
              <a:srgbClr val="000000"/>
            </a:solidFill>
            <a:miter/>
          </a:ln>
        </p:spPr>
      </p:sp>
      <p:sp>
        <p:nvSpPr>
          <p:cNvPr id="651" name="Line 6"/>
          <p:cNvSpPr/>
          <p:nvPr/>
        </p:nvSpPr>
        <p:spPr>
          <a:xfrm flipH="1" flipV="1">
            <a:off x="4382640" y="2924640"/>
            <a:ext cx="235440" cy="84600"/>
          </a:xfrm>
          <a:prstGeom prst="line">
            <a:avLst/>
          </a:prstGeom>
          <a:ln w="19080">
            <a:solidFill>
              <a:srgbClr val="000000"/>
            </a:solidFill>
            <a:miter/>
          </a:ln>
        </p:spPr>
      </p:sp>
      <p:sp>
        <p:nvSpPr>
          <p:cNvPr id="652" name="Line 7"/>
          <p:cNvSpPr/>
          <p:nvPr/>
        </p:nvSpPr>
        <p:spPr>
          <a:xfrm flipV="1">
            <a:off x="4382640" y="2837520"/>
            <a:ext cx="235440" cy="87120"/>
          </a:xfrm>
          <a:prstGeom prst="line">
            <a:avLst/>
          </a:prstGeom>
          <a:ln w="19080">
            <a:solidFill>
              <a:srgbClr val="000000"/>
            </a:solidFill>
            <a:miter/>
          </a:ln>
        </p:spPr>
      </p:sp>
      <p:sp>
        <p:nvSpPr>
          <p:cNvPr id="653" name="Line 8"/>
          <p:cNvSpPr/>
          <p:nvPr/>
        </p:nvSpPr>
        <p:spPr>
          <a:xfrm flipH="1" flipV="1">
            <a:off x="4382640" y="2752560"/>
            <a:ext cx="235440" cy="84600"/>
          </a:xfrm>
          <a:prstGeom prst="line">
            <a:avLst/>
          </a:prstGeom>
          <a:ln w="19080">
            <a:solidFill>
              <a:srgbClr val="000000"/>
            </a:solidFill>
            <a:miter/>
          </a:ln>
        </p:spPr>
      </p:sp>
      <p:sp>
        <p:nvSpPr>
          <p:cNvPr id="654" name="Line 9"/>
          <p:cNvSpPr/>
          <p:nvPr/>
        </p:nvSpPr>
        <p:spPr>
          <a:xfrm flipV="1">
            <a:off x="4382640" y="2668680"/>
            <a:ext cx="235440" cy="85680"/>
          </a:xfrm>
          <a:prstGeom prst="line">
            <a:avLst/>
          </a:prstGeom>
          <a:ln w="19080">
            <a:solidFill>
              <a:srgbClr val="000000"/>
            </a:solidFill>
            <a:miter/>
          </a:ln>
        </p:spPr>
      </p:sp>
      <p:sp>
        <p:nvSpPr>
          <p:cNvPr id="655" name="Line 10"/>
          <p:cNvSpPr/>
          <p:nvPr/>
        </p:nvSpPr>
        <p:spPr>
          <a:xfrm flipV="1">
            <a:off x="4383720" y="3011040"/>
            <a:ext cx="235440" cy="85680"/>
          </a:xfrm>
          <a:prstGeom prst="line">
            <a:avLst/>
          </a:prstGeom>
          <a:ln w="19080">
            <a:solidFill>
              <a:srgbClr val="000000"/>
            </a:solidFill>
            <a:miter/>
          </a:ln>
        </p:spPr>
      </p:sp>
      <p:sp>
        <p:nvSpPr>
          <p:cNvPr id="656" name="Line 11"/>
          <p:cNvSpPr/>
          <p:nvPr/>
        </p:nvSpPr>
        <p:spPr>
          <a:xfrm flipH="1" flipV="1">
            <a:off x="4383360" y="3095280"/>
            <a:ext cx="117720" cy="44280"/>
          </a:xfrm>
          <a:prstGeom prst="line">
            <a:avLst/>
          </a:prstGeom>
          <a:ln w="19080">
            <a:solidFill>
              <a:srgbClr val="000000"/>
            </a:solidFill>
            <a:miter/>
          </a:ln>
        </p:spPr>
      </p:sp>
      <p:sp>
        <p:nvSpPr>
          <p:cNvPr id="657" name="Line 12"/>
          <p:cNvSpPr/>
          <p:nvPr/>
        </p:nvSpPr>
        <p:spPr>
          <a:xfrm flipH="1" flipV="1">
            <a:off x="4503240" y="2630520"/>
            <a:ext cx="113040" cy="39600"/>
          </a:xfrm>
          <a:prstGeom prst="line">
            <a:avLst/>
          </a:prstGeom>
          <a:ln w="19080">
            <a:solidFill>
              <a:srgbClr val="000000"/>
            </a:solidFill>
            <a:miter/>
          </a:ln>
        </p:spPr>
      </p:sp>
      <p:sp>
        <p:nvSpPr>
          <p:cNvPr id="658" name="Line 13"/>
          <p:cNvSpPr/>
          <p:nvPr/>
        </p:nvSpPr>
        <p:spPr>
          <a:xfrm>
            <a:off x="2913840" y="2095920"/>
            <a:ext cx="0" cy="552960"/>
          </a:xfrm>
          <a:prstGeom prst="line">
            <a:avLst/>
          </a:prstGeom>
          <a:ln w="19080">
            <a:solidFill>
              <a:srgbClr val="000000"/>
            </a:solidFill>
            <a:miter/>
          </a:ln>
        </p:spPr>
      </p:sp>
      <p:sp>
        <p:nvSpPr>
          <p:cNvPr id="659" name="Line 14"/>
          <p:cNvSpPr/>
          <p:nvPr/>
        </p:nvSpPr>
        <p:spPr>
          <a:xfrm>
            <a:off x="3962160" y="2095920"/>
            <a:ext cx="1136160" cy="0"/>
          </a:xfrm>
          <a:prstGeom prst="line">
            <a:avLst/>
          </a:prstGeom>
          <a:ln w="19080">
            <a:solidFill>
              <a:srgbClr val="000000"/>
            </a:solidFill>
            <a:miter/>
          </a:ln>
        </p:spPr>
      </p:sp>
      <p:sp>
        <p:nvSpPr>
          <p:cNvPr id="660" name="Line 15"/>
          <p:cNvSpPr/>
          <p:nvPr/>
        </p:nvSpPr>
        <p:spPr>
          <a:xfrm>
            <a:off x="2927880" y="3717720"/>
            <a:ext cx="3238920" cy="0"/>
          </a:xfrm>
          <a:prstGeom prst="line">
            <a:avLst/>
          </a:prstGeom>
          <a:ln w="19080">
            <a:solidFill>
              <a:srgbClr val="000000"/>
            </a:solidFill>
            <a:miter/>
          </a:ln>
        </p:spPr>
      </p:sp>
      <p:sp>
        <p:nvSpPr>
          <p:cNvPr id="661" name="Line 16"/>
          <p:cNvSpPr/>
          <p:nvPr/>
        </p:nvSpPr>
        <p:spPr>
          <a:xfrm>
            <a:off x="5967720" y="2648880"/>
            <a:ext cx="403560" cy="0"/>
          </a:xfrm>
          <a:prstGeom prst="line">
            <a:avLst/>
          </a:prstGeom>
          <a:ln w="19080">
            <a:solidFill>
              <a:srgbClr val="000000"/>
            </a:solidFill>
            <a:miter/>
          </a:ln>
        </p:spPr>
      </p:sp>
      <p:sp>
        <p:nvSpPr>
          <p:cNvPr id="662" name="Line 17"/>
          <p:cNvSpPr/>
          <p:nvPr/>
        </p:nvSpPr>
        <p:spPr>
          <a:xfrm>
            <a:off x="5967720" y="2877120"/>
            <a:ext cx="403560" cy="0"/>
          </a:xfrm>
          <a:prstGeom prst="line">
            <a:avLst/>
          </a:prstGeom>
          <a:ln w="19080">
            <a:solidFill>
              <a:srgbClr val="000000"/>
            </a:solidFill>
            <a:miter/>
          </a:ln>
        </p:spPr>
      </p:sp>
      <p:sp>
        <p:nvSpPr>
          <p:cNvPr id="663" name="Line 18"/>
          <p:cNvSpPr/>
          <p:nvPr/>
        </p:nvSpPr>
        <p:spPr>
          <a:xfrm>
            <a:off x="6045840" y="2766960"/>
            <a:ext cx="253800" cy="0"/>
          </a:xfrm>
          <a:prstGeom prst="line">
            <a:avLst/>
          </a:prstGeom>
          <a:ln w="19080">
            <a:solidFill>
              <a:srgbClr val="000000"/>
            </a:solidFill>
            <a:miter/>
          </a:ln>
        </p:spPr>
      </p:sp>
      <p:sp>
        <p:nvSpPr>
          <p:cNvPr id="664" name="Line 19"/>
          <p:cNvSpPr/>
          <p:nvPr/>
        </p:nvSpPr>
        <p:spPr>
          <a:xfrm>
            <a:off x="6044400" y="2988000"/>
            <a:ext cx="253800" cy="0"/>
          </a:xfrm>
          <a:prstGeom prst="line">
            <a:avLst/>
          </a:prstGeom>
          <a:ln w="19080">
            <a:solidFill>
              <a:srgbClr val="000000"/>
            </a:solidFill>
            <a:miter/>
          </a:ln>
        </p:spPr>
      </p:sp>
      <p:sp>
        <p:nvSpPr>
          <p:cNvPr id="665" name="Line 20"/>
          <p:cNvSpPr/>
          <p:nvPr/>
        </p:nvSpPr>
        <p:spPr>
          <a:xfrm flipH="1">
            <a:off x="3756960" y="1962360"/>
            <a:ext cx="78120" cy="254880"/>
          </a:xfrm>
          <a:prstGeom prst="line">
            <a:avLst/>
          </a:prstGeom>
          <a:ln w="19080">
            <a:solidFill>
              <a:srgbClr val="000000"/>
            </a:solidFill>
            <a:miter/>
          </a:ln>
        </p:spPr>
      </p:sp>
      <p:sp>
        <p:nvSpPr>
          <p:cNvPr id="666" name="Line 21"/>
          <p:cNvSpPr/>
          <p:nvPr/>
        </p:nvSpPr>
        <p:spPr>
          <a:xfrm flipH="1" flipV="1">
            <a:off x="3676320" y="1962360"/>
            <a:ext cx="80640" cy="254880"/>
          </a:xfrm>
          <a:prstGeom prst="line">
            <a:avLst/>
          </a:prstGeom>
          <a:ln w="19080">
            <a:solidFill>
              <a:srgbClr val="000000"/>
            </a:solidFill>
            <a:miter/>
          </a:ln>
        </p:spPr>
      </p:sp>
      <p:sp>
        <p:nvSpPr>
          <p:cNvPr id="667" name="Line 22"/>
          <p:cNvSpPr/>
          <p:nvPr/>
        </p:nvSpPr>
        <p:spPr>
          <a:xfrm flipH="1">
            <a:off x="3597480" y="1962360"/>
            <a:ext cx="78120" cy="254880"/>
          </a:xfrm>
          <a:prstGeom prst="line">
            <a:avLst/>
          </a:prstGeom>
          <a:ln w="19080">
            <a:solidFill>
              <a:srgbClr val="000000"/>
            </a:solidFill>
            <a:miter/>
          </a:ln>
        </p:spPr>
      </p:sp>
      <p:sp>
        <p:nvSpPr>
          <p:cNvPr id="668" name="Line 23"/>
          <p:cNvSpPr/>
          <p:nvPr/>
        </p:nvSpPr>
        <p:spPr>
          <a:xfrm flipH="1" flipV="1">
            <a:off x="3519720" y="1962360"/>
            <a:ext cx="79560" cy="254880"/>
          </a:xfrm>
          <a:prstGeom prst="line">
            <a:avLst/>
          </a:prstGeom>
          <a:ln w="19080">
            <a:solidFill>
              <a:srgbClr val="000000"/>
            </a:solidFill>
            <a:miter/>
          </a:ln>
        </p:spPr>
      </p:sp>
      <p:sp>
        <p:nvSpPr>
          <p:cNvPr id="669" name="Line 24"/>
          <p:cNvSpPr/>
          <p:nvPr/>
        </p:nvSpPr>
        <p:spPr>
          <a:xfrm flipH="1" flipV="1">
            <a:off x="3836520" y="1961280"/>
            <a:ext cx="79560" cy="254880"/>
          </a:xfrm>
          <a:prstGeom prst="line">
            <a:avLst/>
          </a:prstGeom>
          <a:ln w="19080">
            <a:solidFill>
              <a:srgbClr val="000000"/>
            </a:solidFill>
            <a:miter/>
          </a:ln>
        </p:spPr>
      </p:sp>
      <p:sp>
        <p:nvSpPr>
          <p:cNvPr id="670" name="Line 25"/>
          <p:cNvSpPr/>
          <p:nvPr/>
        </p:nvSpPr>
        <p:spPr>
          <a:xfrm flipH="1">
            <a:off x="3915000" y="2088720"/>
            <a:ext cx="41040" cy="127440"/>
          </a:xfrm>
          <a:prstGeom prst="line">
            <a:avLst/>
          </a:prstGeom>
          <a:ln w="19080">
            <a:solidFill>
              <a:srgbClr val="000000"/>
            </a:solidFill>
            <a:miter/>
          </a:ln>
        </p:spPr>
      </p:sp>
      <p:sp>
        <p:nvSpPr>
          <p:cNvPr id="671" name="Line 26"/>
          <p:cNvSpPr/>
          <p:nvPr/>
        </p:nvSpPr>
        <p:spPr>
          <a:xfrm flipH="1">
            <a:off x="3484800" y="1964520"/>
            <a:ext cx="36720" cy="122400"/>
          </a:xfrm>
          <a:prstGeom prst="line">
            <a:avLst/>
          </a:prstGeom>
          <a:ln w="19080">
            <a:solidFill>
              <a:srgbClr val="000000"/>
            </a:solidFill>
            <a:miter/>
          </a:ln>
        </p:spPr>
      </p:sp>
      <p:sp>
        <p:nvSpPr>
          <p:cNvPr id="672" name="Line 27"/>
          <p:cNvSpPr/>
          <p:nvPr/>
        </p:nvSpPr>
        <p:spPr>
          <a:xfrm flipH="1">
            <a:off x="5387760" y="1962360"/>
            <a:ext cx="78120" cy="254880"/>
          </a:xfrm>
          <a:prstGeom prst="line">
            <a:avLst/>
          </a:prstGeom>
          <a:ln w="19080">
            <a:solidFill>
              <a:srgbClr val="000000"/>
            </a:solidFill>
            <a:miter/>
          </a:ln>
        </p:spPr>
      </p:sp>
      <p:sp>
        <p:nvSpPr>
          <p:cNvPr id="673" name="Line 28"/>
          <p:cNvSpPr/>
          <p:nvPr/>
        </p:nvSpPr>
        <p:spPr>
          <a:xfrm flipH="1" flipV="1">
            <a:off x="5307120" y="1962360"/>
            <a:ext cx="80640" cy="254880"/>
          </a:xfrm>
          <a:prstGeom prst="line">
            <a:avLst/>
          </a:prstGeom>
          <a:ln w="19080">
            <a:solidFill>
              <a:srgbClr val="000000"/>
            </a:solidFill>
            <a:miter/>
          </a:ln>
        </p:spPr>
      </p:sp>
      <p:sp>
        <p:nvSpPr>
          <p:cNvPr id="674" name="Line 29"/>
          <p:cNvSpPr/>
          <p:nvPr/>
        </p:nvSpPr>
        <p:spPr>
          <a:xfrm flipH="1">
            <a:off x="5228280" y="1962360"/>
            <a:ext cx="78120" cy="254880"/>
          </a:xfrm>
          <a:prstGeom prst="line">
            <a:avLst/>
          </a:prstGeom>
          <a:ln w="19080">
            <a:solidFill>
              <a:srgbClr val="000000"/>
            </a:solidFill>
            <a:miter/>
          </a:ln>
        </p:spPr>
      </p:sp>
      <p:sp>
        <p:nvSpPr>
          <p:cNvPr id="675" name="Line 30"/>
          <p:cNvSpPr/>
          <p:nvPr/>
        </p:nvSpPr>
        <p:spPr>
          <a:xfrm flipH="1" flipV="1">
            <a:off x="5150520" y="1962360"/>
            <a:ext cx="79560" cy="254880"/>
          </a:xfrm>
          <a:prstGeom prst="line">
            <a:avLst/>
          </a:prstGeom>
          <a:ln w="19080">
            <a:solidFill>
              <a:srgbClr val="000000"/>
            </a:solidFill>
            <a:miter/>
          </a:ln>
        </p:spPr>
      </p:sp>
      <p:sp>
        <p:nvSpPr>
          <p:cNvPr id="676" name="Line 31"/>
          <p:cNvSpPr/>
          <p:nvPr/>
        </p:nvSpPr>
        <p:spPr>
          <a:xfrm flipH="1" flipV="1">
            <a:off x="5467320" y="1961280"/>
            <a:ext cx="79560" cy="254880"/>
          </a:xfrm>
          <a:prstGeom prst="line">
            <a:avLst/>
          </a:prstGeom>
          <a:ln w="19080">
            <a:solidFill>
              <a:srgbClr val="000000"/>
            </a:solidFill>
            <a:miter/>
          </a:ln>
        </p:spPr>
      </p:sp>
      <p:sp>
        <p:nvSpPr>
          <p:cNvPr id="677" name="Line 32"/>
          <p:cNvSpPr/>
          <p:nvPr/>
        </p:nvSpPr>
        <p:spPr>
          <a:xfrm flipH="1">
            <a:off x="5545800" y="2088720"/>
            <a:ext cx="41040" cy="127440"/>
          </a:xfrm>
          <a:prstGeom prst="line">
            <a:avLst/>
          </a:prstGeom>
          <a:ln w="19080">
            <a:solidFill>
              <a:srgbClr val="000000"/>
            </a:solidFill>
            <a:miter/>
          </a:ln>
        </p:spPr>
      </p:sp>
      <p:sp>
        <p:nvSpPr>
          <p:cNvPr id="678" name="Line 33"/>
          <p:cNvSpPr/>
          <p:nvPr/>
        </p:nvSpPr>
        <p:spPr>
          <a:xfrm flipH="1">
            <a:off x="5115600" y="1964520"/>
            <a:ext cx="36720" cy="122400"/>
          </a:xfrm>
          <a:prstGeom prst="line">
            <a:avLst/>
          </a:prstGeom>
          <a:ln w="19080">
            <a:solidFill>
              <a:srgbClr val="000000"/>
            </a:solidFill>
            <a:miter/>
          </a:ln>
        </p:spPr>
      </p:sp>
      <p:sp>
        <p:nvSpPr>
          <p:cNvPr id="679" name="Line 34"/>
          <p:cNvSpPr/>
          <p:nvPr/>
        </p:nvSpPr>
        <p:spPr>
          <a:xfrm>
            <a:off x="6172560" y="2095920"/>
            <a:ext cx="0" cy="552960"/>
          </a:xfrm>
          <a:prstGeom prst="line">
            <a:avLst/>
          </a:prstGeom>
          <a:ln w="19080">
            <a:solidFill>
              <a:srgbClr val="000000"/>
            </a:solidFill>
            <a:miter/>
          </a:ln>
        </p:spPr>
      </p:sp>
      <p:sp>
        <p:nvSpPr>
          <p:cNvPr id="680" name="Line 35"/>
          <p:cNvSpPr/>
          <p:nvPr/>
        </p:nvSpPr>
        <p:spPr>
          <a:xfrm>
            <a:off x="2913840" y="2998800"/>
            <a:ext cx="0" cy="724680"/>
          </a:xfrm>
          <a:prstGeom prst="line">
            <a:avLst/>
          </a:prstGeom>
          <a:ln w="19080">
            <a:solidFill>
              <a:srgbClr val="000000"/>
            </a:solidFill>
            <a:miter/>
          </a:ln>
        </p:spPr>
      </p:sp>
      <p:sp>
        <p:nvSpPr>
          <p:cNvPr id="681" name="Line 36"/>
          <p:cNvSpPr/>
          <p:nvPr/>
        </p:nvSpPr>
        <p:spPr>
          <a:xfrm>
            <a:off x="2905200" y="2095920"/>
            <a:ext cx="572400" cy="0"/>
          </a:xfrm>
          <a:prstGeom prst="line">
            <a:avLst/>
          </a:prstGeom>
          <a:ln w="19080">
            <a:solidFill>
              <a:srgbClr val="000000"/>
            </a:solidFill>
            <a:miter/>
          </a:ln>
        </p:spPr>
      </p:sp>
      <p:sp>
        <p:nvSpPr>
          <p:cNvPr id="682" name="Line 37"/>
          <p:cNvSpPr/>
          <p:nvPr/>
        </p:nvSpPr>
        <p:spPr>
          <a:xfrm>
            <a:off x="5598720" y="2095920"/>
            <a:ext cx="572400" cy="0"/>
          </a:xfrm>
          <a:prstGeom prst="line">
            <a:avLst/>
          </a:prstGeom>
          <a:ln w="19080">
            <a:solidFill>
              <a:srgbClr val="000000"/>
            </a:solidFill>
            <a:miter/>
          </a:ln>
        </p:spPr>
      </p:sp>
      <p:sp>
        <p:nvSpPr>
          <p:cNvPr id="683" name="Line 38"/>
          <p:cNvSpPr/>
          <p:nvPr/>
        </p:nvSpPr>
        <p:spPr>
          <a:xfrm>
            <a:off x="4507560" y="2095920"/>
            <a:ext cx="0" cy="552960"/>
          </a:xfrm>
          <a:prstGeom prst="line">
            <a:avLst/>
          </a:prstGeom>
          <a:ln w="19080">
            <a:solidFill>
              <a:srgbClr val="000000"/>
            </a:solidFill>
            <a:miter/>
          </a:ln>
        </p:spPr>
      </p:sp>
      <p:sp>
        <p:nvSpPr>
          <p:cNvPr id="684" name="Line 39"/>
          <p:cNvSpPr/>
          <p:nvPr/>
        </p:nvSpPr>
        <p:spPr>
          <a:xfrm>
            <a:off x="4507560" y="3165120"/>
            <a:ext cx="0" cy="552600"/>
          </a:xfrm>
          <a:prstGeom prst="line">
            <a:avLst/>
          </a:prstGeom>
          <a:ln w="19080">
            <a:solidFill>
              <a:srgbClr val="000000"/>
            </a:solidFill>
            <a:miter/>
          </a:ln>
        </p:spPr>
      </p:sp>
      <p:sp>
        <p:nvSpPr>
          <p:cNvPr id="685" name="Line 40"/>
          <p:cNvSpPr/>
          <p:nvPr/>
        </p:nvSpPr>
        <p:spPr>
          <a:xfrm>
            <a:off x="6166800" y="2980440"/>
            <a:ext cx="0" cy="736920"/>
          </a:xfrm>
          <a:prstGeom prst="line">
            <a:avLst/>
          </a:prstGeom>
          <a:ln w="19080">
            <a:solidFill>
              <a:srgbClr val="000000"/>
            </a:solidFill>
            <a:miter/>
          </a:ln>
        </p:spPr>
      </p:sp>
      <p:sp>
        <p:nvSpPr>
          <p:cNvPr id="686" name="CustomShape 41"/>
          <p:cNvSpPr/>
          <p:nvPr/>
        </p:nvSpPr>
        <p:spPr>
          <a:xfrm>
            <a:off x="3483720" y="1554120"/>
            <a:ext cx="486360" cy="500040"/>
          </a:xfrm>
          <a:prstGeom prst="rect">
            <a:avLst/>
          </a:prstGeom>
          <a:noFill/>
          <a:ln>
            <a:noFill/>
          </a:ln>
        </p:spPr>
        <p:txBody>
          <a:bodyPr wrap="none" lIns="103320" rIns="103320" tIns="51480" bIns="51480"/>
          <a:p>
            <a:pPr>
              <a:lnSpc>
                <a:spcPct val="100000"/>
              </a:lnSpc>
            </a:pPr>
            <a:r>
              <a:rPr lang="en-US" sz="2300">
                <a:latin typeface="Times New Roman"/>
              </a:rPr>
              <a:t>R</a:t>
            </a:r>
            <a:r>
              <a:rPr lang="en-US" sz="2300" baseline="-25000">
                <a:latin typeface="Times New Roman"/>
              </a:rPr>
              <a:t>1</a:t>
            </a:r>
            <a:endParaRPr/>
          </a:p>
        </p:txBody>
      </p:sp>
      <p:sp>
        <p:nvSpPr>
          <p:cNvPr id="687" name="CustomShape 42"/>
          <p:cNvSpPr/>
          <p:nvPr/>
        </p:nvSpPr>
        <p:spPr>
          <a:xfrm>
            <a:off x="5121360" y="1554120"/>
            <a:ext cx="486360" cy="500040"/>
          </a:xfrm>
          <a:prstGeom prst="rect">
            <a:avLst/>
          </a:prstGeom>
          <a:noFill/>
          <a:ln>
            <a:noFill/>
          </a:ln>
        </p:spPr>
        <p:txBody>
          <a:bodyPr wrap="none" lIns="103320" rIns="103320" tIns="51480" bIns="51480"/>
          <a:p>
            <a:pPr>
              <a:lnSpc>
                <a:spcPct val="100000"/>
              </a:lnSpc>
            </a:pPr>
            <a:r>
              <a:rPr lang="en-US" sz="2300">
                <a:latin typeface="Times New Roman"/>
              </a:rPr>
              <a:t>R</a:t>
            </a:r>
            <a:r>
              <a:rPr lang="en-US" sz="2300" baseline="-25000">
                <a:latin typeface="Times New Roman"/>
              </a:rPr>
              <a:t>2</a:t>
            </a:r>
            <a:endParaRPr/>
          </a:p>
        </p:txBody>
      </p:sp>
      <p:sp>
        <p:nvSpPr>
          <p:cNvPr id="688" name="CustomShape 43"/>
          <p:cNvSpPr/>
          <p:nvPr/>
        </p:nvSpPr>
        <p:spPr>
          <a:xfrm>
            <a:off x="2215080" y="2659680"/>
            <a:ext cx="502920" cy="500040"/>
          </a:xfrm>
          <a:prstGeom prst="rect">
            <a:avLst/>
          </a:prstGeom>
          <a:noFill/>
          <a:ln>
            <a:noFill/>
          </a:ln>
        </p:spPr>
        <p:txBody>
          <a:bodyPr wrap="none" lIns="103320" rIns="103320" tIns="51480" bIns="51480"/>
          <a:p>
            <a:pPr>
              <a:lnSpc>
                <a:spcPct val="100000"/>
              </a:lnSpc>
            </a:pPr>
            <a:r>
              <a:rPr lang="en-US" sz="2300">
                <a:solidFill>
                  <a:srgbClr val="ff0000"/>
                </a:solidFill>
                <a:latin typeface="Times New Roman"/>
              </a:rPr>
              <a:t>V</a:t>
            </a:r>
            <a:r>
              <a:rPr lang="en-US" sz="2300" baseline="-25000">
                <a:solidFill>
                  <a:srgbClr val="ff0000"/>
                </a:solidFill>
                <a:latin typeface="Times New Roman"/>
              </a:rPr>
              <a:t>1</a:t>
            </a:r>
            <a:endParaRPr/>
          </a:p>
        </p:txBody>
      </p:sp>
      <p:sp>
        <p:nvSpPr>
          <p:cNvPr id="689" name="CustomShape 44"/>
          <p:cNvSpPr/>
          <p:nvPr/>
        </p:nvSpPr>
        <p:spPr>
          <a:xfrm>
            <a:off x="6372720" y="2659680"/>
            <a:ext cx="502920" cy="500040"/>
          </a:xfrm>
          <a:prstGeom prst="rect">
            <a:avLst/>
          </a:prstGeom>
          <a:noFill/>
          <a:ln>
            <a:noFill/>
          </a:ln>
        </p:spPr>
        <p:txBody>
          <a:bodyPr wrap="none" lIns="103320" rIns="103320" tIns="51480" bIns="51480"/>
          <a:p>
            <a:pPr>
              <a:lnSpc>
                <a:spcPct val="100000"/>
              </a:lnSpc>
            </a:pPr>
            <a:r>
              <a:rPr lang="en-US" sz="2300">
                <a:solidFill>
                  <a:srgbClr val="ff0000"/>
                </a:solidFill>
                <a:latin typeface="Times New Roman"/>
              </a:rPr>
              <a:t>V</a:t>
            </a:r>
            <a:r>
              <a:rPr lang="en-US" sz="2300" baseline="-25000">
                <a:solidFill>
                  <a:srgbClr val="ff0000"/>
                </a:solidFill>
                <a:latin typeface="Times New Roman"/>
              </a:rPr>
              <a:t>2</a:t>
            </a:r>
            <a:endParaRPr/>
          </a:p>
        </p:txBody>
      </p:sp>
      <p:sp>
        <p:nvSpPr>
          <p:cNvPr id="690" name="CustomShape 45"/>
          <p:cNvSpPr/>
          <p:nvPr/>
        </p:nvSpPr>
        <p:spPr>
          <a:xfrm>
            <a:off x="3291480" y="2237400"/>
            <a:ext cx="941760" cy="452160"/>
          </a:xfrm>
          <a:prstGeom prst="rect">
            <a:avLst/>
          </a:prstGeom>
          <a:noFill/>
          <a:ln>
            <a:noFill/>
          </a:ln>
        </p:spPr>
        <p:txBody>
          <a:bodyPr wrap="none" lIns="103320" rIns="103320" tIns="51480" bIns="51480"/>
          <a:p>
            <a:pPr>
              <a:lnSpc>
                <a:spcPct val="100000"/>
              </a:lnSpc>
            </a:pPr>
            <a:r>
              <a:rPr lang="en-US" sz="2300">
                <a:latin typeface="Times New Roman"/>
              </a:rPr>
              <a:t>100 </a:t>
            </a:r>
            <a:r>
              <a:rPr lang="en-US" sz="2300">
                <a:latin typeface="Symbol"/>
                <a:ea typeface="Symbol"/>
              </a:rPr>
              <a:t></a:t>
            </a:r>
            <a:endParaRPr/>
          </a:p>
        </p:txBody>
      </p:sp>
      <p:sp>
        <p:nvSpPr>
          <p:cNvPr id="691" name="CustomShape 46"/>
          <p:cNvSpPr/>
          <p:nvPr/>
        </p:nvSpPr>
        <p:spPr>
          <a:xfrm>
            <a:off x="4928040" y="2237400"/>
            <a:ext cx="795600" cy="452160"/>
          </a:xfrm>
          <a:prstGeom prst="rect">
            <a:avLst/>
          </a:prstGeom>
          <a:noFill/>
          <a:ln>
            <a:noFill/>
          </a:ln>
        </p:spPr>
        <p:txBody>
          <a:bodyPr wrap="none" lIns="103320" rIns="103320" tIns="51480" bIns="51480"/>
          <a:p>
            <a:pPr>
              <a:lnSpc>
                <a:spcPct val="100000"/>
              </a:lnSpc>
            </a:pPr>
            <a:r>
              <a:rPr lang="en-US" sz="2300">
                <a:latin typeface="Times New Roman"/>
              </a:rPr>
              <a:t>20 </a:t>
            </a:r>
            <a:r>
              <a:rPr lang="en-US" sz="2300">
                <a:latin typeface="Symbol"/>
                <a:ea typeface="Symbol"/>
              </a:rPr>
              <a:t></a:t>
            </a:r>
            <a:endParaRPr/>
          </a:p>
        </p:txBody>
      </p:sp>
      <p:sp>
        <p:nvSpPr>
          <p:cNvPr id="692" name="CustomShape 47"/>
          <p:cNvSpPr/>
          <p:nvPr/>
        </p:nvSpPr>
        <p:spPr>
          <a:xfrm>
            <a:off x="2133720" y="2237400"/>
            <a:ext cx="777600" cy="452160"/>
          </a:xfrm>
          <a:prstGeom prst="rect">
            <a:avLst/>
          </a:prstGeom>
          <a:noFill/>
          <a:ln>
            <a:noFill/>
          </a:ln>
        </p:spPr>
        <p:txBody>
          <a:bodyPr wrap="none" lIns="103320" rIns="103320" tIns="51480" bIns="51480"/>
          <a:p>
            <a:pPr>
              <a:lnSpc>
                <a:spcPct val="100000"/>
              </a:lnSpc>
            </a:pPr>
            <a:r>
              <a:rPr lang="en-US" sz="2300">
                <a:solidFill>
                  <a:srgbClr val="ff0000"/>
                </a:solidFill>
                <a:latin typeface="Times New Roman"/>
              </a:rPr>
              <a:t>15 V</a:t>
            </a:r>
            <a:endParaRPr/>
          </a:p>
        </p:txBody>
      </p:sp>
      <p:sp>
        <p:nvSpPr>
          <p:cNvPr id="693" name="CustomShape 48"/>
          <p:cNvSpPr/>
          <p:nvPr/>
        </p:nvSpPr>
        <p:spPr>
          <a:xfrm>
            <a:off x="6202440" y="2237400"/>
            <a:ext cx="777600" cy="452160"/>
          </a:xfrm>
          <a:prstGeom prst="rect">
            <a:avLst/>
          </a:prstGeom>
          <a:noFill/>
          <a:ln>
            <a:noFill/>
          </a:ln>
        </p:spPr>
        <p:txBody>
          <a:bodyPr wrap="none" lIns="103320" rIns="103320" tIns="51480" bIns="51480"/>
          <a:p>
            <a:pPr>
              <a:lnSpc>
                <a:spcPct val="100000"/>
              </a:lnSpc>
            </a:pPr>
            <a:r>
              <a:rPr lang="en-US" sz="2300">
                <a:solidFill>
                  <a:srgbClr val="ff0000"/>
                </a:solidFill>
                <a:latin typeface="Times New Roman"/>
              </a:rPr>
              <a:t>13 V</a:t>
            </a:r>
            <a:endParaRPr/>
          </a:p>
        </p:txBody>
      </p:sp>
      <p:sp>
        <p:nvSpPr>
          <p:cNvPr id="694" name="CustomShape 49"/>
          <p:cNvSpPr/>
          <p:nvPr/>
        </p:nvSpPr>
        <p:spPr>
          <a:xfrm>
            <a:off x="1927800" y="6122520"/>
            <a:ext cx="4532400" cy="573120"/>
          </a:xfrm>
          <a:prstGeom prst="rect">
            <a:avLst/>
          </a:prstGeom>
          <a:noFill/>
          <a:ln>
            <a:noFill/>
          </a:ln>
        </p:spPr>
        <p:txBody>
          <a:bodyPr wrap="none" lIns="103320" rIns="103320" tIns="51480" bIns="51480"/>
          <a:p>
            <a:pPr>
              <a:lnSpc>
                <a:spcPct val="100000"/>
              </a:lnSpc>
            </a:pPr>
            <a:r>
              <a:rPr lang="en-US" sz="2300">
                <a:latin typeface="Times New Roman"/>
              </a:rPr>
              <a:t>Adding the currents gives I</a:t>
            </a:r>
            <a:r>
              <a:rPr lang="en-US" sz="2300" baseline="-25000">
                <a:latin typeface="Times New Roman"/>
              </a:rPr>
              <a:t>R</a:t>
            </a:r>
            <a:r>
              <a:rPr lang="en-US" sz="2300" baseline="-50000">
                <a:latin typeface="Times New Roman"/>
              </a:rPr>
              <a:t>3</a:t>
            </a:r>
            <a:r>
              <a:rPr lang="en-US" sz="2300">
                <a:latin typeface="Times New Roman"/>
              </a:rPr>
              <a:t> = 0.5 A</a:t>
            </a:r>
            <a:endParaRPr/>
          </a:p>
        </p:txBody>
      </p:sp>
      <p:sp>
        <p:nvSpPr>
          <p:cNvPr id="695" name="CustomShape 50"/>
          <p:cNvSpPr/>
          <p:nvPr/>
        </p:nvSpPr>
        <p:spPr>
          <a:xfrm>
            <a:off x="1382760" y="4428720"/>
            <a:ext cx="5619240" cy="573120"/>
          </a:xfrm>
          <a:prstGeom prst="rect">
            <a:avLst/>
          </a:prstGeom>
          <a:noFill/>
          <a:ln>
            <a:noFill/>
          </a:ln>
        </p:spPr>
        <p:txBody>
          <a:bodyPr wrap="none" lIns="103320" rIns="103320" tIns="51480" bIns="51480"/>
          <a:p>
            <a:pPr>
              <a:lnSpc>
                <a:spcPct val="100000"/>
              </a:lnSpc>
            </a:pPr>
            <a:r>
              <a:rPr lang="en-US" sz="2300">
                <a:solidFill>
                  <a:srgbClr val="003366"/>
                </a:solidFill>
                <a:latin typeface="Times New Roman"/>
              </a:rPr>
              <a:t>R</a:t>
            </a:r>
            <a:r>
              <a:rPr lang="en-US" sz="2300" baseline="-25000">
                <a:solidFill>
                  <a:srgbClr val="003366"/>
                </a:solidFill>
                <a:latin typeface="Times New Roman"/>
              </a:rPr>
              <a:t>EQ</a:t>
            </a:r>
            <a:r>
              <a:rPr lang="en-US" sz="2300">
                <a:solidFill>
                  <a:srgbClr val="003366"/>
                </a:solidFill>
                <a:latin typeface="Times New Roman"/>
              </a:rPr>
              <a:t> = 106.7 </a:t>
            </a:r>
            <a:r>
              <a:rPr lang="en-US" sz="2300">
                <a:solidFill>
                  <a:srgbClr val="003366"/>
                </a:solidFill>
                <a:latin typeface="Symbol"/>
                <a:ea typeface="Symbol"/>
              </a:rPr>
              <a:t></a:t>
            </a:r>
            <a:r>
              <a:rPr lang="en-US" sz="2300">
                <a:solidFill>
                  <a:srgbClr val="003366"/>
                </a:solidFill>
                <a:latin typeface="Times New Roman"/>
                <a:ea typeface="Symbol"/>
              </a:rPr>
              <a:t>, I</a:t>
            </a:r>
            <a:r>
              <a:rPr lang="en-US" sz="2300" baseline="-25000">
                <a:solidFill>
                  <a:srgbClr val="003366"/>
                </a:solidFill>
                <a:latin typeface="Times New Roman"/>
                <a:ea typeface="Symbol"/>
              </a:rPr>
              <a:t>T</a:t>
            </a:r>
            <a:r>
              <a:rPr lang="en-US" sz="2300">
                <a:solidFill>
                  <a:srgbClr val="003366"/>
                </a:solidFill>
                <a:latin typeface="Times New Roman"/>
                <a:ea typeface="Symbol"/>
              </a:rPr>
              <a:t> = 0.141 A and I</a:t>
            </a:r>
            <a:r>
              <a:rPr lang="en-US" sz="2300" baseline="-25000">
                <a:solidFill>
                  <a:srgbClr val="003366"/>
                </a:solidFill>
                <a:latin typeface="Times New Roman"/>
                <a:ea typeface="Symbol"/>
              </a:rPr>
              <a:t>R</a:t>
            </a:r>
            <a:r>
              <a:rPr lang="en-US" sz="2300" baseline="-50000">
                <a:solidFill>
                  <a:srgbClr val="003366"/>
                </a:solidFill>
                <a:latin typeface="Times New Roman"/>
                <a:ea typeface="Symbol"/>
              </a:rPr>
              <a:t>3</a:t>
            </a:r>
            <a:r>
              <a:rPr lang="en-US" sz="2300">
                <a:solidFill>
                  <a:srgbClr val="003366"/>
                </a:solidFill>
                <a:latin typeface="Times New Roman"/>
                <a:ea typeface="Symbol"/>
              </a:rPr>
              <a:t> = 0.094 A </a:t>
            </a:r>
            <a:endParaRPr/>
          </a:p>
        </p:txBody>
      </p:sp>
      <p:sp>
        <p:nvSpPr>
          <p:cNvPr id="696" name="CustomShape 51"/>
          <p:cNvSpPr/>
          <p:nvPr/>
        </p:nvSpPr>
        <p:spPr>
          <a:xfrm>
            <a:off x="1405080" y="5523840"/>
            <a:ext cx="5619240" cy="573120"/>
          </a:xfrm>
          <a:prstGeom prst="rect">
            <a:avLst/>
          </a:prstGeom>
          <a:noFill/>
          <a:ln>
            <a:noFill/>
          </a:ln>
        </p:spPr>
        <p:txBody>
          <a:bodyPr wrap="none" lIns="103320" rIns="103320" tIns="51480" bIns="51480"/>
          <a:p>
            <a:pPr>
              <a:lnSpc>
                <a:spcPct val="100000"/>
              </a:lnSpc>
            </a:pPr>
            <a:r>
              <a:rPr lang="en-US" sz="2300">
                <a:solidFill>
                  <a:srgbClr val="ff0000"/>
                </a:solidFill>
                <a:latin typeface="Times New Roman"/>
              </a:rPr>
              <a:t>R</a:t>
            </a:r>
            <a:r>
              <a:rPr lang="en-US" sz="2300" baseline="-25000">
                <a:solidFill>
                  <a:srgbClr val="ff0000"/>
                </a:solidFill>
                <a:latin typeface="Times New Roman"/>
              </a:rPr>
              <a:t>EQ</a:t>
            </a:r>
            <a:r>
              <a:rPr lang="en-US" sz="2300">
                <a:solidFill>
                  <a:srgbClr val="ff0000"/>
                </a:solidFill>
                <a:latin typeface="Times New Roman"/>
              </a:rPr>
              <a:t> = 29.09 </a:t>
            </a:r>
            <a:r>
              <a:rPr lang="en-US" sz="2300">
                <a:solidFill>
                  <a:srgbClr val="ff0000"/>
                </a:solidFill>
                <a:latin typeface="Symbol"/>
                <a:ea typeface="Symbol"/>
              </a:rPr>
              <a:t></a:t>
            </a:r>
            <a:r>
              <a:rPr lang="en-US" sz="2300">
                <a:solidFill>
                  <a:srgbClr val="ff0000"/>
                </a:solidFill>
                <a:latin typeface="Times New Roman"/>
                <a:ea typeface="Symbol"/>
              </a:rPr>
              <a:t>, I</a:t>
            </a:r>
            <a:r>
              <a:rPr lang="en-US" sz="2300" baseline="-25000">
                <a:solidFill>
                  <a:srgbClr val="ff0000"/>
                </a:solidFill>
                <a:latin typeface="Times New Roman"/>
                <a:ea typeface="Symbol"/>
              </a:rPr>
              <a:t>T</a:t>
            </a:r>
            <a:r>
              <a:rPr lang="en-US" sz="2300">
                <a:solidFill>
                  <a:srgbClr val="ff0000"/>
                </a:solidFill>
                <a:latin typeface="Times New Roman"/>
                <a:ea typeface="Symbol"/>
              </a:rPr>
              <a:t> = 0.447 A and I</a:t>
            </a:r>
            <a:r>
              <a:rPr lang="en-US" sz="2300" baseline="-25000">
                <a:solidFill>
                  <a:srgbClr val="ff0000"/>
                </a:solidFill>
                <a:latin typeface="Times New Roman"/>
                <a:ea typeface="Symbol"/>
              </a:rPr>
              <a:t>R</a:t>
            </a:r>
            <a:r>
              <a:rPr lang="en-US" sz="2300" baseline="-50000">
                <a:solidFill>
                  <a:srgbClr val="ff0000"/>
                </a:solidFill>
                <a:latin typeface="Times New Roman"/>
                <a:ea typeface="Symbol"/>
              </a:rPr>
              <a:t>3</a:t>
            </a:r>
            <a:r>
              <a:rPr lang="en-US" sz="2300">
                <a:solidFill>
                  <a:srgbClr val="ff0000"/>
                </a:solidFill>
                <a:latin typeface="Times New Roman"/>
                <a:ea typeface="Symbol"/>
              </a:rPr>
              <a:t> = 0.406 A </a:t>
            </a:r>
            <a:endParaRPr/>
          </a:p>
        </p:txBody>
      </p:sp>
      <p:sp>
        <p:nvSpPr>
          <p:cNvPr id="697" name="CustomShape 52"/>
          <p:cNvSpPr/>
          <p:nvPr/>
        </p:nvSpPr>
        <p:spPr>
          <a:xfrm>
            <a:off x="3278880" y="4026240"/>
            <a:ext cx="2075760" cy="500040"/>
          </a:xfrm>
          <a:prstGeom prst="rect">
            <a:avLst/>
          </a:prstGeom>
          <a:noFill/>
          <a:ln>
            <a:noFill/>
          </a:ln>
        </p:spPr>
        <p:txBody>
          <a:bodyPr wrap="none" lIns="103320" rIns="103320" tIns="51480" bIns="51480"/>
          <a:p>
            <a:pPr>
              <a:lnSpc>
                <a:spcPct val="100000"/>
              </a:lnSpc>
            </a:pPr>
            <a:r>
              <a:rPr lang="en-US" sz="2300">
                <a:latin typeface="Times New Roman"/>
              </a:rPr>
              <a:t>With V</a:t>
            </a:r>
            <a:r>
              <a:rPr lang="en-US" sz="2300" baseline="-25000">
                <a:latin typeface="Times New Roman"/>
              </a:rPr>
              <a:t>2</a:t>
            </a:r>
            <a:r>
              <a:rPr lang="en-US" sz="2300">
                <a:latin typeface="Times New Roman"/>
              </a:rPr>
              <a:t> shorted</a:t>
            </a:r>
            <a:endParaRPr/>
          </a:p>
        </p:txBody>
      </p:sp>
      <p:sp>
        <p:nvSpPr>
          <p:cNvPr id="698" name="CustomShape 53"/>
          <p:cNvSpPr/>
          <p:nvPr/>
        </p:nvSpPr>
        <p:spPr>
          <a:xfrm>
            <a:off x="3232080" y="5018400"/>
            <a:ext cx="2075760" cy="500040"/>
          </a:xfrm>
          <a:prstGeom prst="rect">
            <a:avLst/>
          </a:prstGeom>
          <a:noFill/>
          <a:ln>
            <a:noFill/>
          </a:ln>
        </p:spPr>
        <p:txBody>
          <a:bodyPr wrap="none" lIns="103320" rIns="103320" tIns="51480" bIns="51480"/>
          <a:p>
            <a:pPr>
              <a:lnSpc>
                <a:spcPct val="100000"/>
              </a:lnSpc>
            </a:pPr>
            <a:r>
              <a:rPr lang="en-US" sz="2300">
                <a:latin typeface="Times New Roman"/>
              </a:rPr>
              <a:t>With V</a:t>
            </a:r>
            <a:r>
              <a:rPr lang="en-US" sz="2300" baseline="-25000">
                <a:latin typeface="Times New Roman"/>
              </a:rPr>
              <a:t>1</a:t>
            </a:r>
            <a:r>
              <a:rPr lang="en-US" sz="2300">
                <a:latin typeface="Times New Roman"/>
              </a:rPr>
              <a:t> shorted</a:t>
            </a:r>
            <a:endParaRPr/>
          </a:p>
        </p:txBody>
      </p:sp>
      <p:sp>
        <p:nvSpPr>
          <p:cNvPr id="699" name="CustomShape 54"/>
          <p:cNvSpPr/>
          <p:nvPr/>
        </p:nvSpPr>
        <p:spPr>
          <a:xfrm>
            <a:off x="4178160" y="2612160"/>
            <a:ext cx="134640" cy="514440"/>
          </a:xfrm>
          <a:prstGeom prst="upArrow">
            <a:avLst>
              <a:gd name="adj1" fmla="val 5400"/>
              <a:gd name="adj2" fmla="val 5400"/>
            </a:avLst>
          </a:prstGeom>
          <a:solidFill>
            <a:srgbClr val="003366"/>
          </a:solidFill>
          <a:ln w="9360">
            <a:solidFill>
              <a:srgbClr val="003366"/>
            </a:solidFill>
            <a:miter/>
          </a:ln>
        </p:spPr>
      </p:sp>
      <p:sp>
        <p:nvSpPr>
          <p:cNvPr id="700" name="CustomShape 55"/>
          <p:cNvSpPr/>
          <p:nvPr/>
        </p:nvSpPr>
        <p:spPr>
          <a:xfrm>
            <a:off x="4723560" y="2612160"/>
            <a:ext cx="135000" cy="514440"/>
          </a:xfrm>
          <a:prstGeom prst="upArrow">
            <a:avLst>
              <a:gd name="adj1" fmla="val 5400"/>
              <a:gd name="adj2" fmla="val 5400"/>
            </a:avLst>
          </a:prstGeom>
          <a:solidFill>
            <a:srgbClr val="ff0000"/>
          </a:solidFill>
          <a:ln w="9360">
            <a:solidFill>
              <a:srgbClr val="ff0000"/>
            </a:solidFill>
            <a:miter/>
          </a:ln>
        </p:spPr>
      </p:sp>
      <p:sp>
        <p:nvSpPr>
          <p:cNvPr id="701" name="CustomShape 56"/>
          <p:cNvSpPr/>
          <p:nvPr/>
        </p:nvSpPr>
        <p:spPr>
          <a:xfrm>
            <a:off x="3428280" y="3175560"/>
            <a:ext cx="1132560" cy="452160"/>
          </a:xfrm>
          <a:prstGeom prst="rect">
            <a:avLst/>
          </a:prstGeom>
          <a:noFill/>
          <a:ln>
            <a:noFill/>
          </a:ln>
        </p:spPr>
        <p:txBody>
          <a:bodyPr wrap="none" lIns="103320" rIns="103320" tIns="51480" bIns="51480"/>
          <a:p>
            <a:pPr>
              <a:lnSpc>
                <a:spcPct val="100000"/>
              </a:lnSpc>
            </a:pPr>
            <a:r>
              <a:rPr lang="en-US" sz="2300">
                <a:solidFill>
                  <a:srgbClr val="003366"/>
                </a:solidFill>
                <a:latin typeface="Times New Roman"/>
              </a:rPr>
              <a:t>0.094 A</a:t>
            </a:r>
            <a:endParaRPr/>
          </a:p>
        </p:txBody>
      </p:sp>
      <p:sp>
        <p:nvSpPr>
          <p:cNvPr id="702" name="CustomShape 57"/>
          <p:cNvSpPr/>
          <p:nvPr/>
        </p:nvSpPr>
        <p:spPr>
          <a:xfrm>
            <a:off x="4518720" y="3177000"/>
            <a:ext cx="1132560" cy="452160"/>
          </a:xfrm>
          <a:prstGeom prst="rect">
            <a:avLst/>
          </a:prstGeom>
          <a:noFill/>
          <a:ln>
            <a:noFill/>
          </a:ln>
        </p:spPr>
        <p:txBody>
          <a:bodyPr wrap="none" lIns="103320" rIns="103320" tIns="51480" bIns="51480"/>
          <a:p>
            <a:pPr>
              <a:lnSpc>
                <a:spcPct val="100000"/>
              </a:lnSpc>
            </a:pPr>
            <a:r>
              <a:rPr lang="en-US" sz="2300">
                <a:solidFill>
                  <a:srgbClr val="ff0000"/>
                </a:solidFill>
                <a:latin typeface="Times New Roman"/>
              </a:rPr>
              <a:t>0.406 A</a:t>
            </a:r>
            <a:endParaRPr/>
          </a:p>
        </p:txBody>
      </p:sp>
      <p:sp>
        <p:nvSpPr>
          <p:cNvPr id="703" name="CustomShape 58"/>
          <p:cNvSpPr/>
          <p:nvPr/>
        </p:nvSpPr>
        <p:spPr>
          <a:xfrm>
            <a:off x="623880" y="533520"/>
            <a:ext cx="8082000" cy="579960"/>
          </a:xfrm>
          <a:prstGeom prst="rect">
            <a:avLst/>
          </a:prstGeom>
          <a:noFill/>
          <a:ln>
            <a:noFill/>
          </a:ln>
        </p:spPr>
        <p:txBody>
          <a:bodyPr lIns="90000" rIns="90000" tIns="46800" bIns="46800"/>
          <a:p>
            <a:pPr>
              <a:lnSpc>
                <a:spcPct val="100000"/>
              </a:lnSpc>
            </a:pPr>
            <a:r>
              <a:rPr lang="en-US" sz="3200">
                <a:solidFill>
                  <a:srgbClr val="0000cc"/>
                </a:solidFill>
                <a:latin typeface="Century Gothic"/>
              </a:rPr>
              <a:t> </a:t>
            </a:r>
            <a:r>
              <a:rPr lang="en-US" sz="3200">
                <a:solidFill>
                  <a:srgbClr val="0000cc"/>
                </a:solidFill>
                <a:latin typeface="Century Gothic"/>
              </a:rPr>
              <a:t>Superposition Theorem (Applied)</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04" name="CustomShape 1"/>
          <p:cNvSpPr/>
          <p:nvPr/>
        </p:nvSpPr>
        <p:spPr>
          <a:xfrm>
            <a:off x="1436040" y="973080"/>
            <a:ext cx="204840" cy="453600"/>
          </a:xfrm>
          <a:prstGeom prst="rect">
            <a:avLst/>
          </a:prstGeom>
          <a:noFill/>
          <a:ln>
            <a:noFill/>
          </a:ln>
        </p:spPr>
      </p:sp>
      <p:sp>
        <p:nvSpPr>
          <p:cNvPr id="705" name="Line 2"/>
          <p:cNvSpPr/>
          <p:nvPr/>
        </p:nvSpPr>
        <p:spPr>
          <a:xfrm>
            <a:off x="3120480" y="2372400"/>
            <a:ext cx="407520" cy="0"/>
          </a:xfrm>
          <a:prstGeom prst="line">
            <a:avLst/>
          </a:prstGeom>
          <a:ln w="19080">
            <a:solidFill>
              <a:srgbClr val="000000"/>
            </a:solidFill>
            <a:miter/>
          </a:ln>
        </p:spPr>
      </p:sp>
      <p:sp>
        <p:nvSpPr>
          <p:cNvPr id="706" name="Line 3"/>
          <p:cNvSpPr/>
          <p:nvPr/>
        </p:nvSpPr>
        <p:spPr>
          <a:xfrm>
            <a:off x="3120480" y="2582640"/>
            <a:ext cx="407520" cy="0"/>
          </a:xfrm>
          <a:prstGeom prst="line">
            <a:avLst/>
          </a:prstGeom>
          <a:ln w="19080">
            <a:solidFill>
              <a:srgbClr val="000000"/>
            </a:solidFill>
            <a:miter/>
          </a:ln>
        </p:spPr>
      </p:sp>
      <p:sp>
        <p:nvSpPr>
          <p:cNvPr id="707" name="Line 4"/>
          <p:cNvSpPr/>
          <p:nvPr/>
        </p:nvSpPr>
        <p:spPr>
          <a:xfrm>
            <a:off x="3199320" y="2481120"/>
            <a:ext cx="256320" cy="0"/>
          </a:xfrm>
          <a:prstGeom prst="line">
            <a:avLst/>
          </a:prstGeom>
          <a:ln w="19080">
            <a:solidFill>
              <a:srgbClr val="000000"/>
            </a:solidFill>
            <a:miter/>
          </a:ln>
        </p:spPr>
      </p:sp>
      <p:sp>
        <p:nvSpPr>
          <p:cNvPr id="708" name="Line 5"/>
          <p:cNvSpPr/>
          <p:nvPr/>
        </p:nvSpPr>
        <p:spPr>
          <a:xfrm>
            <a:off x="3197880" y="2684880"/>
            <a:ext cx="256320" cy="0"/>
          </a:xfrm>
          <a:prstGeom prst="line">
            <a:avLst/>
          </a:prstGeom>
          <a:ln w="19080">
            <a:solidFill>
              <a:srgbClr val="000000"/>
            </a:solidFill>
            <a:miter/>
          </a:ln>
        </p:spPr>
      </p:sp>
      <p:sp>
        <p:nvSpPr>
          <p:cNvPr id="709" name="Line 6"/>
          <p:cNvSpPr/>
          <p:nvPr/>
        </p:nvSpPr>
        <p:spPr>
          <a:xfrm flipH="1" flipV="1">
            <a:off x="4810680" y="2616840"/>
            <a:ext cx="237960" cy="77760"/>
          </a:xfrm>
          <a:prstGeom prst="line">
            <a:avLst/>
          </a:prstGeom>
          <a:ln w="19080">
            <a:solidFill>
              <a:srgbClr val="000000"/>
            </a:solidFill>
            <a:miter/>
          </a:ln>
        </p:spPr>
      </p:sp>
      <p:sp>
        <p:nvSpPr>
          <p:cNvPr id="710" name="Line 7"/>
          <p:cNvSpPr/>
          <p:nvPr/>
        </p:nvSpPr>
        <p:spPr>
          <a:xfrm flipV="1">
            <a:off x="4811040" y="2535840"/>
            <a:ext cx="237960" cy="80280"/>
          </a:xfrm>
          <a:prstGeom prst="line">
            <a:avLst/>
          </a:prstGeom>
          <a:ln w="19080">
            <a:solidFill>
              <a:srgbClr val="000000"/>
            </a:solidFill>
            <a:miter/>
          </a:ln>
        </p:spPr>
      </p:sp>
      <p:sp>
        <p:nvSpPr>
          <p:cNvPr id="711" name="Line 8"/>
          <p:cNvSpPr/>
          <p:nvPr/>
        </p:nvSpPr>
        <p:spPr>
          <a:xfrm flipH="1" flipV="1">
            <a:off x="4810680" y="2458440"/>
            <a:ext cx="237960" cy="77760"/>
          </a:xfrm>
          <a:prstGeom prst="line">
            <a:avLst/>
          </a:prstGeom>
          <a:ln w="19080">
            <a:solidFill>
              <a:srgbClr val="000000"/>
            </a:solidFill>
            <a:miter/>
          </a:ln>
        </p:spPr>
      </p:sp>
      <p:sp>
        <p:nvSpPr>
          <p:cNvPr id="712" name="Line 9"/>
          <p:cNvSpPr/>
          <p:nvPr/>
        </p:nvSpPr>
        <p:spPr>
          <a:xfrm flipV="1">
            <a:off x="4811040" y="2380320"/>
            <a:ext cx="237960" cy="78840"/>
          </a:xfrm>
          <a:prstGeom prst="line">
            <a:avLst/>
          </a:prstGeom>
          <a:ln w="19080">
            <a:solidFill>
              <a:srgbClr val="000000"/>
            </a:solidFill>
            <a:miter/>
          </a:ln>
        </p:spPr>
      </p:sp>
      <p:sp>
        <p:nvSpPr>
          <p:cNvPr id="713" name="Line 10"/>
          <p:cNvSpPr/>
          <p:nvPr/>
        </p:nvSpPr>
        <p:spPr>
          <a:xfrm flipV="1">
            <a:off x="4812120" y="2695320"/>
            <a:ext cx="237960" cy="78840"/>
          </a:xfrm>
          <a:prstGeom prst="line">
            <a:avLst/>
          </a:prstGeom>
          <a:ln w="19080">
            <a:solidFill>
              <a:srgbClr val="000000"/>
            </a:solidFill>
            <a:miter/>
          </a:ln>
        </p:spPr>
      </p:sp>
      <p:sp>
        <p:nvSpPr>
          <p:cNvPr id="714" name="Line 11"/>
          <p:cNvSpPr/>
          <p:nvPr/>
        </p:nvSpPr>
        <p:spPr>
          <a:xfrm flipH="1" flipV="1">
            <a:off x="4812120" y="2773440"/>
            <a:ext cx="118800" cy="40680"/>
          </a:xfrm>
          <a:prstGeom prst="line">
            <a:avLst/>
          </a:prstGeom>
          <a:ln w="19080">
            <a:solidFill>
              <a:srgbClr val="000000"/>
            </a:solidFill>
            <a:miter/>
          </a:ln>
        </p:spPr>
      </p:sp>
      <p:sp>
        <p:nvSpPr>
          <p:cNvPr id="715" name="Line 12"/>
          <p:cNvSpPr/>
          <p:nvPr/>
        </p:nvSpPr>
        <p:spPr>
          <a:xfrm flipH="1" flipV="1">
            <a:off x="4932720" y="2345400"/>
            <a:ext cx="114480" cy="36360"/>
          </a:xfrm>
          <a:prstGeom prst="line">
            <a:avLst/>
          </a:prstGeom>
          <a:ln w="19080">
            <a:solidFill>
              <a:srgbClr val="000000"/>
            </a:solidFill>
            <a:miter/>
          </a:ln>
        </p:spPr>
      </p:sp>
      <p:sp>
        <p:nvSpPr>
          <p:cNvPr id="716" name="Line 13"/>
          <p:cNvSpPr/>
          <p:nvPr/>
        </p:nvSpPr>
        <p:spPr>
          <a:xfrm>
            <a:off x="3327120" y="1853640"/>
            <a:ext cx="0" cy="509040"/>
          </a:xfrm>
          <a:prstGeom prst="line">
            <a:avLst/>
          </a:prstGeom>
          <a:ln w="19080">
            <a:solidFill>
              <a:srgbClr val="000000"/>
            </a:solidFill>
            <a:miter/>
          </a:ln>
        </p:spPr>
      </p:sp>
      <p:sp>
        <p:nvSpPr>
          <p:cNvPr id="717" name="Line 14"/>
          <p:cNvSpPr/>
          <p:nvPr/>
        </p:nvSpPr>
        <p:spPr>
          <a:xfrm>
            <a:off x="4386240" y="1853640"/>
            <a:ext cx="1147680" cy="0"/>
          </a:xfrm>
          <a:prstGeom prst="line">
            <a:avLst/>
          </a:prstGeom>
          <a:ln w="19080">
            <a:solidFill>
              <a:srgbClr val="000000"/>
            </a:solidFill>
            <a:miter/>
          </a:ln>
        </p:spPr>
      </p:sp>
      <p:sp>
        <p:nvSpPr>
          <p:cNvPr id="718" name="Line 15"/>
          <p:cNvSpPr/>
          <p:nvPr/>
        </p:nvSpPr>
        <p:spPr>
          <a:xfrm>
            <a:off x="3341520" y="3346560"/>
            <a:ext cx="3271680" cy="0"/>
          </a:xfrm>
          <a:prstGeom prst="line">
            <a:avLst/>
          </a:prstGeom>
          <a:ln w="19080">
            <a:solidFill>
              <a:srgbClr val="000000"/>
            </a:solidFill>
            <a:miter/>
          </a:ln>
        </p:spPr>
      </p:sp>
      <p:sp>
        <p:nvSpPr>
          <p:cNvPr id="719" name="Line 16"/>
          <p:cNvSpPr/>
          <p:nvPr/>
        </p:nvSpPr>
        <p:spPr>
          <a:xfrm>
            <a:off x="6412320" y="2362680"/>
            <a:ext cx="407520" cy="0"/>
          </a:xfrm>
          <a:prstGeom prst="line">
            <a:avLst/>
          </a:prstGeom>
          <a:ln w="19080">
            <a:solidFill>
              <a:srgbClr val="000000"/>
            </a:solidFill>
            <a:miter/>
          </a:ln>
        </p:spPr>
      </p:sp>
      <p:sp>
        <p:nvSpPr>
          <p:cNvPr id="720" name="Line 17"/>
          <p:cNvSpPr/>
          <p:nvPr/>
        </p:nvSpPr>
        <p:spPr>
          <a:xfrm>
            <a:off x="6412320" y="2572920"/>
            <a:ext cx="407520" cy="0"/>
          </a:xfrm>
          <a:prstGeom prst="line">
            <a:avLst/>
          </a:prstGeom>
          <a:ln w="19080">
            <a:solidFill>
              <a:srgbClr val="000000"/>
            </a:solidFill>
            <a:miter/>
          </a:ln>
        </p:spPr>
      </p:sp>
      <p:sp>
        <p:nvSpPr>
          <p:cNvPr id="721" name="Line 18"/>
          <p:cNvSpPr/>
          <p:nvPr/>
        </p:nvSpPr>
        <p:spPr>
          <a:xfrm>
            <a:off x="6491160" y="2471400"/>
            <a:ext cx="256320" cy="0"/>
          </a:xfrm>
          <a:prstGeom prst="line">
            <a:avLst/>
          </a:prstGeom>
          <a:ln w="19080">
            <a:solidFill>
              <a:srgbClr val="000000"/>
            </a:solidFill>
            <a:miter/>
          </a:ln>
        </p:spPr>
      </p:sp>
      <p:sp>
        <p:nvSpPr>
          <p:cNvPr id="722" name="Line 19"/>
          <p:cNvSpPr/>
          <p:nvPr/>
        </p:nvSpPr>
        <p:spPr>
          <a:xfrm>
            <a:off x="6489720" y="2674800"/>
            <a:ext cx="256320" cy="0"/>
          </a:xfrm>
          <a:prstGeom prst="line">
            <a:avLst/>
          </a:prstGeom>
          <a:ln w="19080">
            <a:solidFill>
              <a:srgbClr val="000000"/>
            </a:solidFill>
            <a:miter/>
          </a:ln>
        </p:spPr>
      </p:sp>
      <p:sp>
        <p:nvSpPr>
          <p:cNvPr id="723" name="Line 20"/>
          <p:cNvSpPr/>
          <p:nvPr/>
        </p:nvSpPr>
        <p:spPr>
          <a:xfrm flipH="1">
            <a:off x="4178880" y="1730520"/>
            <a:ext cx="78840" cy="234360"/>
          </a:xfrm>
          <a:prstGeom prst="line">
            <a:avLst/>
          </a:prstGeom>
          <a:ln w="19080">
            <a:solidFill>
              <a:srgbClr val="000000"/>
            </a:solidFill>
            <a:miter/>
          </a:ln>
        </p:spPr>
      </p:sp>
      <p:sp>
        <p:nvSpPr>
          <p:cNvPr id="724" name="Line 21"/>
          <p:cNvSpPr/>
          <p:nvPr/>
        </p:nvSpPr>
        <p:spPr>
          <a:xfrm flipH="1" flipV="1">
            <a:off x="4097520" y="1730160"/>
            <a:ext cx="81360" cy="234360"/>
          </a:xfrm>
          <a:prstGeom prst="line">
            <a:avLst/>
          </a:prstGeom>
          <a:ln w="19080">
            <a:solidFill>
              <a:srgbClr val="000000"/>
            </a:solidFill>
            <a:miter/>
          </a:ln>
        </p:spPr>
      </p:sp>
      <p:sp>
        <p:nvSpPr>
          <p:cNvPr id="725" name="Line 22"/>
          <p:cNvSpPr/>
          <p:nvPr/>
        </p:nvSpPr>
        <p:spPr>
          <a:xfrm flipH="1">
            <a:off x="4018320" y="1730520"/>
            <a:ext cx="78840" cy="234360"/>
          </a:xfrm>
          <a:prstGeom prst="line">
            <a:avLst/>
          </a:prstGeom>
          <a:ln w="19080">
            <a:solidFill>
              <a:srgbClr val="000000"/>
            </a:solidFill>
            <a:miter/>
          </a:ln>
        </p:spPr>
      </p:sp>
      <p:sp>
        <p:nvSpPr>
          <p:cNvPr id="726" name="Line 23"/>
          <p:cNvSpPr/>
          <p:nvPr/>
        </p:nvSpPr>
        <p:spPr>
          <a:xfrm flipH="1" flipV="1">
            <a:off x="3939480" y="1730160"/>
            <a:ext cx="80280" cy="234360"/>
          </a:xfrm>
          <a:prstGeom prst="line">
            <a:avLst/>
          </a:prstGeom>
          <a:ln w="19080">
            <a:solidFill>
              <a:srgbClr val="000000"/>
            </a:solidFill>
            <a:miter/>
          </a:ln>
        </p:spPr>
      </p:sp>
      <p:sp>
        <p:nvSpPr>
          <p:cNvPr id="727" name="Line 24"/>
          <p:cNvSpPr/>
          <p:nvPr/>
        </p:nvSpPr>
        <p:spPr>
          <a:xfrm flipH="1" flipV="1">
            <a:off x="4259160" y="1729080"/>
            <a:ext cx="80280" cy="234360"/>
          </a:xfrm>
          <a:prstGeom prst="line">
            <a:avLst/>
          </a:prstGeom>
          <a:ln w="19080">
            <a:solidFill>
              <a:srgbClr val="000000"/>
            </a:solidFill>
            <a:miter/>
          </a:ln>
        </p:spPr>
      </p:sp>
      <p:sp>
        <p:nvSpPr>
          <p:cNvPr id="728" name="Line 25"/>
          <p:cNvSpPr/>
          <p:nvPr/>
        </p:nvSpPr>
        <p:spPr>
          <a:xfrm flipH="1">
            <a:off x="4338360" y="1846800"/>
            <a:ext cx="41400" cy="117000"/>
          </a:xfrm>
          <a:prstGeom prst="line">
            <a:avLst/>
          </a:prstGeom>
          <a:ln w="19080">
            <a:solidFill>
              <a:srgbClr val="000000"/>
            </a:solidFill>
            <a:miter/>
          </a:ln>
        </p:spPr>
      </p:sp>
      <p:sp>
        <p:nvSpPr>
          <p:cNvPr id="729" name="Line 26"/>
          <p:cNvSpPr/>
          <p:nvPr/>
        </p:nvSpPr>
        <p:spPr>
          <a:xfrm flipH="1">
            <a:off x="3903840" y="1732320"/>
            <a:ext cx="37080" cy="112680"/>
          </a:xfrm>
          <a:prstGeom prst="line">
            <a:avLst/>
          </a:prstGeom>
          <a:ln w="19080">
            <a:solidFill>
              <a:srgbClr val="000000"/>
            </a:solidFill>
            <a:miter/>
          </a:ln>
        </p:spPr>
      </p:sp>
      <p:sp>
        <p:nvSpPr>
          <p:cNvPr id="730" name="Line 27"/>
          <p:cNvSpPr/>
          <p:nvPr/>
        </p:nvSpPr>
        <p:spPr>
          <a:xfrm flipH="1">
            <a:off x="5825880" y="1730520"/>
            <a:ext cx="78840" cy="234360"/>
          </a:xfrm>
          <a:prstGeom prst="line">
            <a:avLst/>
          </a:prstGeom>
          <a:ln w="19080">
            <a:solidFill>
              <a:srgbClr val="000000"/>
            </a:solidFill>
            <a:miter/>
          </a:ln>
        </p:spPr>
      </p:sp>
      <p:sp>
        <p:nvSpPr>
          <p:cNvPr id="731" name="Line 28"/>
          <p:cNvSpPr/>
          <p:nvPr/>
        </p:nvSpPr>
        <p:spPr>
          <a:xfrm flipH="1" flipV="1">
            <a:off x="5744520" y="1730160"/>
            <a:ext cx="81360" cy="234360"/>
          </a:xfrm>
          <a:prstGeom prst="line">
            <a:avLst/>
          </a:prstGeom>
          <a:ln w="19080">
            <a:solidFill>
              <a:srgbClr val="000000"/>
            </a:solidFill>
            <a:miter/>
          </a:ln>
        </p:spPr>
      </p:sp>
      <p:sp>
        <p:nvSpPr>
          <p:cNvPr id="732" name="Line 29"/>
          <p:cNvSpPr/>
          <p:nvPr/>
        </p:nvSpPr>
        <p:spPr>
          <a:xfrm flipH="1">
            <a:off x="5665320" y="1730520"/>
            <a:ext cx="78840" cy="234360"/>
          </a:xfrm>
          <a:prstGeom prst="line">
            <a:avLst/>
          </a:prstGeom>
          <a:ln w="19080">
            <a:solidFill>
              <a:srgbClr val="000000"/>
            </a:solidFill>
            <a:miter/>
          </a:ln>
        </p:spPr>
      </p:sp>
      <p:sp>
        <p:nvSpPr>
          <p:cNvPr id="733" name="Line 30"/>
          <p:cNvSpPr/>
          <p:nvPr/>
        </p:nvSpPr>
        <p:spPr>
          <a:xfrm flipH="1" flipV="1">
            <a:off x="5586480" y="1730160"/>
            <a:ext cx="80280" cy="234360"/>
          </a:xfrm>
          <a:prstGeom prst="line">
            <a:avLst/>
          </a:prstGeom>
          <a:ln w="19080">
            <a:solidFill>
              <a:srgbClr val="000000"/>
            </a:solidFill>
            <a:miter/>
          </a:ln>
        </p:spPr>
      </p:sp>
      <p:sp>
        <p:nvSpPr>
          <p:cNvPr id="734" name="Line 31"/>
          <p:cNvSpPr/>
          <p:nvPr/>
        </p:nvSpPr>
        <p:spPr>
          <a:xfrm flipH="1" flipV="1">
            <a:off x="5906160" y="1729080"/>
            <a:ext cx="80280" cy="234360"/>
          </a:xfrm>
          <a:prstGeom prst="line">
            <a:avLst/>
          </a:prstGeom>
          <a:ln w="19080">
            <a:solidFill>
              <a:srgbClr val="000000"/>
            </a:solidFill>
            <a:miter/>
          </a:ln>
        </p:spPr>
      </p:sp>
      <p:sp>
        <p:nvSpPr>
          <p:cNvPr id="735" name="Line 32"/>
          <p:cNvSpPr/>
          <p:nvPr/>
        </p:nvSpPr>
        <p:spPr>
          <a:xfrm flipH="1">
            <a:off x="5985360" y="1846800"/>
            <a:ext cx="41400" cy="117000"/>
          </a:xfrm>
          <a:prstGeom prst="line">
            <a:avLst/>
          </a:prstGeom>
          <a:ln w="19080">
            <a:solidFill>
              <a:srgbClr val="000000"/>
            </a:solidFill>
            <a:miter/>
          </a:ln>
        </p:spPr>
      </p:sp>
      <p:sp>
        <p:nvSpPr>
          <p:cNvPr id="736" name="Line 33"/>
          <p:cNvSpPr/>
          <p:nvPr/>
        </p:nvSpPr>
        <p:spPr>
          <a:xfrm flipH="1">
            <a:off x="5550840" y="1732320"/>
            <a:ext cx="37080" cy="112680"/>
          </a:xfrm>
          <a:prstGeom prst="line">
            <a:avLst/>
          </a:prstGeom>
          <a:ln w="19080">
            <a:solidFill>
              <a:srgbClr val="000000"/>
            </a:solidFill>
            <a:miter/>
          </a:ln>
        </p:spPr>
      </p:sp>
      <p:sp>
        <p:nvSpPr>
          <p:cNvPr id="737" name="Line 34"/>
          <p:cNvSpPr/>
          <p:nvPr/>
        </p:nvSpPr>
        <p:spPr>
          <a:xfrm>
            <a:off x="6618960" y="1853640"/>
            <a:ext cx="0" cy="509040"/>
          </a:xfrm>
          <a:prstGeom prst="line">
            <a:avLst/>
          </a:prstGeom>
          <a:ln w="19080">
            <a:solidFill>
              <a:srgbClr val="000000"/>
            </a:solidFill>
            <a:miter/>
          </a:ln>
        </p:spPr>
      </p:sp>
      <p:sp>
        <p:nvSpPr>
          <p:cNvPr id="738" name="Line 35"/>
          <p:cNvSpPr/>
          <p:nvPr/>
        </p:nvSpPr>
        <p:spPr>
          <a:xfrm>
            <a:off x="3327120" y="2684880"/>
            <a:ext cx="0" cy="667080"/>
          </a:xfrm>
          <a:prstGeom prst="line">
            <a:avLst/>
          </a:prstGeom>
          <a:ln w="19080">
            <a:solidFill>
              <a:srgbClr val="000000"/>
            </a:solidFill>
            <a:miter/>
          </a:ln>
        </p:spPr>
      </p:sp>
      <p:sp>
        <p:nvSpPr>
          <p:cNvPr id="739" name="Line 36"/>
          <p:cNvSpPr/>
          <p:nvPr/>
        </p:nvSpPr>
        <p:spPr>
          <a:xfrm>
            <a:off x="3318840" y="1853640"/>
            <a:ext cx="578160" cy="0"/>
          </a:xfrm>
          <a:prstGeom prst="line">
            <a:avLst/>
          </a:prstGeom>
          <a:ln w="19080">
            <a:solidFill>
              <a:srgbClr val="000000"/>
            </a:solidFill>
            <a:miter/>
          </a:ln>
        </p:spPr>
      </p:sp>
      <p:sp>
        <p:nvSpPr>
          <p:cNvPr id="740" name="Line 37"/>
          <p:cNvSpPr/>
          <p:nvPr/>
        </p:nvSpPr>
        <p:spPr>
          <a:xfrm>
            <a:off x="6039360" y="1853640"/>
            <a:ext cx="578160" cy="0"/>
          </a:xfrm>
          <a:prstGeom prst="line">
            <a:avLst/>
          </a:prstGeom>
          <a:ln w="19080">
            <a:solidFill>
              <a:srgbClr val="000000"/>
            </a:solidFill>
            <a:miter/>
          </a:ln>
        </p:spPr>
      </p:sp>
      <p:sp>
        <p:nvSpPr>
          <p:cNvPr id="741" name="Line 38"/>
          <p:cNvSpPr/>
          <p:nvPr/>
        </p:nvSpPr>
        <p:spPr>
          <a:xfrm>
            <a:off x="4937400" y="1853640"/>
            <a:ext cx="0" cy="509040"/>
          </a:xfrm>
          <a:prstGeom prst="line">
            <a:avLst/>
          </a:prstGeom>
          <a:ln w="19080">
            <a:solidFill>
              <a:srgbClr val="000000"/>
            </a:solidFill>
            <a:miter/>
          </a:ln>
        </p:spPr>
      </p:sp>
      <p:sp>
        <p:nvSpPr>
          <p:cNvPr id="742" name="Line 39"/>
          <p:cNvSpPr/>
          <p:nvPr/>
        </p:nvSpPr>
        <p:spPr>
          <a:xfrm>
            <a:off x="4937400" y="2837520"/>
            <a:ext cx="0" cy="509040"/>
          </a:xfrm>
          <a:prstGeom prst="line">
            <a:avLst/>
          </a:prstGeom>
          <a:ln w="19080">
            <a:solidFill>
              <a:srgbClr val="000000"/>
            </a:solidFill>
            <a:miter/>
          </a:ln>
        </p:spPr>
      </p:sp>
      <p:sp>
        <p:nvSpPr>
          <p:cNvPr id="743" name="Line 40"/>
          <p:cNvSpPr/>
          <p:nvPr/>
        </p:nvSpPr>
        <p:spPr>
          <a:xfrm>
            <a:off x="6613560" y="2667960"/>
            <a:ext cx="0" cy="678600"/>
          </a:xfrm>
          <a:prstGeom prst="line">
            <a:avLst/>
          </a:prstGeom>
          <a:ln w="19080">
            <a:solidFill>
              <a:srgbClr val="000000"/>
            </a:solidFill>
            <a:miter/>
          </a:ln>
        </p:spPr>
      </p:sp>
      <p:sp>
        <p:nvSpPr>
          <p:cNvPr id="744" name="CustomShape 41"/>
          <p:cNvSpPr/>
          <p:nvPr/>
        </p:nvSpPr>
        <p:spPr>
          <a:xfrm>
            <a:off x="3904200" y="1353240"/>
            <a:ext cx="486360" cy="500040"/>
          </a:xfrm>
          <a:prstGeom prst="rect">
            <a:avLst/>
          </a:prstGeom>
          <a:noFill/>
          <a:ln>
            <a:noFill/>
          </a:ln>
        </p:spPr>
        <p:txBody>
          <a:bodyPr wrap="none" lIns="103320" rIns="103320" tIns="51480" bIns="51480"/>
          <a:p>
            <a:pPr>
              <a:lnSpc>
                <a:spcPct val="100000"/>
              </a:lnSpc>
            </a:pPr>
            <a:r>
              <a:rPr lang="en-US" sz="2300">
                <a:latin typeface="Times New Roman"/>
              </a:rPr>
              <a:t>R</a:t>
            </a:r>
            <a:r>
              <a:rPr lang="en-US" sz="2300" baseline="-25000">
                <a:latin typeface="Times New Roman"/>
              </a:rPr>
              <a:t>1</a:t>
            </a:r>
            <a:endParaRPr/>
          </a:p>
        </p:txBody>
      </p:sp>
      <p:sp>
        <p:nvSpPr>
          <p:cNvPr id="745" name="CustomShape 42"/>
          <p:cNvSpPr/>
          <p:nvPr/>
        </p:nvSpPr>
        <p:spPr>
          <a:xfrm>
            <a:off x="5557320" y="1353240"/>
            <a:ext cx="486360" cy="500040"/>
          </a:xfrm>
          <a:prstGeom prst="rect">
            <a:avLst/>
          </a:prstGeom>
          <a:noFill/>
          <a:ln>
            <a:noFill/>
          </a:ln>
        </p:spPr>
        <p:txBody>
          <a:bodyPr wrap="none" lIns="103320" rIns="103320" tIns="51480" bIns="51480"/>
          <a:p>
            <a:pPr>
              <a:lnSpc>
                <a:spcPct val="100000"/>
              </a:lnSpc>
            </a:pPr>
            <a:r>
              <a:rPr lang="en-US" sz="2300">
                <a:latin typeface="Times New Roman"/>
              </a:rPr>
              <a:t>R</a:t>
            </a:r>
            <a:r>
              <a:rPr lang="en-US" sz="2300" baseline="-25000">
                <a:latin typeface="Times New Roman"/>
              </a:rPr>
              <a:t>2</a:t>
            </a:r>
            <a:endParaRPr/>
          </a:p>
        </p:txBody>
      </p:sp>
      <p:sp>
        <p:nvSpPr>
          <p:cNvPr id="746" name="CustomShape 43"/>
          <p:cNvSpPr/>
          <p:nvPr/>
        </p:nvSpPr>
        <p:spPr>
          <a:xfrm>
            <a:off x="5245920" y="2440080"/>
            <a:ext cx="486360" cy="500040"/>
          </a:xfrm>
          <a:prstGeom prst="rect">
            <a:avLst/>
          </a:prstGeom>
          <a:noFill/>
          <a:ln>
            <a:noFill/>
          </a:ln>
        </p:spPr>
        <p:txBody>
          <a:bodyPr wrap="none" lIns="103320" rIns="103320" tIns="51480" bIns="51480"/>
          <a:p>
            <a:pPr>
              <a:lnSpc>
                <a:spcPct val="100000"/>
              </a:lnSpc>
            </a:pPr>
            <a:r>
              <a:rPr lang="en-US" sz="2300">
                <a:latin typeface="Times New Roman"/>
              </a:rPr>
              <a:t>R</a:t>
            </a:r>
            <a:r>
              <a:rPr lang="en-US" sz="2300" baseline="-25000">
                <a:latin typeface="Times New Roman"/>
              </a:rPr>
              <a:t>3</a:t>
            </a:r>
            <a:endParaRPr/>
          </a:p>
        </p:txBody>
      </p:sp>
      <p:sp>
        <p:nvSpPr>
          <p:cNvPr id="747" name="CustomShape 44"/>
          <p:cNvSpPr/>
          <p:nvPr/>
        </p:nvSpPr>
        <p:spPr>
          <a:xfrm>
            <a:off x="2618640" y="2372400"/>
            <a:ext cx="502920" cy="500040"/>
          </a:xfrm>
          <a:prstGeom prst="rect">
            <a:avLst/>
          </a:prstGeom>
          <a:noFill/>
          <a:ln>
            <a:noFill/>
          </a:ln>
        </p:spPr>
        <p:txBody>
          <a:bodyPr wrap="none" lIns="103320" rIns="103320" tIns="51480" bIns="51480"/>
          <a:p>
            <a:pPr>
              <a:lnSpc>
                <a:spcPct val="100000"/>
              </a:lnSpc>
            </a:pPr>
            <a:r>
              <a:rPr lang="en-US" sz="2300">
                <a:solidFill>
                  <a:srgbClr val="ff0000"/>
                </a:solidFill>
                <a:latin typeface="Times New Roman"/>
              </a:rPr>
              <a:t>V</a:t>
            </a:r>
            <a:r>
              <a:rPr lang="en-US" sz="2300" baseline="-25000">
                <a:solidFill>
                  <a:srgbClr val="ff0000"/>
                </a:solidFill>
                <a:latin typeface="Times New Roman"/>
              </a:rPr>
              <a:t>1</a:t>
            </a:r>
            <a:endParaRPr/>
          </a:p>
        </p:txBody>
      </p:sp>
      <p:sp>
        <p:nvSpPr>
          <p:cNvPr id="748" name="CustomShape 45"/>
          <p:cNvSpPr/>
          <p:nvPr/>
        </p:nvSpPr>
        <p:spPr>
          <a:xfrm>
            <a:off x="6821280" y="2372400"/>
            <a:ext cx="502920" cy="500040"/>
          </a:xfrm>
          <a:prstGeom prst="rect">
            <a:avLst/>
          </a:prstGeom>
          <a:noFill/>
          <a:ln>
            <a:noFill/>
          </a:ln>
        </p:spPr>
        <p:txBody>
          <a:bodyPr wrap="none" lIns="103320" rIns="103320" tIns="51480" bIns="51480"/>
          <a:p>
            <a:pPr>
              <a:lnSpc>
                <a:spcPct val="100000"/>
              </a:lnSpc>
            </a:pPr>
            <a:r>
              <a:rPr lang="en-US" sz="2300">
                <a:solidFill>
                  <a:srgbClr val="ff0000"/>
                </a:solidFill>
                <a:latin typeface="Times New Roman"/>
              </a:rPr>
              <a:t>V</a:t>
            </a:r>
            <a:r>
              <a:rPr lang="en-US" sz="2300" baseline="-25000">
                <a:solidFill>
                  <a:srgbClr val="ff0000"/>
                </a:solidFill>
                <a:latin typeface="Times New Roman"/>
              </a:rPr>
              <a:t>2</a:t>
            </a:r>
            <a:endParaRPr/>
          </a:p>
        </p:txBody>
      </p:sp>
      <p:sp>
        <p:nvSpPr>
          <p:cNvPr id="749" name="CustomShape 46"/>
          <p:cNvSpPr/>
          <p:nvPr/>
        </p:nvSpPr>
        <p:spPr>
          <a:xfrm>
            <a:off x="3710520" y="1982160"/>
            <a:ext cx="941760" cy="452160"/>
          </a:xfrm>
          <a:prstGeom prst="rect">
            <a:avLst/>
          </a:prstGeom>
          <a:noFill/>
          <a:ln>
            <a:noFill/>
          </a:ln>
        </p:spPr>
        <p:txBody>
          <a:bodyPr wrap="none" lIns="103320" rIns="103320" tIns="51480" bIns="51480"/>
          <a:p>
            <a:pPr>
              <a:lnSpc>
                <a:spcPct val="100000"/>
              </a:lnSpc>
            </a:pPr>
            <a:r>
              <a:rPr lang="en-US" sz="2300">
                <a:latin typeface="Times New Roman"/>
              </a:rPr>
              <a:t>100 </a:t>
            </a:r>
            <a:r>
              <a:rPr lang="en-US" sz="2300">
                <a:latin typeface="Symbol"/>
                <a:ea typeface="Symbol"/>
              </a:rPr>
              <a:t></a:t>
            </a:r>
            <a:endParaRPr/>
          </a:p>
        </p:txBody>
      </p:sp>
      <p:sp>
        <p:nvSpPr>
          <p:cNvPr id="750" name="CustomShape 47"/>
          <p:cNvSpPr/>
          <p:nvPr/>
        </p:nvSpPr>
        <p:spPr>
          <a:xfrm>
            <a:off x="5361840" y="1982160"/>
            <a:ext cx="795600" cy="452160"/>
          </a:xfrm>
          <a:prstGeom prst="rect">
            <a:avLst/>
          </a:prstGeom>
          <a:noFill/>
          <a:ln>
            <a:noFill/>
          </a:ln>
        </p:spPr>
        <p:txBody>
          <a:bodyPr wrap="none" lIns="103320" rIns="103320" tIns="51480" bIns="51480"/>
          <a:p>
            <a:pPr>
              <a:lnSpc>
                <a:spcPct val="100000"/>
              </a:lnSpc>
            </a:pPr>
            <a:r>
              <a:rPr lang="en-US" sz="2300">
                <a:latin typeface="Times New Roman"/>
              </a:rPr>
              <a:t>20 </a:t>
            </a:r>
            <a:r>
              <a:rPr lang="en-US" sz="2300">
                <a:latin typeface="Symbol"/>
                <a:ea typeface="Symbol"/>
              </a:rPr>
              <a:t></a:t>
            </a:r>
            <a:endParaRPr/>
          </a:p>
        </p:txBody>
      </p:sp>
      <p:sp>
        <p:nvSpPr>
          <p:cNvPr id="751" name="CustomShape 48"/>
          <p:cNvSpPr/>
          <p:nvPr/>
        </p:nvSpPr>
        <p:spPr>
          <a:xfrm>
            <a:off x="4051800" y="2455920"/>
            <a:ext cx="795600" cy="452160"/>
          </a:xfrm>
          <a:prstGeom prst="rect">
            <a:avLst/>
          </a:prstGeom>
          <a:noFill/>
          <a:ln>
            <a:noFill/>
          </a:ln>
        </p:spPr>
        <p:txBody>
          <a:bodyPr wrap="none" lIns="103320" rIns="103320" tIns="51480" bIns="51480"/>
          <a:p>
            <a:pPr>
              <a:lnSpc>
                <a:spcPct val="100000"/>
              </a:lnSpc>
            </a:pPr>
            <a:r>
              <a:rPr lang="en-US" sz="2300">
                <a:latin typeface="Times New Roman"/>
              </a:rPr>
              <a:t>10 </a:t>
            </a:r>
            <a:r>
              <a:rPr lang="en-US" sz="2300">
                <a:latin typeface="Symbol"/>
                <a:ea typeface="Symbol"/>
              </a:rPr>
              <a:t></a:t>
            </a:r>
            <a:endParaRPr/>
          </a:p>
        </p:txBody>
      </p:sp>
      <p:sp>
        <p:nvSpPr>
          <p:cNvPr id="752" name="CustomShape 49"/>
          <p:cNvSpPr/>
          <p:nvPr/>
        </p:nvSpPr>
        <p:spPr>
          <a:xfrm>
            <a:off x="2538000" y="1982160"/>
            <a:ext cx="777600" cy="452160"/>
          </a:xfrm>
          <a:prstGeom prst="rect">
            <a:avLst/>
          </a:prstGeom>
          <a:noFill/>
          <a:ln>
            <a:noFill/>
          </a:ln>
        </p:spPr>
        <p:txBody>
          <a:bodyPr wrap="none" lIns="103320" rIns="103320" tIns="51480" bIns="51480"/>
          <a:p>
            <a:pPr>
              <a:lnSpc>
                <a:spcPct val="100000"/>
              </a:lnSpc>
            </a:pPr>
            <a:r>
              <a:rPr lang="en-US" sz="2300">
                <a:solidFill>
                  <a:srgbClr val="ff0000"/>
                </a:solidFill>
                <a:latin typeface="Times New Roman"/>
              </a:rPr>
              <a:t>15 V</a:t>
            </a:r>
            <a:endParaRPr/>
          </a:p>
        </p:txBody>
      </p:sp>
      <p:sp>
        <p:nvSpPr>
          <p:cNvPr id="753" name="CustomShape 50"/>
          <p:cNvSpPr/>
          <p:nvPr/>
        </p:nvSpPr>
        <p:spPr>
          <a:xfrm>
            <a:off x="6647760" y="1982160"/>
            <a:ext cx="777600" cy="452160"/>
          </a:xfrm>
          <a:prstGeom prst="rect">
            <a:avLst/>
          </a:prstGeom>
          <a:noFill/>
          <a:ln>
            <a:noFill/>
          </a:ln>
        </p:spPr>
        <p:txBody>
          <a:bodyPr wrap="none" lIns="103320" rIns="103320" tIns="51480" bIns="51480"/>
          <a:p>
            <a:pPr>
              <a:lnSpc>
                <a:spcPct val="100000"/>
              </a:lnSpc>
            </a:pPr>
            <a:r>
              <a:rPr lang="en-US" sz="2300">
                <a:solidFill>
                  <a:srgbClr val="ff0000"/>
                </a:solidFill>
                <a:latin typeface="Times New Roman"/>
              </a:rPr>
              <a:t>13 V</a:t>
            </a:r>
            <a:endParaRPr/>
          </a:p>
        </p:txBody>
      </p:sp>
      <p:sp>
        <p:nvSpPr>
          <p:cNvPr id="754" name="CustomShape 51"/>
          <p:cNvSpPr/>
          <p:nvPr/>
        </p:nvSpPr>
        <p:spPr>
          <a:xfrm>
            <a:off x="1298520" y="3557160"/>
            <a:ext cx="6503040" cy="2092680"/>
          </a:xfrm>
          <a:prstGeom prst="rect">
            <a:avLst/>
          </a:prstGeom>
          <a:noFill/>
          <a:ln>
            <a:noFill/>
          </a:ln>
        </p:spPr>
        <p:txBody>
          <a:bodyPr wrap="none" lIns="103320" rIns="103320" tIns="51480" bIns="51480"/>
          <a:p>
            <a:pPr>
              <a:lnSpc>
                <a:spcPct val="100000"/>
              </a:lnSpc>
            </a:pPr>
            <a:r>
              <a:rPr lang="en-US" sz="2300">
                <a:latin typeface="Times New Roman"/>
              </a:rPr>
              <a:t>With 0.5 A flowing in R</a:t>
            </a:r>
            <a:r>
              <a:rPr lang="en-US" sz="2300" baseline="-25000">
                <a:latin typeface="Times New Roman"/>
              </a:rPr>
              <a:t>3</a:t>
            </a:r>
            <a:r>
              <a:rPr lang="en-US" sz="2300">
                <a:latin typeface="Times New Roman"/>
              </a:rPr>
              <a:t>, the voltage across R</a:t>
            </a:r>
            <a:r>
              <a:rPr lang="en-US" sz="2300" baseline="-25000">
                <a:latin typeface="Times New Roman"/>
              </a:rPr>
              <a:t>3 </a:t>
            </a:r>
            <a:r>
              <a:rPr lang="en-US" sz="2300">
                <a:latin typeface="Times New Roman"/>
              </a:rPr>
              <a:t>must</a:t>
            </a:r>
            <a:endParaRPr/>
          </a:p>
          <a:p>
            <a:pPr>
              <a:lnSpc>
                <a:spcPct val="100000"/>
              </a:lnSpc>
            </a:pPr>
            <a:r>
              <a:rPr lang="en-US" sz="2300">
                <a:latin typeface="Times New Roman"/>
              </a:rPr>
              <a:t>be 5 V (Ohm’s Law).  The voltage across R</a:t>
            </a:r>
            <a:r>
              <a:rPr lang="en-US" sz="2300" baseline="-25000">
                <a:latin typeface="Times New Roman"/>
              </a:rPr>
              <a:t>1</a:t>
            </a:r>
            <a:r>
              <a:rPr lang="en-US" sz="2300">
                <a:latin typeface="Times New Roman"/>
              </a:rPr>
              <a:t> must</a:t>
            </a:r>
            <a:endParaRPr/>
          </a:p>
          <a:p>
            <a:pPr>
              <a:lnSpc>
                <a:spcPct val="100000"/>
              </a:lnSpc>
            </a:pPr>
            <a:r>
              <a:rPr lang="en-US" sz="2300">
                <a:latin typeface="Times New Roman"/>
              </a:rPr>
              <a:t>therefore be 10 volts (KVL) and the voltage across R</a:t>
            </a:r>
            <a:r>
              <a:rPr lang="en-US" sz="2300" baseline="-25000">
                <a:latin typeface="Times New Roman"/>
              </a:rPr>
              <a:t>2</a:t>
            </a:r>
            <a:endParaRPr/>
          </a:p>
          <a:p>
            <a:pPr>
              <a:lnSpc>
                <a:spcPct val="100000"/>
              </a:lnSpc>
            </a:pPr>
            <a:r>
              <a:rPr lang="en-US" sz="2300">
                <a:latin typeface="Times New Roman"/>
              </a:rPr>
              <a:t>must be 8 volts (KVL).  Solving for the currents in R</a:t>
            </a:r>
            <a:r>
              <a:rPr lang="en-US" sz="2300" baseline="-25000">
                <a:latin typeface="Times New Roman"/>
              </a:rPr>
              <a:t>1</a:t>
            </a:r>
            <a:endParaRPr/>
          </a:p>
          <a:p>
            <a:pPr>
              <a:lnSpc>
                <a:spcPct val="100000"/>
              </a:lnSpc>
            </a:pPr>
            <a:r>
              <a:rPr lang="en-US" sz="2300">
                <a:latin typeface="Times New Roman"/>
              </a:rPr>
              <a:t>and R</a:t>
            </a:r>
            <a:r>
              <a:rPr lang="en-US" sz="2300" baseline="-25000">
                <a:latin typeface="Times New Roman"/>
              </a:rPr>
              <a:t>2</a:t>
            </a:r>
            <a:r>
              <a:rPr lang="en-US" sz="2300">
                <a:latin typeface="Times New Roman"/>
              </a:rPr>
              <a:t> will verify that the solution agrees with KCL.</a:t>
            </a:r>
            <a:endParaRPr/>
          </a:p>
        </p:txBody>
      </p:sp>
      <p:sp>
        <p:nvSpPr>
          <p:cNvPr id="755" name="CustomShape 52"/>
          <p:cNvSpPr/>
          <p:nvPr/>
        </p:nvSpPr>
        <p:spPr>
          <a:xfrm>
            <a:off x="5154840" y="2328840"/>
            <a:ext cx="136440" cy="473400"/>
          </a:xfrm>
          <a:prstGeom prst="upArrow">
            <a:avLst>
              <a:gd name="adj1" fmla="val 5400"/>
              <a:gd name="adj2" fmla="val 5400"/>
            </a:avLst>
          </a:prstGeom>
          <a:solidFill>
            <a:srgbClr val="ff0000"/>
          </a:solidFill>
          <a:ln w="9360">
            <a:solidFill>
              <a:srgbClr val="ff0000"/>
            </a:solidFill>
            <a:miter/>
          </a:ln>
        </p:spPr>
      </p:sp>
      <p:sp>
        <p:nvSpPr>
          <p:cNvPr id="756" name="CustomShape 53"/>
          <p:cNvSpPr/>
          <p:nvPr/>
        </p:nvSpPr>
        <p:spPr>
          <a:xfrm>
            <a:off x="4948560" y="2847600"/>
            <a:ext cx="839880" cy="452160"/>
          </a:xfrm>
          <a:prstGeom prst="rect">
            <a:avLst/>
          </a:prstGeom>
          <a:noFill/>
          <a:ln>
            <a:noFill/>
          </a:ln>
        </p:spPr>
        <p:txBody>
          <a:bodyPr wrap="none" lIns="103320" rIns="103320" tIns="51480" bIns="51480"/>
          <a:p>
            <a:pPr>
              <a:lnSpc>
                <a:spcPct val="100000"/>
              </a:lnSpc>
            </a:pPr>
            <a:r>
              <a:rPr lang="en-US" sz="2300">
                <a:solidFill>
                  <a:srgbClr val="ff0000"/>
                </a:solidFill>
                <a:latin typeface="Times New Roman"/>
              </a:rPr>
              <a:t>0.5 A</a:t>
            </a:r>
            <a:endParaRPr/>
          </a:p>
        </p:txBody>
      </p:sp>
      <p:sp>
        <p:nvSpPr>
          <p:cNvPr id="757" name="CustomShape 54"/>
          <p:cNvSpPr/>
          <p:nvPr/>
        </p:nvSpPr>
        <p:spPr>
          <a:xfrm>
            <a:off x="3156840" y="5560200"/>
            <a:ext cx="3238560" cy="573120"/>
          </a:xfrm>
          <a:prstGeom prst="rect">
            <a:avLst/>
          </a:prstGeom>
          <a:noFill/>
          <a:ln>
            <a:noFill/>
          </a:ln>
        </p:spPr>
        <p:txBody>
          <a:bodyPr wrap="none" lIns="103320" rIns="103320" tIns="51480" bIns="51480"/>
          <a:p>
            <a:pPr>
              <a:lnSpc>
                <a:spcPct val="100000"/>
              </a:lnSpc>
            </a:pPr>
            <a:r>
              <a:rPr lang="en-US" sz="2300">
                <a:solidFill>
                  <a:srgbClr val="ff0000"/>
                </a:solidFill>
                <a:latin typeface="Times New Roman"/>
              </a:rPr>
              <a:t>I</a:t>
            </a:r>
            <a:r>
              <a:rPr lang="en-US" sz="2300" baseline="-25000">
                <a:solidFill>
                  <a:srgbClr val="ff0000"/>
                </a:solidFill>
                <a:latin typeface="Times New Roman"/>
              </a:rPr>
              <a:t>R</a:t>
            </a:r>
            <a:r>
              <a:rPr lang="en-US" sz="2300" baseline="-50000">
                <a:solidFill>
                  <a:srgbClr val="ff0000"/>
                </a:solidFill>
                <a:latin typeface="Times New Roman"/>
              </a:rPr>
              <a:t>1</a:t>
            </a:r>
            <a:r>
              <a:rPr lang="en-US" sz="2300">
                <a:solidFill>
                  <a:srgbClr val="ff0000"/>
                </a:solidFill>
                <a:latin typeface="Times New Roman"/>
              </a:rPr>
              <a:t> = 0.1 A and I</a:t>
            </a:r>
            <a:r>
              <a:rPr lang="en-US" sz="2300" baseline="-25000">
                <a:solidFill>
                  <a:srgbClr val="ff0000"/>
                </a:solidFill>
                <a:latin typeface="Times New Roman"/>
              </a:rPr>
              <a:t>R</a:t>
            </a:r>
            <a:r>
              <a:rPr lang="en-US" sz="2300" baseline="-50000">
                <a:solidFill>
                  <a:srgbClr val="ff0000"/>
                </a:solidFill>
                <a:latin typeface="Times New Roman"/>
              </a:rPr>
              <a:t>2</a:t>
            </a:r>
            <a:r>
              <a:rPr lang="en-US" sz="2300">
                <a:solidFill>
                  <a:srgbClr val="ff0000"/>
                </a:solidFill>
                <a:latin typeface="Times New Roman"/>
              </a:rPr>
              <a:t> = 0.4 A</a:t>
            </a:r>
            <a:endParaRPr/>
          </a:p>
        </p:txBody>
      </p:sp>
      <p:sp>
        <p:nvSpPr>
          <p:cNvPr id="758" name="CustomShape 55"/>
          <p:cNvSpPr/>
          <p:nvPr/>
        </p:nvSpPr>
        <p:spPr>
          <a:xfrm>
            <a:off x="3156840" y="6171120"/>
            <a:ext cx="3302640" cy="573120"/>
          </a:xfrm>
          <a:prstGeom prst="rect">
            <a:avLst/>
          </a:prstGeom>
          <a:noFill/>
          <a:ln>
            <a:noFill/>
          </a:ln>
        </p:spPr>
        <p:txBody>
          <a:bodyPr wrap="none" lIns="103320" rIns="103320" tIns="51480" bIns="51480"/>
          <a:p>
            <a:pPr>
              <a:lnSpc>
                <a:spcPct val="100000"/>
              </a:lnSpc>
            </a:pPr>
            <a:r>
              <a:rPr lang="en-US" sz="2300">
                <a:solidFill>
                  <a:srgbClr val="ff0000"/>
                </a:solidFill>
                <a:latin typeface="Times New Roman"/>
              </a:rPr>
              <a:t>I</a:t>
            </a:r>
            <a:r>
              <a:rPr lang="en-US" sz="2300" baseline="-25000">
                <a:solidFill>
                  <a:srgbClr val="ff0000"/>
                </a:solidFill>
                <a:latin typeface="Times New Roman"/>
              </a:rPr>
              <a:t>R</a:t>
            </a:r>
            <a:r>
              <a:rPr lang="en-US" sz="2300" baseline="-50000">
                <a:solidFill>
                  <a:srgbClr val="ff0000"/>
                </a:solidFill>
                <a:latin typeface="Times New Roman"/>
              </a:rPr>
              <a:t>3</a:t>
            </a:r>
            <a:r>
              <a:rPr lang="en-US" sz="2300">
                <a:solidFill>
                  <a:srgbClr val="ff0000"/>
                </a:solidFill>
                <a:latin typeface="Times New Roman"/>
              </a:rPr>
              <a:t> = 0.1 A + 0.4 A = 0.5 A</a:t>
            </a:r>
            <a:endParaRPr/>
          </a:p>
        </p:txBody>
      </p:sp>
      <p:sp>
        <p:nvSpPr>
          <p:cNvPr id="759" name="CustomShape 56"/>
          <p:cNvSpPr/>
          <p:nvPr/>
        </p:nvSpPr>
        <p:spPr>
          <a:xfrm>
            <a:off x="538200" y="458640"/>
            <a:ext cx="8269560" cy="579960"/>
          </a:xfrm>
          <a:prstGeom prst="rect">
            <a:avLst/>
          </a:prstGeom>
          <a:noFill/>
          <a:ln>
            <a:noFill/>
          </a:ln>
        </p:spPr>
        <p:txBody>
          <a:bodyPr lIns="90000" rIns="90000" tIns="46800" bIns="46800"/>
          <a:p>
            <a:pPr>
              <a:lnSpc>
                <a:spcPct val="100000"/>
              </a:lnSpc>
            </a:pPr>
            <a:r>
              <a:rPr lang="en-US" sz="3200">
                <a:solidFill>
                  <a:srgbClr val="0000cc"/>
                </a:solidFill>
                <a:latin typeface="Century Gothic"/>
              </a:rPr>
              <a:t> </a:t>
            </a:r>
            <a:r>
              <a:rPr lang="en-US" sz="3200">
                <a:solidFill>
                  <a:srgbClr val="0000cc"/>
                </a:solidFill>
                <a:latin typeface="Century Gothic"/>
              </a:rPr>
              <a:t>Superposition Method (Check)</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