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307" r:id="rId5"/>
    <p:sldId id="308" r:id="rId6"/>
    <p:sldId id="313" r:id="rId7"/>
    <p:sldId id="261" r:id="rId8"/>
    <p:sldId id="262" r:id="rId9"/>
    <p:sldId id="263" r:id="rId10"/>
    <p:sldId id="310" r:id="rId11"/>
    <p:sldId id="260" r:id="rId12"/>
    <p:sldId id="264" r:id="rId13"/>
    <p:sldId id="311" r:id="rId14"/>
    <p:sldId id="306" r:id="rId15"/>
    <p:sldId id="288" r:id="rId16"/>
    <p:sldId id="301" r:id="rId17"/>
    <p:sldId id="302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3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4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9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4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EB15-DAC4-4AB9-AFB8-A789B6A8E96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D574-C520-43F2-971A-534D810F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77922"/>
            <a:ext cx="8761412" cy="1501815"/>
          </a:xfrm>
        </p:spPr>
        <p:txBody>
          <a:bodyPr>
            <a:normAutofit/>
          </a:bodyPr>
          <a:lstStyle/>
          <a:p>
            <a:r>
              <a:rPr lang="en-US" sz="3600" b="1" dirty="0"/>
              <a:t>DEVELOPMENT OF AN </a:t>
            </a:r>
            <a:r>
              <a:rPr lang="en-US" sz="3600" b="1"/>
              <a:t>E-COMMERCE </a:t>
            </a:r>
            <a:r>
              <a:rPr lang="en-US" sz="3600" b="1" smtClean="0"/>
              <a:t>WEBSITE </a:t>
            </a:r>
            <a:r>
              <a:rPr lang="en-US" sz="3600" b="1" dirty="0"/>
              <a:t>FOR ONLINE SHOPPING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824" y="4135271"/>
            <a:ext cx="4639788" cy="2197289"/>
          </a:xfrm>
        </p:spPr>
        <p:txBody>
          <a:bodyPr>
            <a:noAutofit/>
          </a:bodyPr>
          <a:lstStyle/>
          <a:p>
            <a:r>
              <a:rPr lang="en-US" sz="2000" dirty="0" smtClean="0"/>
              <a:t>Name: MD. </a:t>
            </a:r>
            <a:r>
              <a:rPr lang="en-US" sz="2000" smtClean="0"/>
              <a:t>MAHBUBUL HASAN</a:t>
            </a:r>
            <a:endParaRPr lang="en-US" sz="2000" dirty="0" smtClean="0"/>
          </a:p>
          <a:p>
            <a:r>
              <a:rPr lang="en-US" sz="2000" dirty="0" smtClean="0"/>
              <a:t>ID: 1611076116</a:t>
            </a:r>
          </a:p>
          <a:p>
            <a:r>
              <a:rPr lang="en-US" sz="2000" dirty="0" smtClean="0"/>
              <a:t>Session: 2015-16</a:t>
            </a:r>
          </a:p>
          <a:p>
            <a:r>
              <a:rPr lang="en-US" sz="2000" dirty="0" smtClean="0"/>
              <a:t>Course code: CSE 4292</a:t>
            </a:r>
          </a:p>
          <a:p>
            <a:r>
              <a:rPr lang="en-US" sz="2000" dirty="0" smtClean="0"/>
              <a:t>Dept. of Computer Science &amp; </a:t>
            </a:r>
            <a:r>
              <a:rPr lang="en-US" sz="2000" dirty="0" err="1" smtClean="0"/>
              <a:t>Engg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9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Development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6" y="2474243"/>
            <a:ext cx="7525527" cy="30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3886"/>
            <a:ext cx="8911687" cy="762275"/>
          </a:xfrm>
        </p:spPr>
        <p:txBody>
          <a:bodyPr/>
          <a:lstStyle/>
          <a:p>
            <a:pPr algn="ctr"/>
            <a:r>
              <a:rPr lang="en-US" dirty="0" smtClean="0"/>
              <a:t>Functional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7515"/>
            <a:ext cx="7613567" cy="47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068" y="132790"/>
            <a:ext cx="8911687" cy="686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5" y="1634556"/>
            <a:ext cx="7601802" cy="4848130"/>
          </a:xfrm>
        </p:spPr>
      </p:pic>
    </p:spTree>
    <p:extLst>
      <p:ext uri="{BB962C8B-B14F-4D97-AF65-F5344CB8AC3E}">
        <p14:creationId xmlns:p14="http://schemas.microsoft.com/office/powerpoint/2010/main" val="1707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Home-page</a:t>
            </a:r>
            <a:endParaRPr lang="en-US" dirty="0"/>
          </a:p>
        </p:txBody>
      </p:sp>
      <p:pic>
        <p:nvPicPr>
          <p:cNvPr id="4" name="Content Placeholder 3" descr="C:\Users\Mahbub\Pictures\Screenshots\Screenshot 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506" y="1672389"/>
            <a:ext cx="8530390" cy="464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57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68" y="1696453"/>
            <a:ext cx="8506327" cy="4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1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648327"/>
            <a:ext cx="8440033" cy="4427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05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1" y="1816768"/>
            <a:ext cx="7832558" cy="4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fields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92705"/>
            <a:ext cx="8006896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47" y="1792705"/>
            <a:ext cx="8157411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fields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053" y="1780674"/>
            <a:ext cx="7628021" cy="42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The present work is </a:t>
            </a:r>
            <a:r>
              <a:rPr lang="en-US" sz="2600" dirty="0" smtClean="0"/>
              <a:t>done to fulfill the </a:t>
            </a:r>
            <a:r>
              <a:rPr lang="en-US" sz="2600" dirty="0"/>
              <a:t>following </a:t>
            </a:r>
            <a:r>
              <a:rPr lang="en-US" sz="2600" dirty="0" smtClean="0"/>
              <a:t>objectives:</a:t>
            </a:r>
            <a:endParaRPr lang="en-US" sz="2600" dirty="0"/>
          </a:p>
          <a:p>
            <a:r>
              <a:rPr lang="en-US" sz="2600" dirty="0" smtClean="0"/>
              <a:t>To </a:t>
            </a:r>
            <a:r>
              <a:rPr lang="en-US" sz="2600" dirty="0"/>
              <a:t>study the different commercial web sites in the internet and get idea about the construction, component and mechanism of a commerce site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different requirements for doing </a:t>
            </a:r>
            <a:r>
              <a:rPr lang="en-US" sz="2600" dirty="0" smtClean="0"/>
              <a:t>E-commerce </a:t>
            </a:r>
            <a:r>
              <a:rPr lang="en-US" sz="2600" dirty="0"/>
              <a:t>are presented A commercial web site includes many phases with different needs These requirements are studied in detail.</a:t>
            </a:r>
          </a:p>
          <a:p>
            <a:r>
              <a:rPr lang="en-US" sz="2600" dirty="0" smtClean="0"/>
              <a:t>Understanding </a:t>
            </a:r>
            <a:r>
              <a:rPr lang="en-US" sz="2600" dirty="0"/>
              <a:t>the Web programming concept. HTML, server-side scripting, database programming. </a:t>
            </a:r>
            <a:r>
              <a:rPr lang="en-US" sz="2600" dirty="0" smtClean="0"/>
              <a:t>Socket </a:t>
            </a:r>
            <a:r>
              <a:rPr lang="en-US" sz="2600" dirty="0"/>
              <a:t>programming are studied to develop the web site.</a:t>
            </a:r>
          </a:p>
          <a:p>
            <a:r>
              <a:rPr lang="en-US" sz="2600" dirty="0" smtClean="0"/>
              <a:t>Network </a:t>
            </a:r>
            <a:r>
              <a:rPr lang="en-US" sz="2600" dirty="0"/>
              <a:t>infrastructure for Electronic is covered. Requirements to host a commercial website are </a:t>
            </a:r>
            <a:r>
              <a:rPr lang="en-US" sz="2600" dirty="0" smtClean="0"/>
              <a:t>presented.</a:t>
            </a:r>
            <a:endParaRPr lang="en-US" sz="26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signUp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1" y="2187669"/>
            <a:ext cx="7820526" cy="39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2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signUp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358" y="1905001"/>
            <a:ext cx="7495673" cy="38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categories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76137"/>
            <a:ext cx="8692696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categories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021" y="1467853"/>
            <a:ext cx="9468853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manufacture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959" y="1624263"/>
            <a:ext cx="9408694" cy="48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manufacture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842" y="1528011"/>
            <a:ext cx="9180095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9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37" y="1540042"/>
            <a:ext cx="9516979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589" y="1696453"/>
            <a:ext cx="9035716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slider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547" y="1467853"/>
            <a:ext cx="9312442" cy="45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27" y="1419726"/>
            <a:ext cx="9468852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580"/>
              </a:spcBef>
              <a:buSzPct val="85000"/>
              <a:defRPr/>
            </a:pPr>
            <a:r>
              <a:rPr lang="en-US" sz="2200" dirty="0">
                <a:ea typeface="Verdana" pitchFamily="34" charset="0"/>
                <a:cs typeface="Calibri" pitchFamily="34" charset="0"/>
              </a:rPr>
              <a:t>This system discusses how we can make </a:t>
            </a:r>
            <a:r>
              <a:rPr lang="en-US" sz="2200" dirty="0" smtClean="0">
                <a:ea typeface="Verdana" pitchFamily="34" charset="0"/>
                <a:cs typeface="Calibri" pitchFamily="34" charset="0"/>
              </a:rPr>
              <a:t>E-commerce Site to monitor multiple business organization in one platform and customer can buy their product through this website.</a:t>
            </a:r>
          </a:p>
          <a:p>
            <a:pPr marL="0" lvl="0" indent="0" algn="just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endParaRPr lang="en-US" sz="2200" dirty="0">
              <a:ea typeface="Verdana" pitchFamily="34" charset="0"/>
              <a:cs typeface="Calibri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580"/>
              </a:spcBef>
              <a:buSzPct val="85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158" y="1503947"/>
            <a:ext cx="8927431" cy="4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Less Integrated system. </a:t>
            </a:r>
          </a:p>
          <a:p>
            <a:r>
              <a:rPr lang="en-US" dirty="0"/>
              <a:t>	Page Design (Look and Feel) and color combination is not too </a:t>
            </a:r>
            <a:r>
              <a:rPr lang="en-US" dirty="0" smtClean="0"/>
              <a:t>lookative</a:t>
            </a:r>
            <a:r>
              <a:rPr lang="en-US" dirty="0"/>
              <a:t>. </a:t>
            </a:r>
          </a:p>
          <a:p>
            <a:r>
              <a:rPr lang="en-US" dirty="0"/>
              <a:t>	Security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29216"/>
            <a:ext cx="8915400" cy="3882006"/>
          </a:xfrm>
        </p:spPr>
        <p:txBody>
          <a:bodyPr/>
          <a:lstStyle/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Provide </a:t>
            </a:r>
            <a:r>
              <a:rPr lang="en-US" sz="2000" dirty="0"/>
              <a:t>security </a:t>
            </a:r>
            <a:r>
              <a:rPr lang="en-US" sz="2000" dirty="0" smtClean="0"/>
              <a:t>tor </a:t>
            </a:r>
            <a:r>
              <a:rPr lang="en-US" sz="2000" dirty="0"/>
              <a:t>members. </a:t>
            </a:r>
          </a:p>
          <a:p>
            <a:pPr lvl="0"/>
            <a:r>
              <a:rPr lang="en-US" sz="2000" dirty="0"/>
              <a:t>A forum will be added in the web application for sharing opinions. </a:t>
            </a:r>
          </a:p>
          <a:p>
            <a:pPr lvl="0"/>
            <a:r>
              <a:rPr lang="en-US" sz="2000" dirty="0"/>
              <a:t>Framework will be used for developing the Web App easily. </a:t>
            </a:r>
          </a:p>
          <a:p>
            <a:pPr lvl="0"/>
            <a:r>
              <a:rPr lang="en-US" sz="2000" dirty="0"/>
              <a:t>System will be more integrated. </a:t>
            </a:r>
          </a:p>
          <a:p>
            <a:pPr lvl="0"/>
            <a:r>
              <a:rPr lang="en-US" sz="2000" dirty="0"/>
              <a:t>Database system will be </a:t>
            </a:r>
            <a:r>
              <a:rPr lang="en-US" sz="2000" dirty="0" smtClean="0"/>
              <a:t>improved. </a:t>
            </a:r>
            <a:endParaRPr lang="en-US" sz="2000" dirty="0"/>
          </a:p>
          <a:p>
            <a:pPr lvl="0"/>
            <a:r>
              <a:rPr lang="en-US" sz="2000" dirty="0"/>
              <a:t>S</a:t>
            </a:r>
            <a:r>
              <a:rPr lang="en-US" sz="2000" dirty="0" smtClean="0"/>
              <a:t>ystem </a:t>
            </a:r>
            <a:r>
              <a:rPr lang="en-US" sz="2000" dirty="0"/>
              <a:t>will be more dynamic. </a:t>
            </a:r>
            <a:endParaRPr lang="en-US" sz="2000" dirty="0" smtClean="0"/>
          </a:p>
          <a:p>
            <a:pPr lvl="0"/>
            <a:r>
              <a:rPr lang="en-US" dirty="0"/>
              <a:t>AR (Augmented Reality) will be </a:t>
            </a:r>
            <a:r>
              <a:rPr lang="en-US" dirty="0" smtClean="0"/>
              <a:t>used </a:t>
            </a:r>
            <a:r>
              <a:rPr lang="en-US" dirty="0"/>
              <a:t>for virtual trail.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2456597"/>
            <a:ext cx="8911687" cy="206081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</a:t>
            </a:r>
            <a:r>
              <a:rPr lang="en-US" b="1" dirty="0" smtClean="0"/>
              <a:t>System </a:t>
            </a:r>
            <a:r>
              <a:rPr lang="en-US" b="1" dirty="0"/>
              <a:t>&amp; </a:t>
            </a:r>
            <a:r>
              <a:rPr lang="en-US" b="1" dirty="0" smtClean="0"/>
              <a:t>Its </a:t>
            </a:r>
            <a:r>
              <a:rPr lang="en-US" b="1" dirty="0"/>
              <a:t>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335566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Existing System is a Manual Management System or most of the system made for individual.</a:t>
            </a:r>
          </a:p>
          <a:p>
            <a:pPr lvl="0"/>
            <a:r>
              <a:rPr lang="en-US" dirty="0"/>
              <a:t>Website maintenance is costly that’s why it is difficult for small retailer to open website.</a:t>
            </a:r>
          </a:p>
          <a:p>
            <a:r>
              <a:rPr lang="en-US" dirty="0"/>
              <a:t>Different website use for different kind of products that is difficult for users to search a specific </a:t>
            </a:r>
            <a:r>
              <a:rPr lang="en-US" dirty="0" smtClean="0"/>
              <a:t>product.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443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686" y="1770344"/>
            <a:ext cx="8915400" cy="456378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Proposed System provides opportunity to the retailer to </a:t>
            </a:r>
            <a:r>
              <a:rPr lang="en-US" dirty="0" smtClean="0"/>
              <a:t>operate their </a:t>
            </a:r>
            <a:r>
              <a:rPr lang="en-US" dirty="0"/>
              <a:t>business </a:t>
            </a:r>
            <a:r>
              <a:rPr lang="en-US" dirty="0" smtClean="0"/>
              <a:t>using </a:t>
            </a:r>
            <a:r>
              <a:rPr lang="en-US" dirty="0"/>
              <a:t>this website.</a:t>
            </a:r>
          </a:p>
          <a:p>
            <a:pPr lvl="0"/>
            <a:r>
              <a:rPr lang="en-US" dirty="0"/>
              <a:t>This project contains </a:t>
            </a:r>
            <a:r>
              <a:rPr lang="en-US" dirty="0" smtClean="0"/>
              <a:t>three</a:t>
            </a:r>
            <a:r>
              <a:rPr lang="en-US" dirty="0" smtClean="0"/>
              <a:t> </a:t>
            </a:r>
            <a:r>
              <a:rPr lang="en-US" dirty="0" err="1" smtClean="0"/>
              <a:t>modules:Supper</a:t>
            </a:r>
            <a:r>
              <a:rPr lang="en-US" dirty="0" smtClean="0"/>
              <a:t> </a:t>
            </a:r>
            <a:r>
              <a:rPr lang="en-US" dirty="0"/>
              <a:t>admin module, admin module and customer module.</a:t>
            </a:r>
          </a:p>
          <a:p>
            <a:pPr lvl="0"/>
            <a:r>
              <a:rPr lang="en-US" dirty="0"/>
              <a:t> Supper admin module is used to manage the admin panels, admin module can add, delete and update manufacture, categories or product. Customer module used to provide </a:t>
            </a:r>
            <a:r>
              <a:rPr lang="en-US" dirty="0" smtClean="0"/>
              <a:t>the </a:t>
            </a:r>
            <a:r>
              <a:rPr lang="en-US" dirty="0"/>
              <a:t>feedback of the products and can create account for </a:t>
            </a:r>
            <a:r>
              <a:rPr lang="en-US" dirty="0" smtClean="0"/>
              <a:t>his/her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Registered users can access the database of the products. Which will provide details about products and shops</a:t>
            </a:r>
          </a:p>
          <a:p>
            <a:pPr lvl="0"/>
            <a:r>
              <a:rPr lang="en-US" dirty="0" smtClean="0"/>
              <a:t>The data can be accessed accurately.</a:t>
            </a:r>
          </a:p>
          <a:p>
            <a:pPr lvl="0"/>
            <a:r>
              <a:rPr lang="en-US" dirty="0" smtClean="0"/>
              <a:t>This is a faster system.</a:t>
            </a:r>
          </a:p>
          <a:p>
            <a:pPr lvl="0"/>
            <a:r>
              <a:rPr lang="en-US" dirty="0" smtClean="0"/>
              <a:t>This is a user-friendly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9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Required Front-End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HTML 5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CSS 3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Jquery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Bootstrap 3.0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4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Required Back-End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PHP 5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MySQL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Laravel</a:t>
            </a:r>
            <a:r>
              <a:rPr lang="en-US" sz="2000" dirty="0" smtClean="0"/>
              <a:t> 5.4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Ajax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0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Operating System:  Windows 10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Web server:  Apache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Text editor:  Sublime Text3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7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481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Verdana</vt:lpstr>
      <vt:lpstr>Office Theme</vt:lpstr>
      <vt:lpstr>DEVELOPMENT OF AN E-COMMERCE WEBSITE FOR ONLINE SHOPPING</vt:lpstr>
      <vt:lpstr>Objective</vt:lpstr>
      <vt:lpstr>Scope of the Project</vt:lpstr>
      <vt:lpstr>Existing System &amp; Its problem.</vt:lpstr>
      <vt:lpstr>Proposed System</vt:lpstr>
      <vt:lpstr>PowerPoint Presentation</vt:lpstr>
      <vt:lpstr>Required Front-End Tools</vt:lpstr>
      <vt:lpstr>Required Back-End Tools</vt:lpstr>
      <vt:lpstr>Software Tools</vt:lpstr>
      <vt:lpstr>Software Development Model</vt:lpstr>
      <vt:lpstr>Functional Diagram</vt:lpstr>
      <vt:lpstr>Entity Relationship Diagram</vt:lpstr>
      <vt:lpstr>Home-page</vt:lpstr>
      <vt:lpstr>Product images</vt:lpstr>
      <vt:lpstr>Product detail</vt:lpstr>
      <vt:lpstr>Admin login page</vt:lpstr>
      <vt:lpstr>Admin fields</vt:lpstr>
      <vt:lpstr>Users login page</vt:lpstr>
      <vt:lpstr>User fields</vt:lpstr>
      <vt:lpstr>Admin signUp</vt:lpstr>
      <vt:lpstr>User signUp</vt:lpstr>
      <vt:lpstr>All categories</vt:lpstr>
      <vt:lpstr>Add categories</vt:lpstr>
      <vt:lpstr>All manufacture</vt:lpstr>
      <vt:lpstr>Add manufacture</vt:lpstr>
      <vt:lpstr>Add products</vt:lpstr>
      <vt:lpstr>All products</vt:lpstr>
      <vt:lpstr>Add slider</vt:lpstr>
      <vt:lpstr>slider</vt:lpstr>
      <vt:lpstr>Order list</vt:lpstr>
      <vt:lpstr>Limitations</vt:lpstr>
      <vt:lpstr>Future Scope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Job Portal Web Application</dc:title>
  <dc:creator>Smk Pobon</dc:creator>
  <cp:lastModifiedBy>Windows User</cp:lastModifiedBy>
  <cp:revision>105</cp:revision>
  <dcterms:created xsi:type="dcterms:W3CDTF">2017-09-19T18:02:01Z</dcterms:created>
  <dcterms:modified xsi:type="dcterms:W3CDTF">2020-09-12T15:49:37Z</dcterms:modified>
</cp:coreProperties>
</file>