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299853"/>
            <a:ext cx="11457709" cy="4558147"/>
          </a:xfrm>
        </p:spPr>
        <p:txBody>
          <a:bodyPr>
            <a:noAutofit/>
          </a:bodyPr>
          <a:lstStyle/>
          <a:p>
            <a:r>
              <a:rPr lang="en-US" sz="2200" dirty="0"/>
              <a:t>What are the characteristics of Object Oriented programming language?</a:t>
            </a:r>
          </a:p>
          <a:p>
            <a:r>
              <a:rPr lang="en-US" sz="2200" b="1" dirty="0"/>
              <a:t>Encapsulation – </a:t>
            </a:r>
            <a:r>
              <a:rPr lang="en-US" sz="2200" dirty="0"/>
              <a:t>Encapsulation is capturing data and keeping it safely and securely from outside interfaces.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Inheritance- </a:t>
            </a:r>
            <a:r>
              <a:rPr lang="en-US" sz="2200" dirty="0"/>
              <a:t>This is the process by which a class can be derived from a base class with all features of base class and some of its own. This increases code reusability.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Polymorphism-</a:t>
            </a:r>
            <a:r>
              <a:rPr lang="en-US" sz="2200" dirty="0"/>
              <a:t> This is the ability to exist in various forms. For example an operator can be overloaded so as to add two integer numbers and two floats.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Abstraction- </a:t>
            </a:r>
            <a:r>
              <a:rPr lang="en-US" sz="2200" dirty="0"/>
              <a:t>The ability to represent data at a very conceptual level without any </a:t>
            </a:r>
            <a:r>
              <a:rPr lang="en-US" sz="2200" dirty="0" smtClean="0"/>
              <a:t>details.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64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2244436"/>
            <a:ext cx="11693236" cy="45165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Some key features of the Object Oriented programming are: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Emphasis on data rather than procedure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Programs are divided into entities known as objects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Data Structures are designed such that they characterize objects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Functions that operate on data of an object are tied together in data structures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Data is hidden and cannot be accessed by external functions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Objects communicate with each other through functions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New data and functions can be easily added whenever necessary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- Follows bottom up design in program </a:t>
            </a:r>
            <a:r>
              <a:rPr lang="en-US" sz="2400" dirty="0" err="1">
                <a:latin typeface="Calibri" panose="020F0502020204030204" pitchFamily="34" charset="0"/>
              </a:rPr>
              <a:t>designWhat</a:t>
            </a:r>
            <a:r>
              <a:rPr lang="en-US" sz="2400" dirty="0">
                <a:latin typeface="Calibri" panose="020F0502020204030204" pitchFamily="34" charset="0"/>
              </a:rPr>
              <a:t> are the characteristics of Object Oriented programming language?</a:t>
            </a:r>
          </a:p>
          <a:p>
            <a:r>
              <a:rPr lang="en-US" sz="2400" dirty="0">
                <a:latin typeface="Calibri" panose="020F0502020204030204" pitchFamily="34" charset="0"/>
              </a:rPr>
              <a:t>Passing.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189018"/>
            <a:ext cx="11101292" cy="466898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characteristics of OOP are: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definitions – Basic building blocks OOP and a single entity which has data and operations on data together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Objects – The instances of a class which are used in real functionality – its variables and operations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Abstraction – Specifying what to do but not how to do ; a flexible feature for having a overall view of an object’s functionality.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Encapsulation – Binding data and operations of data together in a single unit – A class adhere this feature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Inheritance and class hierarchy – Reusability and extension of existing classes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Polymorphism – Multiple definitions for a single name - functions with same name with different functionality; saves time in investing many function names </a:t>
            </a:r>
            <a:r>
              <a:rPr lang="en-US" sz="1900" dirty="0"/>
              <a:t>Operator</a:t>
            </a:r>
            <a:r>
              <a:rPr lang="en-US" dirty="0"/>
              <a:t> and Function overloading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Generic classes – Class definitions for unspecified data. They are known as container classes. They are flexible and reusable.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libraries – Built-in language specific classes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 passing – Objects communicates through invoking methods and sending data to them. This feature of sending and receiving information among objects through function parameters is known as Message Passing.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Oop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2017-09-13T16:23:59Z</dcterms:created>
  <dcterms:modified xsi:type="dcterms:W3CDTF">2017-09-13T16:44:45Z</dcterms:modified>
</cp:coreProperties>
</file>