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FDA4B-5623-4AE4-BFA2-28795D41A656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9788D-3C44-4E26-B001-3091CD4AD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9788D-3C44-4E26-B001-3091CD4AD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b="1" dirty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38" y="1757362"/>
            <a:ext cx="7924800" cy="4114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Object-oriented programming (OOP) is a programming </a:t>
            </a:r>
            <a:r>
              <a:rPr lang="en-US" b="1" dirty="0" smtClean="0">
                <a:solidFill>
                  <a:schemeClr val="tx1"/>
                </a:solidFill>
              </a:rPr>
              <a:t>procedure </a:t>
            </a:r>
            <a:r>
              <a:rPr lang="en-US" b="1" dirty="0">
                <a:solidFill>
                  <a:schemeClr val="tx1"/>
                </a:solidFill>
              </a:rPr>
              <a:t>based on the concept of "objects", which </a:t>
            </a:r>
            <a:r>
              <a:rPr lang="en-US" b="1" dirty="0" smtClean="0">
                <a:solidFill>
                  <a:schemeClr val="tx1"/>
                </a:solidFill>
              </a:rPr>
              <a:t>may contain data that’s called variable  </a:t>
            </a:r>
            <a:r>
              <a:rPr lang="en-US" b="1">
                <a:solidFill>
                  <a:schemeClr val="tx1"/>
                </a:solidFill>
              </a:rPr>
              <a:t>and </a:t>
            </a:r>
            <a:r>
              <a:rPr lang="en-US" b="1" smtClean="0">
                <a:solidFill>
                  <a:schemeClr val="tx1"/>
                </a:solidFill>
              </a:rPr>
              <a:t>function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in the form of procedures, often known as methods.</a:t>
            </a:r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u="sng" dirty="0"/>
              <a:t>Feature of </a:t>
            </a:r>
            <a:r>
              <a:rPr lang="en-US" b="1" u="sng" dirty="0" smtClean="0"/>
              <a:t>CPP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4114800"/>
          </a:xfrm>
        </p:spPr>
        <p:txBody>
          <a:bodyPr>
            <a:normAutofit fontScale="77500" lnSpcReduction="20000"/>
          </a:bodyPr>
          <a:lstStyle/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Encapsulation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Encapsulation is the mechanism that binds together code and the data it manipulates, and keeps both safe from outside interference and misuse.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l" fontAlgn="base"/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Polymorphism</a:t>
            </a:r>
          </a:p>
          <a:p>
            <a:pPr lvl="0" algn="l" fontAlgn="base"/>
            <a:r>
              <a:rPr lang="en-US" dirty="0">
                <a:solidFill>
                  <a:schemeClr val="tx1"/>
                </a:solidFill>
              </a:rPr>
              <a:t>"one interface, multiple methods." </a:t>
            </a: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Inheritance</a:t>
            </a: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Inheritance is the process by which one object can acquire the properties of another object. This is important because it supports the concept of </a:t>
            </a:r>
            <a:r>
              <a:rPr lang="en-US" i="1" dirty="0">
                <a:solidFill>
                  <a:schemeClr val="tx1"/>
                </a:solidFill>
              </a:rPr>
              <a:t>classification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0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Basic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4114800"/>
          </a:xfrm>
        </p:spPr>
        <p:txBody>
          <a:bodyPr>
            <a:normAutofit fontScale="70000" lnSpcReduction="20000"/>
          </a:bodyPr>
          <a:lstStyle/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Class A{</a:t>
            </a: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       Private:</a:t>
            </a: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a,b,c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       Public: void show()</a:t>
            </a: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          {</a:t>
            </a:r>
            <a:r>
              <a:rPr lang="en-US" b="1" dirty="0" err="1" smtClean="0">
                <a:solidFill>
                  <a:schemeClr val="tx1"/>
                </a:solidFill>
              </a:rPr>
              <a:t>cout</a:t>
            </a:r>
            <a:r>
              <a:rPr lang="en-US" b="1" dirty="0" smtClean="0">
                <a:solidFill>
                  <a:schemeClr val="tx1"/>
                </a:solidFill>
              </a:rPr>
              <a:t>&lt;&lt;Hello world”}</a:t>
            </a:r>
            <a:endParaRPr lang="en-US" b="1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            }</a:t>
            </a:r>
            <a:endParaRPr lang="en-US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Int main()</a:t>
            </a:r>
          </a:p>
          <a:p>
            <a:pPr lvl="0" algn="l" fontAlgn="base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{</a:t>
            </a: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chemeClr val="tx1"/>
                </a:solidFill>
              </a:rPr>
              <a:t>obj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</a:p>
          <a:p>
            <a:pPr lvl="0" algn="l" fontAlgn="base"/>
            <a:r>
              <a:rPr lang="en-US" b="1" dirty="0" err="1" smtClean="0">
                <a:solidFill>
                  <a:schemeClr val="tx1"/>
                </a:solidFill>
              </a:rPr>
              <a:t>Obj.show</a:t>
            </a:r>
            <a:r>
              <a:rPr lang="en-US" b="1" dirty="0" smtClean="0">
                <a:solidFill>
                  <a:schemeClr val="tx1"/>
                </a:solidFill>
              </a:rPr>
              <a:t>();</a:t>
            </a:r>
            <a:endParaRPr lang="en-US" b="1" dirty="0">
              <a:solidFill>
                <a:schemeClr val="tx1"/>
              </a:solidFill>
            </a:endParaRPr>
          </a:p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19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147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Object Oriented Programming</vt:lpstr>
      <vt:lpstr>Feature of CPP</vt:lpstr>
      <vt:lpstr>Basic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abid</dc:creator>
  <cp:lastModifiedBy>Abid</cp:lastModifiedBy>
  <cp:revision>5</cp:revision>
  <dcterms:created xsi:type="dcterms:W3CDTF">2006-08-16T00:00:00Z</dcterms:created>
  <dcterms:modified xsi:type="dcterms:W3CDTF">2017-11-12T04:07:27Z</dcterms:modified>
</cp:coreProperties>
</file>