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54" y="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putpixel</a:t>
            </a:r>
            <a:r>
              <a:rPr lang="en-US" dirty="0" smtClean="0"/>
              <a:t>() and </a:t>
            </a:r>
            <a:r>
              <a:rPr lang="en-US" dirty="0" err="1" smtClean="0"/>
              <a:t>getpixel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getpixel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y);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putpixel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</a:t>
            </a:r>
            <a:r>
              <a:rPr lang="en-US" dirty="0" err="1" smtClean="0"/>
              <a:t>int</a:t>
            </a:r>
            <a:r>
              <a:rPr lang="en-US" dirty="0" smtClean="0"/>
              <a:t> color);</a:t>
            </a:r>
          </a:p>
          <a:p>
            <a:r>
              <a:rPr lang="en-US" dirty="0" err="1" smtClean="0"/>
              <a:t>getpixel</a:t>
            </a:r>
            <a:r>
              <a:rPr lang="en-US" dirty="0" smtClean="0"/>
              <a:t> returns the color of pixel present at point(x, y).</a:t>
            </a:r>
          </a:p>
          <a:p>
            <a:r>
              <a:rPr lang="en-US" dirty="0" err="1" smtClean="0"/>
              <a:t>putpixel</a:t>
            </a:r>
            <a:r>
              <a:rPr lang="en-US" dirty="0" smtClean="0"/>
              <a:t> plots a pixel at a point(x, y) of specified color.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setbcolor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:- 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setbkcolor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color);</a:t>
            </a:r>
          </a:p>
          <a:p>
            <a:r>
              <a:rPr lang="en-US" dirty="0" err="1" smtClean="0"/>
              <a:t>setbkcolor</a:t>
            </a:r>
            <a:r>
              <a:rPr lang="en-US" dirty="0" smtClean="0"/>
              <a:t> function changes current background color e.g. </a:t>
            </a:r>
            <a:r>
              <a:rPr lang="en-US" dirty="0" err="1" smtClean="0"/>
              <a:t>setbkcolor</a:t>
            </a:r>
            <a:r>
              <a:rPr lang="en-US" dirty="0" smtClean="0"/>
              <a:t>(YELLLOW) changes the current background color to YELLOW.</a:t>
            </a:r>
          </a:p>
          <a:p>
            <a:r>
              <a:rPr lang="en-US" dirty="0" smtClean="0"/>
              <a:t>Remember that default drawing color is WHITE and background color is BLACK.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setcolor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:- 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setcolor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color);</a:t>
            </a:r>
          </a:p>
          <a:p>
            <a:r>
              <a:rPr lang="en-US" dirty="0" err="1" smtClean="0"/>
              <a:t>setcolor</a:t>
            </a:r>
            <a:r>
              <a:rPr lang="en-US" dirty="0" smtClean="0"/>
              <a:t> function changes current drawing color e.g. </a:t>
            </a:r>
            <a:r>
              <a:rPr lang="en-US" dirty="0" err="1" smtClean="0"/>
              <a:t>setcolor</a:t>
            </a:r>
            <a:r>
              <a:rPr lang="en-US" dirty="0" smtClean="0"/>
              <a:t>(YELLLOW) changes the current drawing color to YELLOW.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function is used to draw a line from a point(x1,y1) to point(x2,y2)</a:t>
            </a:r>
          </a:p>
          <a:p>
            <a:endParaRPr lang="en-US" dirty="0" smtClean="0"/>
          </a:p>
          <a:p>
            <a:r>
              <a:rPr lang="en-US" dirty="0" smtClean="0"/>
              <a:t>Syntax :- </a:t>
            </a:r>
          </a:p>
          <a:p>
            <a:pPr lvl="1"/>
            <a:r>
              <a:rPr lang="en-US" dirty="0" smtClean="0"/>
              <a:t>void line(</a:t>
            </a:r>
            <a:r>
              <a:rPr lang="en-US" dirty="0" err="1" smtClean="0"/>
              <a:t>int</a:t>
            </a:r>
            <a:r>
              <a:rPr lang="en-US" dirty="0" smtClean="0"/>
              <a:t> x1, </a:t>
            </a:r>
            <a:r>
              <a:rPr lang="en-US" dirty="0" err="1" smtClean="0"/>
              <a:t>int</a:t>
            </a:r>
            <a:r>
              <a:rPr lang="en-US" dirty="0" smtClean="0"/>
              <a:t> y1, </a:t>
            </a:r>
            <a:r>
              <a:rPr lang="en-US" dirty="0" err="1" smtClean="0"/>
              <a:t>int</a:t>
            </a:r>
            <a:r>
              <a:rPr lang="en-US" dirty="0" smtClean="0"/>
              <a:t> x2, </a:t>
            </a:r>
            <a:r>
              <a:rPr lang="en-US" dirty="0" err="1" smtClean="0"/>
              <a:t>int</a:t>
            </a:r>
            <a:r>
              <a:rPr lang="en-US" dirty="0" smtClean="0"/>
              <a:t> y2);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:- </a:t>
            </a:r>
          </a:p>
          <a:p>
            <a:pPr lvl="1"/>
            <a:r>
              <a:rPr lang="en-US" dirty="0" smtClean="0"/>
              <a:t>void circle(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</a:t>
            </a:r>
            <a:r>
              <a:rPr lang="en-US" dirty="0" err="1" smtClean="0"/>
              <a:t>int</a:t>
            </a:r>
            <a:r>
              <a:rPr lang="en-US" dirty="0" smtClean="0"/>
              <a:t> radius);</a:t>
            </a:r>
          </a:p>
          <a:p>
            <a:endParaRPr lang="en-US" dirty="0" smtClean="0"/>
          </a:p>
          <a:p>
            <a:r>
              <a:rPr lang="en-US" dirty="0" smtClean="0"/>
              <a:t>Circle function is used to draw a circle with center (</a:t>
            </a:r>
            <a:r>
              <a:rPr lang="en-US" dirty="0" err="1" smtClean="0"/>
              <a:t>x,y</a:t>
            </a:r>
            <a:r>
              <a:rPr lang="en-US" dirty="0" smtClean="0"/>
              <a:t>) and third parameter specifies the radius of the circle.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ellipse()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 :-</a:t>
            </a:r>
          </a:p>
          <a:p>
            <a:pPr lvl="1"/>
            <a:r>
              <a:rPr lang="en-US" dirty="0" smtClean="0"/>
              <a:t>void ellipse(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stangle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endangle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xradius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yradius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Ellipse is used to draw an ellipse (</a:t>
            </a:r>
            <a:r>
              <a:rPr lang="en-US" dirty="0" err="1" smtClean="0"/>
              <a:t>x,y</a:t>
            </a:r>
            <a:r>
              <a:rPr lang="en-US" dirty="0" smtClean="0"/>
              <a:t>) are coordinates of center of the ellipse, </a:t>
            </a:r>
            <a:r>
              <a:rPr lang="en-US" dirty="0" err="1" smtClean="0"/>
              <a:t>stangle</a:t>
            </a:r>
            <a:r>
              <a:rPr lang="en-US" dirty="0" smtClean="0"/>
              <a:t> is the starting angle, end angle is the ending angle, and fifth and sixth parameters specifies the X and Y radius of the ellipse.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Syntax:- </a:t>
            </a:r>
          </a:p>
          <a:p>
            <a:pPr lvl="1"/>
            <a:r>
              <a:rPr lang="en-US" dirty="0" smtClean="0"/>
              <a:t>void rectangle(</a:t>
            </a:r>
            <a:r>
              <a:rPr lang="en-US" dirty="0" err="1" smtClean="0"/>
              <a:t>int</a:t>
            </a:r>
            <a:r>
              <a:rPr lang="en-US" dirty="0" smtClean="0"/>
              <a:t> left, </a:t>
            </a:r>
            <a:r>
              <a:rPr lang="en-US" dirty="0" err="1" smtClean="0"/>
              <a:t>int</a:t>
            </a:r>
            <a:r>
              <a:rPr lang="en-US" dirty="0" smtClean="0"/>
              <a:t> top, </a:t>
            </a:r>
            <a:r>
              <a:rPr lang="en-US" dirty="0" err="1" smtClean="0"/>
              <a:t>int</a:t>
            </a:r>
            <a:r>
              <a:rPr lang="en-US" dirty="0" smtClean="0"/>
              <a:t> right, </a:t>
            </a:r>
            <a:r>
              <a:rPr lang="en-US" dirty="0" err="1" smtClean="0"/>
              <a:t>int</a:t>
            </a:r>
            <a:r>
              <a:rPr lang="en-US" dirty="0" smtClean="0"/>
              <a:t> bottom);</a:t>
            </a:r>
          </a:p>
          <a:p>
            <a:endParaRPr lang="en-US" dirty="0" smtClean="0"/>
          </a:p>
          <a:p>
            <a:r>
              <a:rPr lang="en-US" dirty="0" smtClean="0"/>
              <a:t>Coordinates of left top and right bottom corner are required to draw the rectangle.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settextstyle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Syntax :- 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settextstyle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font, </a:t>
            </a:r>
            <a:r>
              <a:rPr lang="en-US" dirty="0" err="1" smtClean="0"/>
              <a:t>int</a:t>
            </a:r>
            <a:r>
              <a:rPr lang="en-US" dirty="0" smtClean="0"/>
              <a:t> direction,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charsize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font argument specifies the font of text, Direction can be HORIZ_DIR (Left to right) or VERT_DIR (Bottom to top).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outtext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outtext</a:t>
            </a:r>
            <a:r>
              <a:rPr lang="en-US" dirty="0" smtClean="0"/>
              <a:t> function displays text at current position.</a:t>
            </a:r>
          </a:p>
          <a:p>
            <a:endParaRPr lang="en-US" dirty="0" smtClean="0"/>
          </a:p>
          <a:p>
            <a:r>
              <a:rPr lang="en-US" dirty="0" smtClean="0"/>
              <a:t>Syntax :- 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outtext</a:t>
            </a:r>
            <a:r>
              <a:rPr lang="en-US" dirty="0" smtClean="0"/>
              <a:t>(char *string);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getmaxx</a:t>
            </a:r>
            <a:r>
              <a:rPr lang="en-US" dirty="0" smtClean="0"/>
              <a:t>() and </a:t>
            </a:r>
            <a:r>
              <a:rPr lang="en-US" dirty="0" err="1" smtClean="0"/>
              <a:t>getmaxy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getmaxx</a:t>
            </a:r>
            <a:r>
              <a:rPr lang="en-US" dirty="0" smtClean="0"/>
              <a:t> function returns the maximum X coordinate for current graphics mode and driver.</a:t>
            </a:r>
          </a:p>
          <a:p>
            <a:r>
              <a:rPr lang="en-US" dirty="0" smtClean="0"/>
              <a:t>Declaration :-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getmaxx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getmaxy</a:t>
            </a:r>
            <a:r>
              <a:rPr lang="en-US" dirty="0" smtClean="0"/>
              <a:t> function returns the maximum Y coordinate for current graphics mode and driver.</a:t>
            </a:r>
          </a:p>
          <a:p>
            <a:r>
              <a:rPr lang="en-US" dirty="0" smtClean="0"/>
              <a:t>Declaration :-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getmaxy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modes of output device:</a:t>
            </a:r>
          </a:p>
          <a:p>
            <a:pPr lvl="1"/>
            <a:r>
              <a:rPr lang="en-US" dirty="0" smtClean="0"/>
              <a:t>Text Mode</a:t>
            </a:r>
          </a:p>
          <a:p>
            <a:pPr lvl="1"/>
            <a:r>
              <a:rPr lang="en-US" dirty="0" smtClean="0"/>
              <a:t>Graphics Mode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8305800" cy="452596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28600"/>
            <a:ext cx="8534400" cy="61722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Pixels</a:t>
            </a:r>
          </a:p>
          <a:p>
            <a:r>
              <a:rPr lang="en-US" dirty="0" smtClean="0"/>
              <a:t>Resolutions</a:t>
            </a:r>
          </a:p>
          <a:p>
            <a:r>
              <a:rPr lang="en-US" dirty="0" smtClean="0"/>
              <a:t>Colors</a:t>
            </a:r>
          </a:p>
          <a:p>
            <a:r>
              <a:rPr lang="en-US" dirty="0" smtClean="0"/>
              <a:t>Video Adapters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Graphics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dirty="0" err="1" smtClean="0"/>
              <a:t>initgraph</a:t>
            </a:r>
            <a:r>
              <a:rPr lang="en-US" dirty="0" smtClean="0"/>
              <a:t>() function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err="1" smtClean="0"/>
              <a:t>Intigraph</a:t>
            </a:r>
            <a:r>
              <a:rPr lang="en-US" dirty="0" smtClean="0"/>
              <a:t>(&amp;</a:t>
            </a:r>
            <a:r>
              <a:rPr lang="en-US" dirty="0" err="1" smtClean="0"/>
              <a:t>graphics_driver,&amp;graphics_mode,Path_to_driver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Graphics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/>
              <a:t>closegraph</a:t>
            </a:r>
            <a:r>
              <a:rPr lang="en-US" dirty="0" smtClean="0"/>
              <a:t>() is used.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err="1" smtClean="0"/>
              <a:t>closegraph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610599" cy="48006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graphresult</a:t>
            </a:r>
            <a:r>
              <a:rPr lang="en-US" dirty="0" smtClean="0"/>
              <a:t>() function is used to check if certain graphics operation succeeded or not.</a:t>
            </a:r>
          </a:p>
          <a:p>
            <a:r>
              <a:rPr lang="en-US" dirty="0" smtClean="0"/>
              <a:t>It return 0 for no error.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Functions in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putpixel</a:t>
            </a:r>
            <a:r>
              <a:rPr lang="en-US" dirty="0" smtClean="0"/>
              <a:t>() and </a:t>
            </a:r>
            <a:r>
              <a:rPr lang="en-US" dirty="0" err="1" smtClean="0"/>
              <a:t>getpixel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setcolor</a:t>
            </a:r>
            <a:r>
              <a:rPr lang="en-US" dirty="0" smtClean="0"/>
              <a:t>() and </a:t>
            </a:r>
            <a:r>
              <a:rPr lang="en-US" dirty="0" err="1" smtClean="0"/>
              <a:t>setbcolor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line()</a:t>
            </a:r>
          </a:p>
          <a:p>
            <a:r>
              <a:rPr lang="en-US" dirty="0" smtClean="0"/>
              <a:t>circle()</a:t>
            </a:r>
          </a:p>
          <a:p>
            <a:r>
              <a:rPr lang="en-US" dirty="0" smtClean="0"/>
              <a:t>ellipse</a:t>
            </a:r>
          </a:p>
          <a:p>
            <a:r>
              <a:rPr lang="en-US" dirty="0" smtClean="0"/>
              <a:t>rectangle()</a:t>
            </a:r>
          </a:p>
          <a:p>
            <a:r>
              <a:rPr lang="en-US" dirty="0" err="1" smtClean="0"/>
              <a:t>settextstyle</a:t>
            </a:r>
            <a:r>
              <a:rPr lang="en-US" dirty="0" smtClean="0"/>
              <a:t>() and </a:t>
            </a:r>
            <a:r>
              <a:rPr lang="en-US" dirty="0" err="1" smtClean="0"/>
              <a:t>outtext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getmaxx</a:t>
            </a:r>
            <a:r>
              <a:rPr lang="en-US" dirty="0" smtClean="0"/>
              <a:t>() and </a:t>
            </a:r>
            <a:r>
              <a:rPr lang="en-US" dirty="0" err="1" smtClean="0"/>
              <a:t>getmaxy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495</Words>
  <Application>Microsoft Office PowerPoint</Application>
  <PresentationFormat>On-screen Show (4:3)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Introduction to Graphics</vt:lpstr>
      <vt:lpstr>Introduction</vt:lpstr>
      <vt:lpstr>Graphics Characteristics</vt:lpstr>
      <vt:lpstr>Initializing Graphics Mode</vt:lpstr>
      <vt:lpstr>Closing Graphics Mode</vt:lpstr>
      <vt:lpstr>Sample Program</vt:lpstr>
      <vt:lpstr>Error Handling</vt:lpstr>
      <vt:lpstr>PowerPoint Presentation</vt:lpstr>
      <vt:lpstr>Some Functions in Graphics</vt:lpstr>
      <vt:lpstr>putpixel() and getpixel()</vt:lpstr>
      <vt:lpstr> setbcolor()</vt:lpstr>
      <vt:lpstr>setcolor()</vt:lpstr>
      <vt:lpstr>line()</vt:lpstr>
      <vt:lpstr>circle()</vt:lpstr>
      <vt:lpstr>ellipse()</vt:lpstr>
      <vt:lpstr>rectangle()</vt:lpstr>
      <vt:lpstr>settextstyle()</vt:lpstr>
      <vt:lpstr>outtext()</vt:lpstr>
      <vt:lpstr>getmaxx() and getmaxy()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Graphics</dc:title>
  <dc:creator>Kamal</dc:creator>
  <cp:lastModifiedBy>User</cp:lastModifiedBy>
  <cp:revision>43</cp:revision>
  <dcterms:created xsi:type="dcterms:W3CDTF">2006-08-16T00:00:00Z</dcterms:created>
  <dcterms:modified xsi:type="dcterms:W3CDTF">2017-02-09T03:40:02Z</dcterms:modified>
</cp:coreProperties>
</file>