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C64C-C062-4CEA-AC3B-432A1D481E02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2B466-E50E-4FE1-8E9D-4D0973FB2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2B466-E50E-4FE1-8E9D-4D0973FB299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29D6-13FD-452B-A596-C223975C52F5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  <p:sndAc>
      <p:stSnd>
        <p:snd r:embed="rId13" name="arrow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83197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itchFamily="18" charset="0"/>
              </a:rPr>
              <a:t>Array in C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10540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Abu Saleh Musa Miah(Abid)</a:t>
            </a:r>
          </a:p>
          <a:p>
            <a:pPr algn="ctr"/>
            <a:r>
              <a:rPr lang="en-US" b="1" dirty="0"/>
              <a:t>Research Student, Centre for Research &amp; Innovation (CRI Unit-1)</a:t>
            </a:r>
          </a:p>
          <a:p>
            <a:pPr algn="ctr"/>
            <a:r>
              <a:rPr lang="en-US" b="1" dirty="0"/>
              <a:t>Signal Processing &amp; Computational Neuroscience Laboratory.</a:t>
            </a:r>
          </a:p>
          <a:p>
            <a:pPr algn="ctr"/>
            <a:r>
              <a:rPr lang="en-US" b="1" dirty="0"/>
              <a:t>Dept. of Computer Science and Engineering (CSE).</a:t>
            </a:r>
          </a:p>
          <a:p>
            <a:pPr algn="ctr"/>
            <a:r>
              <a:rPr lang="en-US" b="1" dirty="0" err="1"/>
              <a:t>Universtiy</a:t>
            </a:r>
            <a:r>
              <a:rPr lang="en-US" b="1" dirty="0"/>
              <a:t> of Rajshahi.</a:t>
            </a:r>
            <a:endParaRPr lang="en-US" b="1" dirty="0"/>
          </a:p>
        </p:txBody>
      </p:sp>
    </p:spTree>
  </p:cSld>
  <p:clrMapOvr>
    <a:masterClrMapping/>
  </p:clrMapOvr>
  <p:transition spd="slow">
    <p:dissolv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Initializing of Multidimensional Arrays 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To </a:t>
            </a:r>
            <a:r>
              <a:rPr lang="en-US" sz="4000" dirty="0">
                <a:latin typeface="Comic Sans MS" pitchFamily="66" charset="0"/>
              </a:rPr>
              <a:t>declare, create </a:t>
            </a:r>
            <a:r>
              <a:rPr lang="en-US" sz="4000" dirty="0" smtClean="0">
                <a:latin typeface="Comic Sans MS" pitchFamily="66" charset="0"/>
              </a:rPr>
              <a:t>and initialize </a:t>
            </a:r>
            <a:r>
              <a:rPr lang="en-US" sz="4000" dirty="0">
                <a:latin typeface="Comic Sans MS" pitchFamily="66" charset="0"/>
              </a:rPr>
              <a:t>a </a:t>
            </a:r>
            <a:r>
              <a:rPr lang="en-US" sz="4000" dirty="0" smtClean="0">
                <a:latin typeface="Comic Sans MS" pitchFamily="66" charset="0"/>
              </a:rPr>
              <a:t>multidimensional </a:t>
            </a:r>
            <a:r>
              <a:rPr lang="en-US" sz="4000" dirty="0">
                <a:latin typeface="Comic Sans MS" pitchFamily="66" charset="0"/>
              </a:rPr>
              <a:t>array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For example,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200" dirty="0" smtClean="0"/>
              <a:t>    int</a:t>
            </a:r>
            <a:r>
              <a:rPr lang="en-US" sz="2200" dirty="0"/>
              <a:t>[][] array = </a:t>
            </a: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{</a:t>
            </a:r>
            <a:r>
              <a:rPr lang="en-US" sz="2200" dirty="0"/>
              <a:t>1, 2, 3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4, 5, 6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7, 8, 9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10, 11, 12</a:t>
            </a: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};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This is equivalent to the following statements: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600" dirty="0" smtClean="0"/>
              <a:t>     array[0</a:t>
            </a:r>
            <a:r>
              <a:rPr lang="en-US" sz="2600" dirty="0"/>
              <a:t>][0] = 1; </a:t>
            </a:r>
            <a:r>
              <a:rPr lang="en-US" sz="2600" dirty="0" smtClean="0"/>
              <a:t>    array[0</a:t>
            </a:r>
            <a:r>
              <a:rPr lang="en-US" sz="2600" dirty="0"/>
              <a:t>][1] = 2</a:t>
            </a:r>
            <a:r>
              <a:rPr lang="en-US" sz="2600" dirty="0" smtClean="0"/>
              <a:t>;     array[0</a:t>
            </a:r>
            <a:r>
              <a:rPr lang="en-US" sz="2600" dirty="0"/>
              <a:t>][2] = 3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array[1</a:t>
            </a:r>
            <a:r>
              <a:rPr lang="en-US" sz="2600" dirty="0"/>
              <a:t>][0] = 4; </a:t>
            </a:r>
            <a:r>
              <a:rPr lang="en-US" sz="2600" dirty="0" smtClean="0"/>
              <a:t>    array[1</a:t>
            </a:r>
            <a:r>
              <a:rPr lang="en-US" sz="2600" dirty="0"/>
              <a:t>][1] = 5; </a:t>
            </a:r>
            <a:r>
              <a:rPr lang="en-US" sz="2600" dirty="0" smtClean="0"/>
              <a:t>     array[1</a:t>
            </a:r>
            <a:r>
              <a:rPr lang="en-US" sz="2600" dirty="0"/>
              <a:t>][2] = 6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array[2</a:t>
            </a:r>
            <a:r>
              <a:rPr lang="en-US" sz="2600" dirty="0"/>
              <a:t>][0] = 7; </a:t>
            </a:r>
            <a:r>
              <a:rPr lang="en-US" sz="2600" dirty="0" smtClean="0"/>
              <a:t>    array[2</a:t>
            </a:r>
            <a:r>
              <a:rPr lang="en-US" sz="2600" dirty="0"/>
              <a:t>][1] = 8; </a:t>
            </a:r>
            <a:r>
              <a:rPr lang="en-US" sz="2600" dirty="0" smtClean="0"/>
              <a:t>    array[2</a:t>
            </a:r>
            <a:r>
              <a:rPr lang="en-US" sz="2600" dirty="0"/>
              <a:t>][2] = 9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array[3</a:t>
            </a:r>
            <a:r>
              <a:rPr lang="en-US" sz="2600" dirty="0"/>
              <a:t>][0] = 10</a:t>
            </a:r>
            <a:r>
              <a:rPr lang="en-US" sz="2600" dirty="0" smtClean="0"/>
              <a:t>;    array[3</a:t>
            </a:r>
            <a:r>
              <a:rPr lang="en-US" sz="2600" dirty="0"/>
              <a:t>][1] = 11; </a:t>
            </a:r>
            <a:r>
              <a:rPr lang="en-US" sz="2600" dirty="0" smtClean="0"/>
              <a:t>   array[3</a:t>
            </a:r>
            <a:r>
              <a:rPr lang="en-US" sz="2600" dirty="0"/>
              <a:t>][2] = 12;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Index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Introducing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Declaration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 Array.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Variables, Creating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The Length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Initializing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Multidimensional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>
                <a:latin typeface="Comic Sans MS" pitchFamily="66" charset="0"/>
              </a:rPr>
              <a:t>Array is a data structure that represents a collection </a:t>
            </a:r>
            <a:r>
              <a:rPr lang="en-US" sz="3000" dirty="0" smtClean="0">
                <a:latin typeface="Comic Sans MS" pitchFamily="66" charset="0"/>
              </a:rPr>
              <a:t>of the same </a:t>
            </a:r>
            <a:r>
              <a:rPr lang="en-US" sz="3000" dirty="0">
                <a:latin typeface="Comic Sans MS" pitchFamily="66" charset="0"/>
              </a:rPr>
              <a:t>types of </a:t>
            </a:r>
            <a:r>
              <a:rPr lang="en-US" sz="3000" dirty="0" smtClean="0">
                <a:latin typeface="Comic Sans MS" pitchFamily="66" charset="0"/>
              </a:rPr>
              <a:t>data.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sz="2000" dirty="0" smtClean="0"/>
              <a:t>int num[10];</a:t>
            </a:r>
          </a:p>
          <a:p>
            <a:pPr>
              <a:buNone/>
            </a:pPr>
            <a:r>
              <a:rPr lang="en-US" sz="2000" dirty="0" smtClean="0"/>
              <a:t>Num  reference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An </a:t>
            </a:r>
            <a:r>
              <a:rPr lang="en-US" sz="2000" dirty="0"/>
              <a:t>Array of </a:t>
            </a:r>
            <a:r>
              <a:rPr lang="en-US" sz="2000" dirty="0" smtClean="0"/>
              <a:t>10 Elements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of type int.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                      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2667000"/>
          <a:ext cx="1143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num [0]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num[1]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num[2]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smtClean="0"/>
                        <a:t>num [3]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num[4]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num[5]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num[6]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num[7]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num[8]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num[9]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1200" y="2971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  <p:sndAc>
      <p:stSnd>
        <p:snd r:embed="rId3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600"/>
                            </p:stCondLst>
                            <p:childTnLst>
                              <p:par>
                                <p:cTn id="2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600"/>
                            </p:stCondLst>
                            <p:childTnLst>
                              <p:par>
                                <p:cTn id="2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700"/>
                            </p:stCondLst>
                            <p:childTnLst>
                              <p:par>
                                <p:cTn id="3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4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Data type  array name[index];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 Example</a:t>
            </a:r>
            <a:r>
              <a:rPr lang="en-US" sz="2800" dirty="0">
                <a:latin typeface="Comic Sans MS" pitchFamily="66" charset="0"/>
              </a:rPr>
              <a:t>: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sz="2800" dirty="0" smtClean="0"/>
              <a:t>int </a:t>
            </a:r>
            <a:r>
              <a:rPr lang="en-US" sz="2800" dirty="0"/>
              <a:t>list[10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char </a:t>
            </a:r>
            <a:r>
              <a:rPr lang="en-US" sz="2800" dirty="0"/>
              <a:t>num[15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float </a:t>
            </a:r>
            <a:r>
              <a:rPr lang="en-US" sz="2800" dirty="0"/>
              <a:t>hat[20];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Data type </a:t>
            </a:r>
            <a:r>
              <a:rPr lang="en-US" sz="2800" dirty="0">
                <a:latin typeface="Comic Sans MS" pitchFamily="66" charset="0"/>
              </a:rPr>
              <a:t>array-name[size];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Example</a:t>
            </a:r>
            <a:r>
              <a:rPr lang="en-US" sz="2800" dirty="0">
                <a:latin typeface="Comic Sans MS" pitchFamily="66" charset="0"/>
              </a:rPr>
              <a:t>: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sz="2400" dirty="0" smtClean="0"/>
              <a:t>int </a:t>
            </a:r>
            <a:r>
              <a:rPr lang="en-US" sz="2400" dirty="0"/>
              <a:t>num[10</a:t>
            </a:r>
            <a:r>
              <a:rPr lang="en-US" sz="2400" dirty="0" smtClean="0"/>
              <a:t>];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num[0]references </a:t>
            </a:r>
            <a:r>
              <a:rPr lang="en-US" sz="2800" dirty="0">
                <a:latin typeface="Comic Sans MS" pitchFamily="66" charset="0"/>
              </a:rPr>
              <a:t>the first element in </a:t>
            </a:r>
            <a:r>
              <a:rPr lang="en-US" sz="2800" dirty="0" smtClean="0">
                <a:latin typeface="Comic Sans MS" pitchFamily="66" charset="0"/>
              </a:rPr>
              <a:t>the array.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num[9]references </a:t>
            </a:r>
            <a:r>
              <a:rPr lang="en-US" sz="2800" dirty="0">
                <a:latin typeface="Comic Sans MS" pitchFamily="66" charset="0"/>
              </a:rPr>
              <a:t>the last element in </a:t>
            </a:r>
            <a:r>
              <a:rPr lang="en-US" sz="2800" dirty="0" smtClean="0">
                <a:latin typeface="Comic Sans MS" pitchFamily="66" charset="0"/>
              </a:rPr>
              <a:t>the array</a:t>
            </a:r>
            <a:r>
              <a:rPr lang="en-US" sz="2800" dirty="0">
                <a:latin typeface="Comic Sans MS" pitchFamily="66" charset="0"/>
              </a:rPr>
              <a:t>.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The Length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Once </a:t>
            </a:r>
            <a:r>
              <a:rPr lang="en-US" sz="2800" dirty="0">
                <a:latin typeface="Comic Sans MS" pitchFamily="66" charset="0"/>
              </a:rPr>
              <a:t>an array is created, its size is fixed. </a:t>
            </a:r>
            <a:r>
              <a:rPr lang="en-US" sz="2800" dirty="0" smtClean="0">
                <a:latin typeface="Comic Sans MS" pitchFamily="66" charset="0"/>
              </a:rPr>
              <a:t>It cannot be changed.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For Example,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sz="2800" dirty="0" smtClean="0"/>
              <a:t>int </a:t>
            </a:r>
            <a:r>
              <a:rPr lang="en-US" sz="2800" dirty="0"/>
              <a:t>arr[10</a:t>
            </a:r>
            <a:r>
              <a:rPr lang="en-US" sz="2800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latin typeface="Comic Sans MS" pitchFamily="66" charset="0"/>
              </a:rPr>
              <a:t>You </a:t>
            </a:r>
            <a:r>
              <a:rPr lang="en-US" sz="2800" dirty="0">
                <a:latin typeface="Comic Sans MS" pitchFamily="66" charset="0"/>
              </a:rPr>
              <a:t>can not insert any number </a:t>
            </a:r>
            <a:r>
              <a:rPr lang="en-US" sz="2800" dirty="0" smtClean="0">
                <a:latin typeface="Comic Sans MS" pitchFamily="66" charset="0"/>
              </a:rPr>
              <a:t>to arr[11] location </a:t>
            </a:r>
            <a:r>
              <a:rPr lang="en-US" sz="2800" dirty="0">
                <a:latin typeface="Comic Sans MS" pitchFamily="66" charset="0"/>
              </a:rPr>
              <a:t>because it is not initialized.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omic Sans MS" pitchFamily="66" charset="0"/>
              </a:rPr>
              <a:t>Declaring, creating, initializing in </a:t>
            </a:r>
            <a:r>
              <a:rPr lang="en-US" sz="2800" dirty="0" smtClean="0">
                <a:latin typeface="Comic Sans MS" pitchFamily="66" charset="0"/>
              </a:rPr>
              <a:t>one          step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int my Array[5] = {1, 2, 3, 4, 5};</a:t>
            </a:r>
          </a:p>
          <a:p>
            <a:pPr>
              <a:buNone/>
            </a:pPr>
            <a:r>
              <a:rPr lang="en-US" sz="2400" dirty="0" smtClean="0"/>
              <a:t>         int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[4];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[0] = 14;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[1] = 13;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[2] = 15;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[3] = 16</a:t>
            </a:r>
            <a:r>
              <a:rPr lang="en-US" sz="2400" dirty="0"/>
              <a:t>;</a:t>
            </a:r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int </a:t>
            </a:r>
            <a:r>
              <a:rPr lang="en-US" sz="2800" dirty="0"/>
              <a:t>matrix[10</a:t>
            </a:r>
            <a:r>
              <a:rPr lang="en-US" sz="2800" dirty="0" smtClean="0"/>
              <a:t>] [</a:t>
            </a:r>
            <a:r>
              <a:rPr lang="en-US" sz="2800" dirty="0"/>
              <a:t>10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   for </a:t>
            </a:r>
            <a:r>
              <a:rPr lang="en-US" sz="2800" dirty="0"/>
              <a:t>(i=0</a:t>
            </a:r>
            <a:r>
              <a:rPr lang="en-US" sz="2800" dirty="0" smtClean="0"/>
              <a:t>;  </a:t>
            </a:r>
            <a:r>
              <a:rPr lang="en-US" sz="2800" dirty="0"/>
              <a:t>i&lt;10</a:t>
            </a:r>
            <a:r>
              <a:rPr lang="en-US" sz="2800" dirty="0" smtClean="0"/>
              <a:t>;  </a:t>
            </a:r>
            <a:r>
              <a:rPr lang="en-US" sz="2800" dirty="0"/>
              <a:t>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       for </a:t>
            </a:r>
            <a:r>
              <a:rPr lang="en-US" sz="2800" dirty="0"/>
              <a:t>(j=0; </a:t>
            </a:r>
            <a:r>
              <a:rPr lang="en-US" sz="2800" dirty="0" smtClean="0"/>
              <a:t> j&lt;10</a:t>
            </a:r>
            <a:r>
              <a:rPr lang="en-US" sz="2800" dirty="0"/>
              <a:t>; </a:t>
            </a:r>
            <a:r>
              <a:rPr lang="en-US" sz="2800" dirty="0" smtClean="0"/>
              <a:t> j++)  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     matrix[i] [</a:t>
            </a:r>
            <a:r>
              <a:rPr lang="en-US" sz="2800" dirty="0"/>
              <a:t>j] = </a:t>
            </a:r>
            <a:r>
              <a:rPr lang="en-US" sz="2800" dirty="0" smtClean="0"/>
              <a:t> i  *  </a:t>
            </a:r>
            <a:r>
              <a:rPr lang="en-US" sz="2800" dirty="0"/>
              <a:t>j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        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float </a:t>
            </a:r>
            <a:r>
              <a:rPr lang="en-US" sz="2800" dirty="0"/>
              <a:t>mat[5</a:t>
            </a:r>
            <a:r>
              <a:rPr lang="en-US" sz="2800" dirty="0" smtClean="0"/>
              <a:t>] [</a:t>
            </a:r>
            <a:r>
              <a:rPr lang="en-US" sz="2800" dirty="0"/>
              <a:t>5];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Multidimensional Array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666242"/>
          <a:ext cx="2362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422508"/>
                <a:gridCol w="364892"/>
                <a:gridCol w="393700"/>
                <a:gridCol w="393700"/>
              </a:tblGrid>
              <a:tr h="3640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1676400"/>
          <a:ext cx="2362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422508"/>
                <a:gridCol w="364892"/>
                <a:gridCol w="393700"/>
                <a:gridCol w="393700"/>
              </a:tblGrid>
              <a:tr h="3640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4038600"/>
            <a:ext cx="19050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 matrix[5] [5];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4114800"/>
            <a:ext cx="19050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matrix[2] [1]  =  7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77000" y="1828800"/>
          <a:ext cx="205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3200" y="3962400"/>
            <a:ext cx="1600200" cy="17543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int[][] array ={</a:t>
            </a:r>
          </a:p>
          <a:p>
            <a:r>
              <a:rPr lang="en-US" dirty="0" smtClean="0"/>
              <a:t>{1, 2, 3},</a:t>
            </a:r>
          </a:p>
          <a:p>
            <a:r>
              <a:rPr lang="en-US" dirty="0" smtClean="0"/>
              <a:t>{4, 5, 6},</a:t>
            </a:r>
          </a:p>
          <a:p>
            <a:r>
              <a:rPr lang="en-US" dirty="0" smtClean="0"/>
              <a:t>{7, 8, 9},</a:t>
            </a:r>
          </a:p>
          <a:p>
            <a:r>
              <a:rPr lang="en-US" dirty="0" smtClean="0"/>
              <a:t>{10, 11, 12}};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581</Words>
  <Application>Microsoft Office PowerPoint</Application>
  <PresentationFormat>On-screen Show (4:3)</PresentationFormat>
  <Paragraphs>150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Array in C Language</vt:lpstr>
      <vt:lpstr>Index </vt:lpstr>
      <vt:lpstr>Introducing Arrays</vt:lpstr>
      <vt:lpstr>Declaring Array Variables</vt:lpstr>
      <vt:lpstr>Creating Arrays</vt:lpstr>
      <vt:lpstr>The Length of Arrays</vt:lpstr>
      <vt:lpstr>Initializing Arrays</vt:lpstr>
      <vt:lpstr>Multidimensional Arrays</vt:lpstr>
      <vt:lpstr>Multidimensional Array Illustration</vt:lpstr>
      <vt:lpstr>Initializing of Multidimensional Arrays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</dc:creator>
  <cp:lastModifiedBy>abid</cp:lastModifiedBy>
  <cp:revision>35</cp:revision>
  <dcterms:created xsi:type="dcterms:W3CDTF">2012-03-11T07:42:35Z</dcterms:created>
  <dcterms:modified xsi:type="dcterms:W3CDTF">2017-02-18T15:37:04Z</dcterms:modified>
</cp:coreProperties>
</file>