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3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0545" autoAdjust="0"/>
  </p:normalViewPr>
  <p:slideViewPr>
    <p:cSldViewPr snapToGrid="0">
      <p:cViewPr varScale="1">
        <p:scale>
          <a:sx n="70" d="100"/>
          <a:sy n="70" d="100"/>
        </p:scale>
        <p:origin x="115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51D91-31FC-4319-A1EE-1DAF1EED48FE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FC1D4-3EDD-497E-A047-8CF939735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21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FC1D4-3EDD-497E-A047-8CF939735C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1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82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7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65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8182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327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58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893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50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847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0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72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20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37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4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78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5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27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925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Java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293875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576712" cy="419548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2800" dirty="0"/>
              <a:t>The </a:t>
            </a:r>
            <a:r>
              <a:rPr lang="en-GB" sz="2800"/>
              <a:t>History and Evolution </a:t>
            </a:r>
            <a:r>
              <a:rPr lang="en-GB" sz="2800" dirty="0"/>
              <a:t>of Java</a:t>
            </a:r>
            <a:r>
              <a:rPr lang="en-US" sz="2800" dirty="0"/>
              <a:t>				</a:t>
            </a:r>
            <a:br>
              <a:rPr lang="en-US" sz="2800" dirty="0"/>
            </a:br>
            <a:endParaRPr lang="en-US" sz="2600" dirty="0"/>
          </a:p>
          <a:p>
            <a:pPr>
              <a:lnSpc>
                <a:spcPct val="20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312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11306"/>
          </a:xfrm>
        </p:spPr>
        <p:txBody>
          <a:bodyPr/>
          <a:lstStyle/>
          <a:p>
            <a:r>
              <a:rPr lang="en-GB" sz="2800" dirty="0"/>
              <a:t>How Java Changed the Internet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572" y="1264024"/>
            <a:ext cx="8084015" cy="4997829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Java Applets </a:t>
            </a:r>
          </a:p>
          <a:p>
            <a:pPr marL="400056" lvl="1" indent="0">
              <a:buNone/>
            </a:pPr>
            <a:r>
              <a:rPr lang="en-US" sz="2200" dirty="0"/>
              <a:t>-  </a:t>
            </a:r>
            <a:r>
              <a:rPr lang="en-US" sz="2200" dirty="0">
                <a:solidFill>
                  <a:srgbClr val="FFFF00"/>
                </a:solidFill>
              </a:rPr>
              <a:t>“An </a:t>
            </a:r>
            <a:r>
              <a:rPr lang="en-US" sz="2200" i="1" dirty="0">
                <a:solidFill>
                  <a:srgbClr val="FFFF00"/>
                </a:solidFill>
              </a:rPr>
              <a:t>applet </a:t>
            </a:r>
            <a:r>
              <a:rPr lang="en-US" sz="2200" dirty="0">
                <a:solidFill>
                  <a:srgbClr val="FFFF00"/>
                </a:solidFill>
              </a:rPr>
              <a:t>is an application designed to be   transmitted over the Internet and executed by a Java-compatible Web browser”</a:t>
            </a:r>
          </a:p>
          <a:p>
            <a:r>
              <a:rPr lang="en-US" sz="3000" dirty="0"/>
              <a:t>Security : </a:t>
            </a:r>
          </a:p>
          <a:p>
            <a:pPr lvl="1">
              <a:buFontTx/>
              <a:buChar char="-"/>
            </a:pPr>
            <a:r>
              <a:rPr lang="en-US" sz="2800" dirty="0"/>
              <a:t>No virus, no malicious code, JVM sandbox</a:t>
            </a:r>
          </a:p>
          <a:p>
            <a:r>
              <a:rPr lang="en-US" sz="3000" dirty="0"/>
              <a:t>Portability : </a:t>
            </a:r>
          </a:p>
          <a:p>
            <a:pPr marL="0" indent="0">
              <a:buNone/>
            </a:pPr>
            <a:r>
              <a:rPr lang="en-US" sz="3200"/>
              <a:t>	-Bytecode</a:t>
            </a:r>
          </a:p>
          <a:p>
            <a:r>
              <a:rPr lang="en-GB" sz="3000"/>
              <a:t>Servlets</a:t>
            </a:r>
            <a:r>
              <a:rPr lang="en-GB" sz="3000" dirty="0"/>
              <a:t>: Java on the Server Side</a:t>
            </a:r>
            <a:endParaRPr lang="en-US" sz="3000" dirty="0"/>
          </a:p>
          <a:p>
            <a:pPr marL="457207" lvl="1" indent="0">
              <a:buNone/>
            </a:pPr>
            <a:br>
              <a:rPr lang="en-US" sz="2800" dirty="0"/>
            </a:br>
            <a:br>
              <a:rPr lang="en-US" sz="2800" dirty="0"/>
            </a:br>
            <a:endParaRPr lang="en-US" sz="2600" dirty="0"/>
          </a:p>
          <a:p>
            <a:pPr marL="457207" lvl="1" indent="0">
              <a:buNone/>
            </a:pPr>
            <a:r>
              <a:rPr lang="en-US" sz="2800" dirty="0"/>
              <a:t>				</a:t>
            </a:r>
            <a:br>
              <a:rPr lang="en-US" sz="2800" dirty="0"/>
            </a:br>
            <a:endParaRPr lang="en-US" sz="26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347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16012"/>
          </a:xfrm>
        </p:spPr>
        <p:txBody>
          <a:bodyPr/>
          <a:lstStyle/>
          <a:p>
            <a:r>
              <a:rPr lang="en-US" dirty="0"/>
              <a:t>Java code compilation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310" y="1853248"/>
            <a:ext cx="7950630" cy="448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90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78541"/>
          </a:xfrm>
        </p:spPr>
        <p:txBody>
          <a:bodyPr/>
          <a:lstStyle/>
          <a:p>
            <a:r>
              <a:rPr lang="en-US" dirty="0"/>
              <a:t>Why Java?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532965"/>
            <a:ext cx="7054644" cy="4715441"/>
          </a:xfrm>
        </p:spPr>
        <p:txBody>
          <a:bodyPr/>
          <a:lstStyle/>
          <a:p>
            <a:r>
              <a:rPr lang="en-US" dirty="0"/>
              <a:t>Simple</a:t>
            </a:r>
          </a:p>
          <a:p>
            <a:r>
              <a:rPr lang="en-US" dirty="0"/>
              <a:t>Object Oriented (everything is an object)</a:t>
            </a:r>
          </a:p>
          <a:p>
            <a:r>
              <a:rPr lang="en-US" dirty="0"/>
              <a:t>Robust</a:t>
            </a:r>
          </a:p>
          <a:p>
            <a:r>
              <a:rPr lang="en-US" dirty="0"/>
              <a:t>Multi threading</a:t>
            </a:r>
          </a:p>
          <a:p>
            <a:r>
              <a:rPr lang="en-US" dirty="0"/>
              <a:t>Architecture-Neutral</a:t>
            </a:r>
          </a:p>
          <a:p>
            <a:r>
              <a:rPr lang="en-US" dirty="0"/>
              <a:t>Interpreted and High Performance</a:t>
            </a:r>
          </a:p>
          <a:p>
            <a:r>
              <a:rPr lang="en-US" dirty="0"/>
              <a:t>Distributed</a:t>
            </a:r>
          </a:p>
          <a:p>
            <a:r>
              <a:rPr lang="en-US" dirty="0"/>
              <a:t>Dynamic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27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78541"/>
          </a:xfrm>
        </p:spPr>
        <p:txBody>
          <a:bodyPr/>
          <a:lstStyle/>
          <a:p>
            <a:r>
              <a:rPr lang="en-US" dirty="0"/>
              <a:t>A first Simple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4719918"/>
            <a:ext cx="6711654" cy="1555382"/>
          </a:xfrm>
        </p:spPr>
        <p:txBody>
          <a:bodyPr/>
          <a:lstStyle/>
          <a:p>
            <a:r>
              <a:rPr lang="en-US" dirty="0"/>
              <a:t>Compilation : Demo</a:t>
            </a:r>
          </a:p>
          <a:p>
            <a:r>
              <a:rPr lang="en-US" dirty="0"/>
              <a:t>Execution : Demo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10" y="1532965"/>
            <a:ext cx="6824998" cy="263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6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78541"/>
          </a:xfrm>
        </p:spPr>
        <p:txBody>
          <a:bodyPr/>
          <a:lstStyle/>
          <a:p>
            <a:r>
              <a:rPr lang="en-US" dirty="0"/>
              <a:t>A first Simple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09" y="1479177"/>
            <a:ext cx="7986937" cy="4706470"/>
          </a:xfrm>
        </p:spPr>
        <p:txBody>
          <a:bodyPr>
            <a:normAutofit/>
          </a:bodyPr>
          <a:lstStyle/>
          <a:p>
            <a:r>
              <a:rPr lang="en-US" dirty="0"/>
              <a:t>Compilation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Execution : Demo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09" y="4294374"/>
            <a:ext cx="8382292" cy="8692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09" y="2013136"/>
            <a:ext cx="8361824" cy="87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62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78541"/>
          </a:xfrm>
        </p:spPr>
        <p:txBody>
          <a:bodyPr/>
          <a:lstStyle/>
          <a:p>
            <a:r>
              <a:rPr lang="en-US" dirty="0"/>
              <a:t>2nd Simple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573" y="5678262"/>
            <a:ext cx="6711654" cy="964585"/>
          </a:xfrm>
        </p:spPr>
        <p:txBody>
          <a:bodyPr/>
          <a:lstStyle/>
          <a:p>
            <a:r>
              <a:rPr lang="en-US" dirty="0"/>
              <a:t>Compilation : </a:t>
            </a:r>
          </a:p>
          <a:p>
            <a:r>
              <a:rPr lang="en-US" dirty="0"/>
              <a:t>Execution 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10" y="1216119"/>
            <a:ext cx="7140669" cy="437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16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03" y="452718"/>
            <a:ext cx="9155503" cy="5882768"/>
          </a:xfrm>
        </p:spPr>
      </p:pic>
    </p:spTree>
    <p:extLst>
      <p:ext uri="{BB962C8B-B14F-4D97-AF65-F5344CB8AC3E}">
        <p14:creationId xmlns:p14="http://schemas.microsoft.com/office/powerpoint/2010/main" val="3250906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856</TotalTime>
  <Words>106</Words>
  <Application>Microsoft Office PowerPoint</Application>
  <PresentationFormat>On-screen Show (4:3)</PresentationFormat>
  <Paragraphs>38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Java Introduction</vt:lpstr>
      <vt:lpstr>Previous Class</vt:lpstr>
      <vt:lpstr>How Java Changed the Internet</vt:lpstr>
      <vt:lpstr>Java code compilation </vt:lpstr>
      <vt:lpstr>Why Java?</vt:lpstr>
      <vt:lpstr>A first Simple program</vt:lpstr>
      <vt:lpstr>A first Simple program</vt:lpstr>
      <vt:lpstr>2nd Simple program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Introduction</dc:title>
  <dc:creator>Kushal</dc:creator>
  <cp:lastModifiedBy>A.F.M. Mahbubur Rahman</cp:lastModifiedBy>
  <cp:revision>37</cp:revision>
  <dcterms:created xsi:type="dcterms:W3CDTF">2014-12-06T16:25:12Z</dcterms:created>
  <dcterms:modified xsi:type="dcterms:W3CDTF">2018-08-08T14:16:36Z</dcterms:modified>
</cp:coreProperties>
</file>