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1"/>
  </p:notes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3" r:id="rId9"/>
    <p:sldId id="285" r:id="rId10"/>
    <p:sldId id="284" r:id="rId11"/>
    <p:sldId id="286" r:id="rId12"/>
    <p:sldId id="288" r:id="rId13"/>
    <p:sldId id="287" r:id="rId14"/>
    <p:sldId id="289" r:id="rId15"/>
    <p:sldId id="260" r:id="rId16"/>
    <p:sldId id="263" r:id="rId17"/>
    <p:sldId id="266" r:id="rId18"/>
    <p:sldId id="261" r:id="rId19"/>
    <p:sldId id="265" r:id="rId20"/>
    <p:sldId id="262" r:id="rId21"/>
    <p:sldId id="273" r:id="rId22"/>
    <p:sldId id="267" r:id="rId23"/>
    <p:sldId id="274" r:id="rId24"/>
    <p:sldId id="268" r:id="rId25"/>
    <p:sldId id="269" r:id="rId26"/>
    <p:sldId id="270" r:id="rId27"/>
    <p:sldId id="271" r:id="rId28"/>
    <p:sldId id="272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790" autoAdjust="0"/>
  </p:normalViewPr>
  <p:slideViewPr>
    <p:cSldViewPr snapToGrid="0">
      <p:cViewPr varScale="1">
        <p:scale>
          <a:sx n="70" d="100"/>
          <a:sy n="70" d="100"/>
        </p:scale>
        <p:origin x="18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2EF8A-B374-4B36-8094-E623D6C2E14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0DAC1-474A-446B-95ED-82F0C3C645C9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A9450E97-C016-4279-8E00-E39AD5D55690}" type="parTrans" cxnId="{D2210C03-E9C5-4B6B-8C61-0DA0811B3F6B}">
      <dgm:prSet/>
      <dgm:spPr/>
      <dgm:t>
        <a:bodyPr/>
        <a:lstStyle/>
        <a:p>
          <a:endParaRPr lang="en-US"/>
        </a:p>
      </dgm:t>
    </dgm:pt>
    <dgm:pt modelId="{B4AF4398-942F-4D8E-BA2B-052CFCA78A22}" type="sibTrans" cxnId="{D2210C03-E9C5-4B6B-8C61-0DA0811B3F6B}">
      <dgm:prSet/>
      <dgm:spPr/>
      <dgm:t>
        <a:bodyPr/>
        <a:lstStyle/>
        <a:p>
          <a:endParaRPr lang="en-US"/>
        </a:p>
      </dgm:t>
    </dgm:pt>
    <dgm:pt modelId="{BBC53515-C032-4957-8A5D-BE40AC88F9BE}" type="asst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b="1" dirty="0"/>
            <a:t>in </a:t>
          </a:r>
        </a:p>
        <a:p>
          <a:r>
            <a:rPr lang="en-US" b="1" dirty="0"/>
            <a:t>(</a:t>
          </a:r>
          <a:r>
            <a:rPr lang="en-US" b="1" dirty="0" err="1"/>
            <a:t>InputStream</a:t>
          </a:r>
          <a:r>
            <a:rPr lang="en-US" b="1" dirty="0"/>
            <a:t>)</a:t>
          </a:r>
        </a:p>
      </dgm:t>
    </dgm:pt>
    <dgm:pt modelId="{65A47BBD-D0F7-4C9B-B10D-318AE9231F6E}" type="parTrans" cxnId="{AB1DE215-351E-4B0E-BD16-8295200ED2F1}">
      <dgm:prSet/>
      <dgm:spPr/>
      <dgm:t>
        <a:bodyPr/>
        <a:lstStyle/>
        <a:p>
          <a:endParaRPr lang="en-US"/>
        </a:p>
      </dgm:t>
    </dgm:pt>
    <dgm:pt modelId="{DEA438B2-D7A4-4B4B-843B-B5AFBACC54B7}" type="sibTrans" cxnId="{AB1DE215-351E-4B0E-BD16-8295200ED2F1}">
      <dgm:prSet/>
      <dgm:spPr/>
      <dgm:t>
        <a:bodyPr/>
        <a:lstStyle/>
        <a:p>
          <a:endParaRPr lang="en-US"/>
        </a:p>
      </dgm:t>
    </dgm:pt>
    <dgm:pt modelId="{E11B0200-56DB-4EC9-9097-0AC79B6476DA}">
      <dgm:prSet phldrT="[Text]"/>
      <dgm:spPr/>
      <dgm:t>
        <a:bodyPr/>
        <a:lstStyle/>
        <a:p>
          <a:r>
            <a:rPr lang="en-US" b="1" dirty="0"/>
            <a:t>out </a:t>
          </a:r>
        </a:p>
        <a:p>
          <a:r>
            <a:rPr lang="en-US" b="1" dirty="0"/>
            <a:t>(</a:t>
          </a:r>
          <a:r>
            <a:rPr lang="en-US" b="1" dirty="0" err="1"/>
            <a:t>PrintStream</a:t>
          </a:r>
          <a:r>
            <a:rPr lang="en-US" b="1" dirty="0"/>
            <a:t>)</a:t>
          </a:r>
        </a:p>
      </dgm:t>
    </dgm:pt>
    <dgm:pt modelId="{4BBA10CA-913A-40B6-8134-6FAAD4578E74}" type="parTrans" cxnId="{26878762-1CD8-4D00-88FA-AD7E24A6979E}">
      <dgm:prSet/>
      <dgm:spPr/>
      <dgm:t>
        <a:bodyPr/>
        <a:lstStyle/>
        <a:p>
          <a:endParaRPr lang="en-US"/>
        </a:p>
      </dgm:t>
    </dgm:pt>
    <dgm:pt modelId="{2B8DA116-2BFB-4820-83D3-A9E0E674944E}" type="sibTrans" cxnId="{26878762-1CD8-4D00-88FA-AD7E24A6979E}">
      <dgm:prSet/>
      <dgm:spPr/>
      <dgm:t>
        <a:bodyPr/>
        <a:lstStyle/>
        <a:p>
          <a:endParaRPr lang="en-US"/>
        </a:p>
      </dgm:t>
    </dgm:pt>
    <dgm:pt modelId="{A02C29CE-6373-4D2C-AD3D-DE1557BBCBA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b="1" dirty="0"/>
            <a:t>err</a:t>
          </a:r>
        </a:p>
        <a:p>
          <a:r>
            <a:rPr lang="en-US" b="1" dirty="0"/>
            <a:t>(</a:t>
          </a:r>
          <a:r>
            <a:rPr lang="en-US" b="1" dirty="0" err="1"/>
            <a:t>PrintStream</a:t>
          </a:r>
          <a:r>
            <a:rPr lang="en-US" b="1" dirty="0"/>
            <a:t>)</a:t>
          </a:r>
        </a:p>
      </dgm:t>
    </dgm:pt>
    <dgm:pt modelId="{58856061-4506-435D-A0D5-AE01174981A5}" type="parTrans" cxnId="{BF4C0FCD-AAC4-452C-8F20-0CF1B5DBCE50}">
      <dgm:prSet/>
      <dgm:spPr/>
      <dgm:t>
        <a:bodyPr/>
        <a:lstStyle/>
        <a:p>
          <a:endParaRPr lang="en-US"/>
        </a:p>
      </dgm:t>
    </dgm:pt>
    <dgm:pt modelId="{C82374E5-88FB-47BA-AFEB-D46CE49D1285}" type="sibTrans" cxnId="{BF4C0FCD-AAC4-452C-8F20-0CF1B5DBCE50}">
      <dgm:prSet/>
      <dgm:spPr/>
      <dgm:t>
        <a:bodyPr/>
        <a:lstStyle/>
        <a:p>
          <a:endParaRPr lang="en-US"/>
        </a:p>
      </dgm:t>
    </dgm:pt>
    <dgm:pt modelId="{3B9AD0E9-F1EA-40A0-B52D-9D58E4018E4E}">
      <dgm:prSet phldrT="[Text]"/>
      <dgm:spPr/>
      <dgm:t>
        <a:bodyPr/>
        <a:lstStyle/>
        <a:p>
          <a:r>
            <a:rPr lang="en-US" dirty="0"/>
            <a:t>print()</a:t>
          </a:r>
        </a:p>
      </dgm:t>
    </dgm:pt>
    <dgm:pt modelId="{A88D3158-50DC-455E-91A7-8DD4043ADCD4}" type="parTrans" cxnId="{7A39C15E-F046-4D6B-AEE0-BE7E91D1E70C}">
      <dgm:prSet/>
      <dgm:spPr/>
      <dgm:t>
        <a:bodyPr/>
        <a:lstStyle/>
        <a:p>
          <a:endParaRPr lang="en-US"/>
        </a:p>
      </dgm:t>
    </dgm:pt>
    <dgm:pt modelId="{BDEA32A7-3DD2-4B0B-8A7B-796F196676F7}" type="sibTrans" cxnId="{7A39C15E-F046-4D6B-AEE0-BE7E91D1E70C}">
      <dgm:prSet/>
      <dgm:spPr/>
      <dgm:t>
        <a:bodyPr/>
        <a:lstStyle/>
        <a:p>
          <a:endParaRPr lang="en-US"/>
        </a:p>
      </dgm:t>
    </dgm:pt>
    <dgm:pt modelId="{0E4275A3-646E-4530-A0FE-01C82384241D}">
      <dgm:prSet phldrT="[Text]"/>
      <dgm:spPr/>
      <dgm:t>
        <a:bodyPr/>
        <a:lstStyle/>
        <a:p>
          <a:r>
            <a:rPr lang="en-US" dirty="0" err="1"/>
            <a:t>println</a:t>
          </a:r>
          <a:r>
            <a:rPr lang="en-US" dirty="0"/>
            <a:t>()</a:t>
          </a:r>
        </a:p>
      </dgm:t>
    </dgm:pt>
    <dgm:pt modelId="{68E91474-689B-4AF6-AE9D-5E0F2421856D}" type="parTrans" cxnId="{08F7BF62-0248-4618-9B31-F99E2F4D323B}">
      <dgm:prSet/>
      <dgm:spPr/>
      <dgm:t>
        <a:bodyPr/>
        <a:lstStyle/>
        <a:p>
          <a:endParaRPr lang="en-US"/>
        </a:p>
      </dgm:t>
    </dgm:pt>
    <dgm:pt modelId="{AFF313AB-8F47-46E7-A5CA-F3B2DEF190BC}" type="sibTrans" cxnId="{08F7BF62-0248-4618-9B31-F99E2F4D323B}">
      <dgm:prSet/>
      <dgm:spPr/>
      <dgm:t>
        <a:bodyPr/>
        <a:lstStyle/>
        <a:p>
          <a:endParaRPr lang="en-US"/>
        </a:p>
      </dgm:t>
    </dgm:pt>
    <dgm:pt modelId="{11C3495F-FCA9-4261-B932-BF16FDA5CE94}">
      <dgm:prSet phldrT="[Text]"/>
      <dgm:spPr/>
      <dgm:t>
        <a:bodyPr/>
        <a:lstStyle/>
        <a:p>
          <a:r>
            <a:rPr lang="en-US" dirty="0" err="1"/>
            <a:t>printf</a:t>
          </a:r>
          <a:r>
            <a:rPr lang="en-US" dirty="0"/>
            <a:t>()</a:t>
          </a:r>
        </a:p>
      </dgm:t>
    </dgm:pt>
    <dgm:pt modelId="{CFB97967-375D-4BC9-9E40-7405FD368D95}" type="parTrans" cxnId="{0638047F-81E0-4ECC-9D3C-BFBA84DB73FD}">
      <dgm:prSet/>
      <dgm:spPr/>
      <dgm:t>
        <a:bodyPr/>
        <a:lstStyle/>
        <a:p>
          <a:endParaRPr lang="en-US"/>
        </a:p>
      </dgm:t>
    </dgm:pt>
    <dgm:pt modelId="{D747F215-BD04-4F02-93BB-79CA5ADCD6B4}" type="sibTrans" cxnId="{0638047F-81E0-4ECC-9D3C-BFBA84DB73FD}">
      <dgm:prSet/>
      <dgm:spPr/>
      <dgm:t>
        <a:bodyPr/>
        <a:lstStyle/>
        <a:p>
          <a:endParaRPr lang="en-US"/>
        </a:p>
      </dgm:t>
    </dgm:pt>
    <dgm:pt modelId="{B5983C07-DFBE-4934-A92E-BAC8AFDCF168}">
      <dgm:prSet phldrT="[Text]"/>
      <dgm:spPr/>
      <dgm:t>
        <a:bodyPr/>
        <a:lstStyle/>
        <a:p>
          <a:r>
            <a:rPr lang="en-US" dirty="0"/>
            <a:t>write()</a:t>
          </a:r>
        </a:p>
      </dgm:t>
    </dgm:pt>
    <dgm:pt modelId="{E3202D54-A789-4488-AB51-64BDDC33D3E5}" type="parTrans" cxnId="{FFF161B7-19EC-410C-9383-DD039AA09A4E}">
      <dgm:prSet/>
      <dgm:spPr/>
      <dgm:t>
        <a:bodyPr/>
        <a:lstStyle/>
        <a:p>
          <a:endParaRPr lang="en-US"/>
        </a:p>
      </dgm:t>
    </dgm:pt>
    <dgm:pt modelId="{F316BCF7-54A4-41B0-9361-A28121A939FC}" type="sibTrans" cxnId="{FFF161B7-19EC-410C-9383-DD039AA09A4E}">
      <dgm:prSet/>
      <dgm:spPr/>
      <dgm:t>
        <a:bodyPr/>
        <a:lstStyle/>
        <a:p>
          <a:endParaRPr lang="en-US"/>
        </a:p>
      </dgm:t>
    </dgm:pt>
    <dgm:pt modelId="{817F9CCC-6B1F-4486-9612-EA55D88E9324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9D6D34A0-AB0D-4750-83D6-4A381D6F91A5}" type="parTrans" cxnId="{B843B405-41D9-49B0-AB43-0D3D07E0D778}">
      <dgm:prSet/>
      <dgm:spPr/>
      <dgm:t>
        <a:bodyPr/>
        <a:lstStyle/>
        <a:p>
          <a:endParaRPr lang="en-US"/>
        </a:p>
      </dgm:t>
    </dgm:pt>
    <dgm:pt modelId="{7A7657E3-F8A1-41A4-8671-EA47A39E75F2}" type="sibTrans" cxnId="{B843B405-41D9-49B0-AB43-0D3D07E0D778}">
      <dgm:prSet/>
      <dgm:spPr/>
      <dgm:t>
        <a:bodyPr/>
        <a:lstStyle/>
        <a:p>
          <a:endParaRPr lang="en-US"/>
        </a:p>
      </dgm:t>
    </dgm:pt>
    <dgm:pt modelId="{4D464CEC-296C-4D90-8302-E7AC475D474E}" type="pres">
      <dgm:prSet presAssocID="{B792EF8A-B374-4B36-8094-E623D6C2E1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C09718-F784-4B50-807C-22B96D825FB9}" type="pres">
      <dgm:prSet presAssocID="{6930DAC1-474A-446B-95ED-82F0C3C645C9}" presName="root1" presStyleCnt="0"/>
      <dgm:spPr/>
    </dgm:pt>
    <dgm:pt modelId="{58AF6112-B317-451D-A67D-015B91A2E206}" type="pres">
      <dgm:prSet presAssocID="{6930DAC1-474A-446B-95ED-82F0C3C645C9}" presName="LevelOneTextNode" presStyleLbl="node0" presStyleIdx="0" presStyleCnt="1">
        <dgm:presLayoutVars>
          <dgm:chPref val="3"/>
        </dgm:presLayoutVars>
      </dgm:prSet>
      <dgm:spPr/>
    </dgm:pt>
    <dgm:pt modelId="{0D0CB7B1-06F2-4B40-BC83-E1591FE1A8AE}" type="pres">
      <dgm:prSet presAssocID="{6930DAC1-474A-446B-95ED-82F0C3C645C9}" presName="level2hierChild" presStyleCnt="0"/>
      <dgm:spPr/>
    </dgm:pt>
    <dgm:pt modelId="{BBC6FAA2-ADBD-4D93-AEED-5261D130A5C4}" type="pres">
      <dgm:prSet presAssocID="{65A47BBD-D0F7-4C9B-B10D-318AE9231F6E}" presName="conn2-1" presStyleLbl="parChTrans1D2" presStyleIdx="0" presStyleCnt="3"/>
      <dgm:spPr/>
    </dgm:pt>
    <dgm:pt modelId="{2CBFB39D-4D67-4A9C-B8EC-08B6EB4A3797}" type="pres">
      <dgm:prSet presAssocID="{65A47BBD-D0F7-4C9B-B10D-318AE9231F6E}" presName="connTx" presStyleLbl="parChTrans1D2" presStyleIdx="0" presStyleCnt="3"/>
      <dgm:spPr/>
    </dgm:pt>
    <dgm:pt modelId="{81B380FC-90AE-4FC4-9E96-DF895EF68199}" type="pres">
      <dgm:prSet presAssocID="{BBC53515-C032-4957-8A5D-BE40AC88F9BE}" presName="root2" presStyleCnt="0"/>
      <dgm:spPr/>
    </dgm:pt>
    <dgm:pt modelId="{C6247BD9-0732-4630-A0B5-7974F2664926}" type="pres">
      <dgm:prSet presAssocID="{BBC53515-C032-4957-8A5D-BE40AC88F9BE}" presName="LevelTwoTextNode" presStyleLbl="asst1" presStyleIdx="0" presStyleCnt="1">
        <dgm:presLayoutVars>
          <dgm:chPref val="3"/>
        </dgm:presLayoutVars>
      </dgm:prSet>
      <dgm:spPr/>
    </dgm:pt>
    <dgm:pt modelId="{DB40EA01-0389-42A7-A33B-B74F173E2022}" type="pres">
      <dgm:prSet presAssocID="{BBC53515-C032-4957-8A5D-BE40AC88F9BE}" presName="level3hierChild" presStyleCnt="0"/>
      <dgm:spPr/>
    </dgm:pt>
    <dgm:pt modelId="{A91C6F3B-D734-4E50-87E9-CC1B65319B99}" type="pres">
      <dgm:prSet presAssocID="{4BBA10CA-913A-40B6-8134-6FAAD4578E74}" presName="conn2-1" presStyleLbl="parChTrans1D2" presStyleIdx="1" presStyleCnt="3"/>
      <dgm:spPr/>
    </dgm:pt>
    <dgm:pt modelId="{F3B02461-01A8-4D93-AB09-F17DE907D696}" type="pres">
      <dgm:prSet presAssocID="{4BBA10CA-913A-40B6-8134-6FAAD4578E74}" presName="connTx" presStyleLbl="parChTrans1D2" presStyleIdx="1" presStyleCnt="3"/>
      <dgm:spPr/>
    </dgm:pt>
    <dgm:pt modelId="{93357B06-10C7-4459-BC1D-A22A163A5C89}" type="pres">
      <dgm:prSet presAssocID="{E11B0200-56DB-4EC9-9097-0AC79B6476DA}" presName="root2" presStyleCnt="0"/>
      <dgm:spPr/>
    </dgm:pt>
    <dgm:pt modelId="{658318F3-6770-453F-AC4C-6E4816CE1ED3}" type="pres">
      <dgm:prSet presAssocID="{E11B0200-56DB-4EC9-9097-0AC79B6476DA}" presName="LevelTwoTextNode" presStyleLbl="node2" presStyleIdx="0" presStyleCnt="2">
        <dgm:presLayoutVars>
          <dgm:chPref val="3"/>
        </dgm:presLayoutVars>
      </dgm:prSet>
      <dgm:spPr/>
    </dgm:pt>
    <dgm:pt modelId="{8532D3DE-B087-4687-896B-E8E9D695648E}" type="pres">
      <dgm:prSet presAssocID="{E11B0200-56DB-4EC9-9097-0AC79B6476DA}" presName="level3hierChild" presStyleCnt="0"/>
      <dgm:spPr/>
    </dgm:pt>
    <dgm:pt modelId="{137D8AFF-F35E-4350-A7AA-4B355F97588D}" type="pres">
      <dgm:prSet presAssocID="{A88D3158-50DC-455E-91A7-8DD4043ADCD4}" presName="conn2-1" presStyleLbl="parChTrans1D3" presStyleIdx="0" presStyleCnt="5"/>
      <dgm:spPr/>
    </dgm:pt>
    <dgm:pt modelId="{1D00543F-B3D6-4093-BC98-D183BAE54362}" type="pres">
      <dgm:prSet presAssocID="{A88D3158-50DC-455E-91A7-8DD4043ADCD4}" presName="connTx" presStyleLbl="parChTrans1D3" presStyleIdx="0" presStyleCnt="5"/>
      <dgm:spPr/>
    </dgm:pt>
    <dgm:pt modelId="{50A59AFA-E586-4CC9-9342-C4F10CB050C2}" type="pres">
      <dgm:prSet presAssocID="{3B9AD0E9-F1EA-40A0-B52D-9D58E4018E4E}" presName="root2" presStyleCnt="0"/>
      <dgm:spPr/>
    </dgm:pt>
    <dgm:pt modelId="{BB965301-094F-4F65-B8B0-089E9066E0FD}" type="pres">
      <dgm:prSet presAssocID="{3B9AD0E9-F1EA-40A0-B52D-9D58E4018E4E}" presName="LevelTwoTextNode" presStyleLbl="node3" presStyleIdx="0" presStyleCnt="5">
        <dgm:presLayoutVars>
          <dgm:chPref val="3"/>
        </dgm:presLayoutVars>
      </dgm:prSet>
      <dgm:spPr/>
    </dgm:pt>
    <dgm:pt modelId="{19B9E396-D647-4AA9-855A-CB3C5357DDCE}" type="pres">
      <dgm:prSet presAssocID="{3B9AD0E9-F1EA-40A0-B52D-9D58E4018E4E}" presName="level3hierChild" presStyleCnt="0"/>
      <dgm:spPr/>
    </dgm:pt>
    <dgm:pt modelId="{65B0B73F-44E2-4E0D-BFDC-7FACB647E6BA}" type="pres">
      <dgm:prSet presAssocID="{68E91474-689B-4AF6-AE9D-5E0F2421856D}" presName="conn2-1" presStyleLbl="parChTrans1D3" presStyleIdx="1" presStyleCnt="5"/>
      <dgm:spPr/>
    </dgm:pt>
    <dgm:pt modelId="{BB2281ED-715E-43FE-8DFA-0A9B891F2D62}" type="pres">
      <dgm:prSet presAssocID="{68E91474-689B-4AF6-AE9D-5E0F2421856D}" presName="connTx" presStyleLbl="parChTrans1D3" presStyleIdx="1" presStyleCnt="5"/>
      <dgm:spPr/>
    </dgm:pt>
    <dgm:pt modelId="{376DC65B-CB67-4F4B-AE8A-0D1936D67999}" type="pres">
      <dgm:prSet presAssocID="{0E4275A3-646E-4530-A0FE-01C82384241D}" presName="root2" presStyleCnt="0"/>
      <dgm:spPr/>
    </dgm:pt>
    <dgm:pt modelId="{F9E01AFE-55C7-4AD6-9CBA-5EDFA291EB49}" type="pres">
      <dgm:prSet presAssocID="{0E4275A3-646E-4530-A0FE-01C82384241D}" presName="LevelTwoTextNode" presStyleLbl="node3" presStyleIdx="1" presStyleCnt="5">
        <dgm:presLayoutVars>
          <dgm:chPref val="3"/>
        </dgm:presLayoutVars>
      </dgm:prSet>
      <dgm:spPr/>
    </dgm:pt>
    <dgm:pt modelId="{3D0E08EE-E929-4993-8F8D-5D11DFB38E39}" type="pres">
      <dgm:prSet presAssocID="{0E4275A3-646E-4530-A0FE-01C82384241D}" presName="level3hierChild" presStyleCnt="0"/>
      <dgm:spPr/>
    </dgm:pt>
    <dgm:pt modelId="{CE79CEE7-9827-4843-AEF9-3C9A992CAAFC}" type="pres">
      <dgm:prSet presAssocID="{CFB97967-375D-4BC9-9E40-7405FD368D95}" presName="conn2-1" presStyleLbl="parChTrans1D3" presStyleIdx="2" presStyleCnt="5"/>
      <dgm:spPr/>
    </dgm:pt>
    <dgm:pt modelId="{82ACED65-610A-4917-B1E1-42C8B35A29AD}" type="pres">
      <dgm:prSet presAssocID="{CFB97967-375D-4BC9-9E40-7405FD368D95}" presName="connTx" presStyleLbl="parChTrans1D3" presStyleIdx="2" presStyleCnt="5"/>
      <dgm:spPr/>
    </dgm:pt>
    <dgm:pt modelId="{1FB2B96A-7581-4C3E-85D6-3B67C431BB74}" type="pres">
      <dgm:prSet presAssocID="{11C3495F-FCA9-4261-B932-BF16FDA5CE94}" presName="root2" presStyleCnt="0"/>
      <dgm:spPr/>
    </dgm:pt>
    <dgm:pt modelId="{D3783680-24C9-42A2-8BA5-7A5814DB394D}" type="pres">
      <dgm:prSet presAssocID="{11C3495F-FCA9-4261-B932-BF16FDA5CE94}" presName="LevelTwoTextNode" presStyleLbl="node3" presStyleIdx="2" presStyleCnt="5">
        <dgm:presLayoutVars>
          <dgm:chPref val="3"/>
        </dgm:presLayoutVars>
      </dgm:prSet>
      <dgm:spPr/>
    </dgm:pt>
    <dgm:pt modelId="{A94C4865-39A9-4FB7-A4E8-4C862131F094}" type="pres">
      <dgm:prSet presAssocID="{11C3495F-FCA9-4261-B932-BF16FDA5CE94}" presName="level3hierChild" presStyleCnt="0"/>
      <dgm:spPr/>
    </dgm:pt>
    <dgm:pt modelId="{91AF4FA6-694E-4CB7-9A0F-65D7D5802D42}" type="pres">
      <dgm:prSet presAssocID="{E3202D54-A789-4488-AB51-64BDDC33D3E5}" presName="conn2-1" presStyleLbl="parChTrans1D3" presStyleIdx="3" presStyleCnt="5"/>
      <dgm:spPr/>
    </dgm:pt>
    <dgm:pt modelId="{60E2CC7D-D034-43D7-B277-4A0B27D1D700}" type="pres">
      <dgm:prSet presAssocID="{E3202D54-A789-4488-AB51-64BDDC33D3E5}" presName="connTx" presStyleLbl="parChTrans1D3" presStyleIdx="3" presStyleCnt="5"/>
      <dgm:spPr/>
    </dgm:pt>
    <dgm:pt modelId="{7B811A93-18BE-462C-B44C-F8E666D2352F}" type="pres">
      <dgm:prSet presAssocID="{B5983C07-DFBE-4934-A92E-BAC8AFDCF168}" presName="root2" presStyleCnt="0"/>
      <dgm:spPr/>
    </dgm:pt>
    <dgm:pt modelId="{347B0996-147C-4B5E-8597-044AC051D2FC}" type="pres">
      <dgm:prSet presAssocID="{B5983C07-DFBE-4934-A92E-BAC8AFDCF168}" presName="LevelTwoTextNode" presStyleLbl="node3" presStyleIdx="3" presStyleCnt="5">
        <dgm:presLayoutVars>
          <dgm:chPref val="3"/>
        </dgm:presLayoutVars>
      </dgm:prSet>
      <dgm:spPr/>
    </dgm:pt>
    <dgm:pt modelId="{D349182B-17D2-4E9B-B44E-121B2E642145}" type="pres">
      <dgm:prSet presAssocID="{B5983C07-DFBE-4934-A92E-BAC8AFDCF168}" presName="level3hierChild" presStyleCnt="0"/>
      <dgm:spPr/>
    </dgm:pt>
    <dgm:pt modelId="{06B8BC11-8CD9-4C81-9A24-C181C76FC3FC}" type="pres">
      <dgm:prSet presAssocID="{9D6D34A0-AB0D-4750-83D6-4A381D6F91A5}" presName="conn2-1" presStyleLbl="parChTrans1D3" presStyleIdx="4" presStyleCnt="5"/>
      <dgm:spPr/>
    </dgm:pt>
    <dgm:pt modelId="{B6220CA2-5B27-4B07-80D5-5A7110C0CF62}" type="pres">
      <dgm:prSet presAssocID="{9D6D34A0-AB0D-4750-83D6-4A381D6F91A5}" presName="connTx" presStyleLbl="parChTrans1D3" presStyleIdx="4" presStyleCnt="5"/>
      <dgm:spPr/>
    </dgm:pt>
    <dgm:pt modelId="{31760045-4B4F-4644-95ED-D1E51504492B}" type="pres">
      <dgm:prSet presAssocID="{817F9CCC-6B1F-4486-9612-EA55D88E9324}" presName="root2" presStyleCnt="0"/>
      <dgm:spPr/>
    </dgm:pt>
    <dgm:pt modelId="{345EE8F1-5EEC-4E0C-9C74-A9EB8C59C4CA}" type="pres">
      <dgm:prSet presAssocID="{817F9CCC-6B1F-4486-9612-EA55D88E9324}" presName="LevelTwoTextNode" presStyleLbl="node3" presStyleIdx="4" presStyleCnt="5">
        <dgm:presLayoutVars>
          <dgm:chPref val="3"/>
        </dgm:presLayoutVars>
      </dgm:prSet>
      <dgm:spPr/>
    </dgm:pt>
    <dgm:pt modelId="{5884CE17-0AA3-48C3-A33A-9B6065BBC3C4}" type="pres">
      <dgm:prSet presAssocID="{817F9CCC-6B1F-4486-9612-EA55D88E9324}" presName="level3hierChild" presStyleCnt="0"/>
      <dgm:spPr/>
    </dgm:pt>
    <dgm:pt modelId="{047EFE0B-85A1-4DA2-9A15-5DD3B80D03DC}" type="pres">
      <dgm:prSet presAssocID="{58856061-4506-435D-A0D5-AE01174981A5}" presName="conn2-1" presStyleLbl="parChTrans1D2" presStyleIdx="2" presStyleCnt="3"/>
      <dgm:spPr/>
    </dgm:pt>
    <dgm:pt modelId="{B0CFA0AC-3309-4325-98F7-031D5D3521F7}" type="pres">
      <dgm:prSet presAssocID="{58856061-4506-435D-A0D5-AE01174981A5}" presName="connTx" presStyleLbl="parChTrans1D2" presStyleIdx="2" presStyleCnt="3"/>
      <dgm:spPr/>
    </dgm:pt>
    <dgm:pt modelId="{EDA05C30-4E7F-499E-8FFC-D83A2507A310}" type="pres">
      <dgm:prSet presAssocID="{A02C29CE-6373-4D2C-AD3D-DE1557BBCBA2}" presName="root2" presStyleCnt="0"/>
      <dgm:spPr/>
    </dgm:pt>
    <dgm:pt modelId="{C2E66AEF-726D-459B-B5B7-611B21B7B35C}" type="pres">
      <dgm:prSet presAssocID="{A02C29CE-6373-4D2C-AD3D-DE1557BBCBA2}" presName="LevelTwoTextNode" presStyleLbl="node2" presStyleIdx="1" presStyleCnt="2">
        <dgm:presLayoutVars>
          <dgm:chPref val="3"/>
        </dgm:presLayoutVars>
      </dgm:prSet>
      <dgm:spPr/>
    </dgm:pt>
    <dgm:pt modelId="{A4895421-53EC-49DC-BBF9-48A9127FCB8B}" type="pres">
      <dgm:prSet presAssocID="{A02C29CE-6373-4D2C-AD3D-DE1557BBCBA2}" presName="level3hierChild" presStyleCnt="0"/>
      <dgm:spPr/>
    </dgm:pt>
  </dgm:ptLst>
  <dgm:cxnLst>
    <dgm:cxn modelId="{703B4801-665A-4F3D-84D0-8EFF1911583F}" type="presOf" srcId="{68E91474-689B-4AF6-AE9D-5E0F2421856D}" destId="{65B0B73F-44E2-4E0D-BFDC-7FACB647E6BA}" srcOrd="0" destOrd="0" presId="urn:microsoft.com/office/officeart/2008/layout/HorizontalMultiLevelHierarchy"/>
    <dgm:cxn modelId="{D2210C03-E9C5-4B6B-8C61-0DA0811B3F6B}" srcId="{B792EF8A-B374-4B36-8094-E623D6C2E14B}" destId="{6930DAC1-474A-446B-95ED-82F0C3C645C9}" srcOrd="0" destOrd="0" parTransId="{A9450E97-C016-4279-8E00-E39AD5D55690}" sibTransId="{B4AF4398-942F-4D8E-BA2B-052CFCA78A22}"/>
    <dgm:cxn modelId="{A8AB3A04-C11E-4D87-8AE1-804145C43CB1}" type="presOf" srcId="{65A47BBD-D0F7-4C9B-B10D-318AE9231F6E}" destId="{BBC6FAA2-ADBD-4D93-AEED-5261D130A5C4}" srcOrd="0" destOrd="0" presId="urn:microsoft.com/office/officeart/2008/layout/HorizontalMultiLevelHierarchy"/>
    <dgm:cxn modelId="{B843B405-41D9-49B0-AB43-0D3D07E0D778}" srcId="{E11B0200-56DB-4EC9-9097-0AC79B6476DA}" destId="{817F9CCC-6B1F-4486-9612-EA55D88E9324}" srcOrd="4" destOrd="0" parTransId="{9D6D34A0-AB0D-4750-83D6-4A381D6F91A5}" sibTransId="{7A7657E3-F8A1-41A4-8671-EA47A39E75F2}"/>
    <dgm:cxn modelId="{AB1DE215-351E-4B0E-BD16-8295200ED2F1}" srcId="{6930DAC1-474A-446B-95ED-82F0C3C645C9}" destId="{BBC53515-C032-4957-8A5D-BE40AC88F9BE}" srcOrd="0" destOrd="0" parTransId="{65A47BBD-D0F7-4C9B-B10D-318AE9231F6E}" sibTransId="{DEA438B2-D7A4-4B4B-843B-B5AFBACC54B7}"/>
    <dgm:cxn modelId="{B268E018-F9CB-4D44-B4DF-4FE5C3B8AC13}" type="presOf" srcId="{11C3495F-FCA9-4261-B932-BF16FDA5CE94}" destId="{D3783680-24C9-42A2-8BA5-7A5814DB394D}" srcOrd="0" destOrd="0" presId="urn:microsoft.com/office/officeart/2008/layout/HorizontalMultiLevelHierarchy"/>
    <dgm:cxn modelId="{B7049F20-D3DE-408B-827F-FBD815919979}" type="presOf" srcId="{58856061-4506-435D-A0D5-AE01174981A5}" destId="{B0CFA0AC-3309-4325-98F7-031D5D3521F7}" srcOrd="1" destOrd="0" presId="urn:microsoft.com/office/officeart/2008/layout/HorizontalMultiLevelHierarchy"/>
    <dgm:cxn modelId="{2A276028-05F5-4171-8807-4E8BD4B71B0A}" type="presOf" srcId="{6930DAC1-474A-446B-95ED-82F0C3C645C9}" destId="{58AF6112-B317-451D-A67D-015B91A2E206}" srcOrd="0" destOrd="0" presId="urn:microsoft.com/office/officeart/2008/layout/HorizontalMultiLevelHierarchy"/>
    <dgm:cxn modelId="{9F9D3B39-3C1E-4126-8A1C-56BFC776507A}" type="presOf" srcId="{E3202D54-A789-4488-AB51-64BDDC33D3E5}" destId="{60E2CC7D-D034-43D7-B277-4A0B27D1D700}" srcOrd="1" destOrd="0" presId="urn:microsoft.com/office/officeart/2008/layout/HorizontalMultiLevelHierarchy"/>
    <dgm:cxn modelId="{4F8DFA3A-C180-495F-BA32-18B4396B4715}" type="presOf" srcId="{CFB97967-375D-4BC9-9E40-7405FD368D95}" destId="{82ACED65-610A-4917-B1E1-42C8B35A29AD}" srcOrd="1" destOrd="0" presId="urn:microsoft.com/office/officeart/2008/layout/HorizontalMultiLevelHierarchy"/>
    <dgm:cxn modelId="{7A39C15E-F046-4D6B-AEE0-BE7E91D1E70C}" srcId="{E11B0200-56DB-4EC9-9097-0AC79B6476DA}" destId="{3B9AD0E9-F1EA-40A0-B52D-9D58E4018E4E}" srcOrd="0" destOrd="0" parTransId="{A88D3158-50DC-455E-91A7-8DD4043ADCD4}" sibTransId="{BDEA32A7-3DD2-4B0B-8A7B-796F196676F7}"/>
    <dgm:cxn modelId="{26878762-1CD8-4D00-88FA-AD7E24A6979E}" srcId="{6930DAC1-474A-446B-95ED-82F0C3C645C9}" destId="{E11B0200-56DB-4EC9-9097-0AC79B6476DA}" srcOrd="1" destOrd="0" parTransId="{4BBA10CA-913A-40B6-8134-6FAAD4578E74}" sibTransId="{2B8DA116-2BFB-4820-83D3-A9E0E674944E}"/>
    <dgm:cxn modelId="{08F7BF62-0248-4618-9B31-F99E2F4D323B}" srcId="{E11B0200-56DB-4EC9-9097-0AC79B6476DA}" destId="{0E4275A3-646E-4530-A0FE-01C82384241D}" srcOrd="1" destOrd="0" parTransId="{68E91474-689B-4AF6-AE9D-5E0F2421856D}" sibTransId="{AFF313AB-8F47-46E7-A5CA-F3B2DEF190BC}"/>
    <dgm:cxn modelId="{58E8B746-C5C6-4044-9529-B40BB3A0E366}" type="presOf" srcId="{A88D3158-50DC-455E-91A7-8DD4043ADCD4}" destId="{137D8AFF-F35E-4350-A7AA-4B355F97588D}" srcOrd="0" destOrd="0" presId="urn:microsoft.com/office/officeart/2008/layout/HorizontalMultiLevelHierarchy"/>
    <dgm:cxn modelId="{39738C6A-A410-403D-93F0-ADE3D72595E7}" type="presOf" srcId="{9D6D34A0-AB0D-4750-83D6-4A381D6F91A5}" destId="{06B8BC11-8CD9-4C81-9A24-C181C76FC3FC}" srcOrd="0" destOrd="0" presId="urn:microsoft.com/office/officeart/2008/layout/HorizontalMultiLevelHierarchy"/>
    <dgm:cxn modelId="{FBDE5F6B-FB01-499A-9BB5-ACE4F715D820}" type="presOf" srcId="{A02C29CE-6373-4D2C-AD3D-DE1557BBCBA2}" destId="{C2E66AEF-726D-459B-B5B7-611B21B7B35C}" srcOrd="0" destOrd="0" presId="urn:microsoft.com/office/officeart/2008/layout/HorizontalMultiLevelHierarchy"/>
    <dgm:cxn modelId="{56F77B6B-4A18-4198-90BF-9376B6B20844}" type="presOf" srcId="{58856061-4506-435D-A0D5-AE01174981A5}" destId="{047EFE0B-85A1-4DA2-9A15-5DD3B80D03DC}" srcOrd="0" destOrd="0" presId="urn:microsoft.com/office/officeart/2008/layout/HorizontalMultiLevelHierarchy"/>
    <dgm:cxn modelId="{11854874-0DEE-4FA1-9852-E83A26CFA3FD}" type="presOf" srcId="{9D6D34A0-AB0D-4750-83D6-4A381D6F91A5}" destId="{B6220CA2-5B27-4B07-80D5-5A7110C0CF62}" srcOrd="1" destOrd="0" presId="urn:microsoft.com/office/officeart/2008/layout/HorizontalMultiLevelHierarchy"/>
    <dgm:cxn modelId="{DC038779-9EE7-4B4F-9FBE-A2503CEA0CB2}" type="presOf" srcId="{BBC53515-C032-4957-8A5D-BE40AC88F9BE}" destId="{C6247BD9-0732-4630-A0B5-7974F2664926}" srcOrd="0" destOrd="0" presId="urn:microsoft.com/office/officeart/2008/layout/HorizontalMultiLevelHierarchy"/>
    <dgm:cxn modelId="{D73DFF5A-6D03-4D1D-A8FC-C2FCE937212E}" type="presOf" srcId="{B5983C07-DFBE-4934-A92E-BAC8AFDCF168}" destId="{347B0996-147C-4B5E-8597-044AC051D2FC}" srcOrd="0" destOrd="0" presId="urn:microsoft.com/office/officeart/2008/layout/HorizontalMultiLevelHierarchy"/>
    <dgm:cxn modelId="{0638047F-81E0-4ECC-9D3C-BFBA84DB73FD}" srcId="{E11B0200-56DB-4EC9-9097-0AC79B6476DA}" destId="{11C3495F-FCA9-4261-B932-BF16FDA5CE94}" srcOrd="2" destOrd="0" parTransId="{CFB97967-375D-4BC9-9E40-7405FD368D95}" sibTransId="{D747F215-BD04-4F02-93BB-79CA5ADCD6B4}"/>
    <dgm:cxn modelId="{4D0F998C-448E-46D9-86D0-EC25006DE93E}" type="presOf" srcId="{0E4275A3-646E-4530-A0FE-01C82384241D}" destId="{F9E01AFE-55C7-4AD6-9CBA-5EDFA291EB49}" srcOrd="0" destOrd="0" presId="urn:microsoft.com/office/officeart/2008/layout/HorizontalMultiLevelHierarchy"/>
    <dgm:cxn modelId="{12BCE28C-420E-4D05-8175-D40A63967605}" type="presOf" srcId="{65A47BBD-D0F7-4C9B-B10D-318AE9231F6E}" destId="{2CBFB39D-4D67-4A9C-B8EC-08B6EB4A3797}" srcOrd="1" destOrd="0" presId="urn:microsoft.com/office/officeart/2008/layout/HorizontalMultiLevelHierarchy"/>
    <dgm:cxn modelId="{E80E0793-EC47-4F50-ACC7-759811205483}" type="presOf" srcId="{E3202D54-A789-4488-AB51-64BDDC33D3E5}" destId="{91AF4FA6-694E-4CB7-9A0F-65D7D5802D42}" srcOrd="0" destOrd="0" presId="urn:microsoft.com/office/officeart/2008/layout/HorizontalMultiLevelHierarchy"/>
    <dgm:cxn modelId="{9DBD8A9C-29AD-4A5D-AED8-F3F257174196}" type="presOf" srcId="{3B9AD0E9-F1EA-40A0-B52D-9D58E4018E4E}" destId="{BB965301-094F-4F65-B8B0-089E9066E0FD}" srcOrd="0" destOrd="0" presId="urn:microsoft.com/office/officeart/2008/layout/HorizontalMultiLevelHierarchy"/>
    <dgm:cxn modelId="{12CD5FA0-57DD-48E4-84BB-9B647CC1F3CF}" type="presOf" srcId="{817F9CCC-6B1F-4486-9612-EA55D88E9324}" destId="{345EE8F1-5EEC-4E0C-9C74-A9EB8C59C4CA}" srcOrd="0" destOrd="0" presId="urn:microsoft.com/office/officeart/2008/layout/HorizontalMultiLevelHierarchy"/>
    <dgm:cxn modelId="{FFF161B7-19EC-410C-9383-DD039AA09A4E}" srcId="{E11B0200-56DB-4EC9-9097-0AC79B6476DA}" destId="{B5983C07-DFBE-4934-A92E-BAC8AFDCF168}" srcOrd="3" destOrd="0" parTransId="{E3202D54-A789-4488-AB51-64BDDC33D3E5}" sibTransId="{F316BCF7-54A4-41B0-9361-A28121A939FC}"/>
    <dgm:cxn modelId="{BF4C0FCD-AAC4-452C-8F20-0CF1B5DBCE50}" srcId="{6930DAC1-474A-446B-95ED-82F0C3C645C9}" destId="{A02C29CE-6373-4D2C-AD3D-DE1557BBCBA2}" srcOrd="2" destOrd="0" parTransId="{58856061-4506-435D-A0D5-AE01174981A5}" sibTransId="{C82374E5-88FB-47BA-AFEB-D46CE49D1285}"/>
    <dgm:cxn modelId="{CB3FD5DB-729D-4721-A4A8-FBF351291B16}" type="presOf" srcId="{E11B0200-56DB-4EC9-9097-0AC79B6476DA}" destId="{658318F3-6770-453F-AC4C-6E4816CE1ED3}" srcOrd="0" destOrd="0" presId="urn:microsoft.com/office/officeart/2008/layout/HorizontalMultiLevelHierarchy"/>
    <dgm:cxn modelId="{BD189AE1-CB70-4420-AC50-DE7AB16F6086}" type="presOf" srcId="{CFB97967-375D-4BC9-9E40-7405FD368D95}" destId="{CE79CEE7-9827-4843-AEF9-3C9A992CAAFC}" srcOrd="0" destOrd="0" presId="urn:microsoft.com/office/officeart/2008/layout/HorizontalMultiLevelHierarchy"/>
    <dgm:cxn modelId="{42C283E3-077D-4E0A-A05A-7DF807D86085}" type="presOf" srcId="{A88D3158-50DC-455E-91A7-8DD4043ADCD4}" destId="{1D00543F-B3D6-4093-BC98-D183BAE54362}" srcOrd="1" destOrd="0" presId="urn:microsoft.com/office/officeart/2008/layout/HorizontalMultiLevelHierarchy"/>
    <dgm:cxn modelId="{584C23F3-D89F-4128-B0E4-E22E3E4076FC}" type="presOf" srcId="{68E91474-689B-4AF6-AE9D-5E0F2421856D}" destId="{BB2281ED-715E-43FE-8DFA-0A9B891F2D62}" srcOrd="1" destOrd="0" presId="urn:microsoft.com/office/officeart/2008/layout/HorizontalMultiLevelHierarchy"/>
    <dgm:cxn modelId="{94504AF4-67A5-46A3-B91B-D3D4193ABBF6}" type="presOf" srcId="{4BBA10CA-913A-40B6-8134-6FAAD4578E74}" destId="{F3B02461-01A8-4D93-AB09-F17DE907D696}" srcOrd="1" destOrd="0" presId="urn:microsoft.com/office/officeart/2008/layout/HorizontalMultiLevelHierarchy"/>
    <dgm:cxn modelId="{1701F4F8-8A33-4D89-84DD-C30CC704AD3D}" type="presOf" srcId="{4BBA10CA-913A-40B6-8134-6FAAD4578E74}" destId="{A91C6F3B-D734-4E50-87E9-CC1B65319B99}" srcOrd="0" destOrd="0" presId="urn:microsoft.com/office/officeart/2008/layout/HorizontalMultiLevelHierarchy"/>
    <dgm:cxn modelId="{665C96FA-C6CC-477E-82DE-4220A749D58C}" type="presOf" srcId="{B792EF8A-B374-4B36-8094-E623D6C2E14B}" destId="{4D464CEC-296C-4D90-8302-E7AC475D474E}" srcOrd="0" destOrd="0" presId="urn:microsoft.com/office/officeart/2008/layout/HorizontalMultiLevelHierarchy"/>
    <dgm:cxn modelId="{61908B74-A36B-46ED-8987-FA2E333C1CBD}" type="presParOf" srcId="{4D464CEC-296C-4D90-8302-E7AC475D474E}" destId="{15C09718-F784-4B50-807C-22B96D825FB9}" srcOrd="0" destOrd="0" presId="urn:microsoft.com/office/officeart/2008/layout/HorizontalMultiLevelHierarchy"/>
    <dgm:cxn modelId="{0C094798-2219-4B7D-BB59-D5BE00A364A2}" type="presParOf" srcId="{15C09718-F784-4B50-807C-22B96D825FB9}" destId="{58AF6112-B317-451D-A67D-015B91A2E206}" srcOrd="0" destOrd="0" presId="urn:microsoft.com/office/officeart/2008/layout/HorizontalMultiLevelHierarchy"/>
    <dgm:cxn modelId="{51735463-B2FC-4468-89F3-B7E27B1A3260}" type="presParOf" srcId="{15C09718-F784-4B50-807C-22B96D825FB9}" destId="{0D0CB7B1-06F2-4B40-BC83-E1591FE1A8AE}" srcOrd="1" destOrd="0" presId="urn:microsoft.com/office/officeart/2008/layout/HorizontalMultiLevelHierarchy"/>
    <dgm:cxn modelId="{5233D373-80CB-477D-9326-BE541B43F631}" type="presParOf" srcId="{0D0CB7B1-06F2-4B40-BC83-E1591FE1A8AE}" destId="{BBC6FAA2-ADBD-4D93-AEED-5261D130A5C4}" srcOrd="0" destOrd="0" presId="urn:microsoft.com/office/officeart/2008/layout/HorizontalMultiLevelHierarchy"/>
    <dgm:cxn modelId="{227B4146-5EB9-4705-AC2D-C21790A6EE35}" type="presParOf" srcId="{BBC6FAA2-ADBD-4D93-AEED-5261D130A5C4}" destId="{2CBFB39D-4D67-4A9C-B8EC-08B6EB4A3797}" srcOrd="0" destOrd="0" presId="urn:microsoft.com/office/officeart/2008/layout/HorizontalMultiLevelHierarchy"/>
    <dgm:cxn modelId="{46DB318E-0A25-4DB5-901A-F520834F0D32}" type="presParOf" srcId="{0D0CB7B1-06F2-4B40-BC83-E1591FE1A8AE}" destId="{81B380FC-90AE-4FC4-9E96-DF895EF68199}" srcOrd="1" destOrd="0" presId="urn:microsoft.com/office/officeart/2008/layout/HorizontalMultiLevelHierarchy"/>
    <dgm:cxn modelId="{D01381C7-1892-4BC3-9D30-C5B05F3E32E5}" type="presParOf" srcId="{81B380FC-90AE-4FC4-9E96-DF895EF68199}" destId="{C6247BD9-0732-4630-A0B5-7974F2664926}" srcOrd="0" destOrd="0" presId="urn:microsoft.com/office/officeart/2008/layout/HorizontalMultiLevelHierarchy"/>
    <dgm:cxn modelId="{E5BADE56-6859-4118-BA60-52C9903A0BF9}" type="presParOf" srcId="{81B380FC-90AE-4FC4-9E96-DF895EF68199}" destId="{DB40EA01-0389-42A7-A33B-B74F173E2022}" srcOrd="1" destOrd="0" presId="urn:microsoft.com/office/officeart/2008/layout/HorizontalMultiLevelHierarchy"/>
    <dgm:cxn modelId="{52D698D9-DB5B-4BED-817C-0FFA54F7ACED}" type="presParOf" srcId="{0D0CB7B1-06F2-4B40-BC83-E1591FE1A8AE}" destId="{A91C6F3B-D734-4E50-87E9-CC1B65319B99}" srcOrd="2" destOrd="0" presId="urn:microsoft.com/office/officeart/2008/layout/HorizontalMultiLevelHierarchy"/>
    <dgm:cxn modelId="{B74A6C92-599E-4A65-89D9-7C2623D2E506}" type="presParOf" srcId="{A91C6F3B-D734-4E50-87E9-CC1B65319B99}" destId="{F3B02461-01A8-4D93-AB09-F17DE907D696}" srcOrd="0" destOrd="0" presId="urn:microsoft.com/office/officeart/2008/layout/HorizontalMultiLevelHierarchy"/>
    <dgm:cxn modelId="{485E0D7C-A986-453D-84D0-B345B9DA0C18}" type="presParOf" srcId="{0D0CB7B1-06F2-4B40-BC83-E1591FE1A8AE}" destId="{93357B06-10C7-4459-BC1D-A22A163A5C89}" srcOrd="3" destOrd="0" presId="urn:microsoft.com/office/officeart/2008/layout/HorizontalMultiLevelHierarchy"/>
    <dgm:cxn modelId="{1C98D3C9-CDFC-4621-BBC0-20D519527C13}" type="presParOf" srcId="{93357B06-10C7-4459-BC1D-A22A163A5C89}" destId="{658318F3-6770-453F-AC4C-6E4816CE1ED3}" srcOrd="0" destOrd="0" presId="urn:microsoft.com/office/officeart/2008/layout/HorizontalMultiLevelHierarchy"/>
    <dgm:cxn modelId="{C6F89B65-A276-40D2-8B30-2281AB6E2647}" type="presParOf" srcId="{93357B06-10C7-4459-BC1D-A22A163A5C89}" destId="{8532D3DE-B087-4687-896B-E8E9D695648E}" srcOrd="1" destOrd="0" presId="urn:microsoft.com/office/officeart/2008/layout/HorizontalMultiLevelHierarchy"/>
    <dgm:cxn modelId="{8B8E572E-F42F-4B53-9DBF-B3E34588B4B0}" type="presParOf" srcId="{8532D3DE-B087-4687-896B-E8E9D695648E}" destId="{137D8AFF-F35E-4350-A7AA-4B355F97588D}" srcOrd="0" destOrd="0" presId="urn:microsoft.com/office/officeart/2008/layout/HorizontalMultiLevelHierarchy"/>
    <dgm:cxn modelId="{C0B32E1F-9DA9-40F9-B2BB-44A725F5864A}" type="presParOf" srcId="{137D8AFF-F35E-4350-A7AA-4B355F97588D}" destId="{1D00543F-B3D6-4093-BC98-D183BAE54362}" srcOrd="0" destOrd="0" presId="urn:microsoft.com/office/officeart/2008/layout/HorizontalMultiLevelHierarchy"/>
    <dgm:cxn modelId="{725B8778-9FE5-4575-948A-C0E835D7A8E1}" type="presParOf" srcId="{8532D3DE-B087-4687-896B-E8E9D695648E}" destId="{50A59AFA-E586-4CC9-9342-C4F10CB050C2}" srcOrd="1" destOrd="0" presId="urn:microsoft.com/office/officeart/2008/layout/HorizontalMultiLevelHierarchy"/>
    <dgm:cxn modelId="{4065B979-4CFC-4C97-BCAC-10B7C6D12A18}" type="presParOf" srcId="{50A59AFA-E586-4CC9-9342-C4F10CB050C2}" destId="{BB965301-094F-4F65-B8B0-089E9066E0FD}" srcOrd="0" destOrd="0" presId="urn:microsoft.com/office/officeart/2008/layout/HorizontalMultiLevelHierarchy"/>
    <dgm:cxn modelId="{E2586A0C-4F63-41CF-BEAC-44303B1022DE}" type="presParOf" srcId="{50A59AFA-E586-4CC9-9342-C4F10CB050C2}" destId="{19B9E396-D647-4AA9-855A-CB3C5357DDCE}" srcOrd="1" destOrd="0" presId="urn:microsoft.com/office/officeart/2008/layout/HorizontalMultiLevelHierarchy"/>
    <dgm:cxn modelId="{C7DE1662-1C19-4BB6-8F70-0AD1D0195530}" type="presParOf" srcId="{8532D3DE-B087-4687-896B-E8E9D695648E}" destId="{65B0B73F-44E2-4E0D-BFDC-7FACB647E6BA}" srcOrd="2" destOrd="0" presId="urn:microsoft.com/office/officeart/2008/layout/HorizontalMultiLevelHierarchy"/>
    <dgm:cxn modelId="{97141158-D75E-4733-83E8-0FDA11BC1925}" type="presParOf" srcId="{65B0B73F-44E2-4E0D-BFDC-7FACB647E6BA}" destId="{BB2281ED-715E-43FE-8DFA-0A9B891F2D62}" srcOrd="0" destOrd="0" presId="urn:microsoft.com/office/officeart/2008/layout/HorizontalMultiLevelHierarchy"/>
    <dgm:cxn modelId="{4BBDF9F3-DA88-4801-87A7-FCA6AB4D99C4}" type="presParOf" srcId="{8532D3DE-B087-4687-896B-E8E9D695648E}" destId="{376DC65B-CB67-4F4B-AE8A-0D1936D67999}" srcOrd="3" destOrd="0" presId="urn:microsoft.com/office/officeart/2008/layout/HorizontalMultiLevelHierarchy"/>
    <dgm:cxn modelId="{69FC0B6A-E78F-40CD-9D82-6BAC8F416B4B}" type="presParOf" srcId="{376DC65B-CB67-4F4B-AE8A-0D1936D67999}" destId="{F9E01AFE-55C7-4AD6-9CBA-5EDFA291EB49}" srcOrd="0" destOrd="0" presId="urn:microsoft.com/office/officeart/2008/layout/HorizontalMultiLevelHierarchy"/>
    <dgm:cxn modelId="{943AB893-14A7-4A15-98F8-8505D62C11BE}" type="presParOf" srcId="{376DC65B-CB67-4F4B-AE8A-0D1936D67999}" destId="{3D0E08EE-E929-4993-8F8D-5D11DFB38E39}" srcOrd="1" destOrd="0" presId="urn:microsoft.com/office/officeart/2008/layout/HorizontalMultiLevelHierarchy"/>
    <dgm:cxn modelId="{CA869330-3325-45A3-8FA9-46437FFC79B9}" type="presParOf" srcId="{8532D3DE-B087-4687-896B-E8E9D695648E}" destId="{CE79CEE7-9827-4843-AEF9-3C9A992CAAFC}" srcOrd="4" destOrd="0" presId="urn:microsoft.com/office/officeart/2008/layout/HorizontalMultiLevelHierarchy"/>
    <dgm:cxn modelId="{ECB4DDB4-7289-4DD2-86CD-52DBB6F025B1}" type="presParOf" srcId="{CE79CEE7-9827-4843-AEF9-3C9A992CAAFC}" destId="{82ACED65-610A-4917-B1E1-42C8B35A29AD}" srcOrd="0" destOrd="0" presId="urn:microsoft.com/office/officeart/2008/layout/HorizontalMultiLevelHierarchy"/>
    <dgm:cxn modelId="{29CB629D-1C6D-4A26-8223-583F6331C72B}" type="presParOf" srcId="{8532D3DE-B087-4687-896B-E8E9D695648E}" destId="{1FB2B96A-7581-4C3E-85D6-3B67C431BB74}" srcOrd="5" destOrd="0" presId="urn:microsoft.com/office/officeart/2008/layout/HorizontalMultiLevelHierarchy"/>
    <dgm:cxn modelId="{0E7602C0-59F5-42C7-8572-F51F3F261C20}" type="presParOf" srcId="{1FB2B96A-7581-4C3E-85D6-3B67C431BB74}" destId="{D3783680-24C9-42A2-8BA5-7A5814DB394D}" srcOrd="0" destOrd="0" presId="urn:microsoft.com/office/officeart/2008/layout/HorizontalMultiLevelHierarchy"/>
    <dgm:cxn modelId="{AC005396-1E1A-4C47-82A9-475AA6EEE1E1}" type="presParOf" srcId="{1FB2B96A-7581-4C3E-85D6-3B67C431BB74}" destId="{A94C4865-39A9-4FB7-A4E8-4C862131F094}" srcOrd="1" destOrd="0" presId="urn:microsoft.com/office/officeart/2008/layout/HorizontalMultiLevelHierarchy"/>
    <dgm:cxn modelId="{9CC1A6CC-E5F9-462C-8C4A-5F74E6FD7E24}" type="presParOf" srcId="{8532D3DE-B087-4687-896B-E8E9D695648E}" destId="{91AF4FA6-694E-4CB7-9A0F-65D7D5802D42}" srcOrd="6" destOrd="0" presId="urn:microsoft.com/office/officeart/2008/layout/HorizontalMultiLevelHierarchy"/>
    <dgm:cxn modelId="{46E214F7-B76B-4450-A73A-AD3BEFA08ED5}" type="presParOf" srcId="{91AF4FA6-694E-4CB7-9A0F-65D7D5802D42}" destId="{60E2CC7D-D034-43D7-B277-4A0B27D1D700}" srcOrd="0" destOrd="0" presId="urn:microsoft.com/office/officeart/2008/layout/HorizontalMultiLevelHierarchy"/>
    <dgm:cxn modelId="{FAC2695F-D36F-43D4-8D9D-D232AA9D3D5C}" type="presParOf" srcId="{8532D3DE-B087-4687-896B-E8E9D695648E}" destId="{7B811A93-18BE-462C-B44C-F8E666D2352F}" srcOrd="7" destOrd="0" presId="urn:microsoft.com/office/officeart/2008/layout/HorizontalMultiLevelHierarchy"/>
    <dgm:cxn modelId="{01AA0BC0-0ED2-43C3-B765-B5BC5A580D0A}" type="presParOf" srcId="{7B811A93-18BE-462C-B44C-F8E666D2352F}" destId="{347B0996-147C-4B5E-8597-044AC051D2FC}" srcOrd="0" destOrd="0" presId="urn:microsoft.com/office/officeart/2008/layout/HorizontalMultiLevelHierarchy"/>
    <dgm:cxn modelId="{904CAD7C-E7B5-4EE1-BF24-16078BD64249}" type="presParOf" srcId="{7B811A93-18BE-462C-B44C-F8E666D2352F}" destId="{D349182B-17D2-4E9B-B44E-121B2E642145}" srcOrd="1" destOrd="0" presId="urn:microsoft.com/office/officeart/2008/layout/HorizontalMultiLevelHierarchy"/>
    <dgm:cxn modelId="{C346F3F6-1DDC-4EFA-82EC-A3D49BDACC74}" type="presParOf" srcId="{8532D3DE-B087-4687-896B-E8E9D695648E}" destId="{06B8BC11-8CD9-4C81-9A24-C181C76FC3FC}" srcOrd="8" destOrd="0" presId="urn:microsoft.com/office/officeart/2008/layout/HorizontalMultiLevelHierarchy"/>
    <dgm:cxn modelId="{E877247D-7E50-462A-9DEE-A0D62051D424}" type="presParOf" srcId="{06B8BC11-8CD9-4C81-9A24-C181C76FC3FC}" destId="{B6220CA2-5B27-4B07-80D5-5A7110C0CF62}" srcOrd="0" destOrd="0" presId="urn:microsoft.com/office/officeart/2008/layout/HorizontalMultiLevelHierarchy"/>
    <dgm:cxn modelId="{2FD3B7C6-892A-4F64-9C66-6B95E4B28AF4}" type="presParOf" srcId="{8532D3DE-B087-4687-896B-E8E9D695648E}" destId="{31760045-4B4F-4644-95ED-D1E51504492B}" srcOrd="9" destOrd="0" presId="urn:microsoft.com/office/officeart/2008/layout/HorizontalMultiLevelHierarchy"/>
    <dgm:cxn modelId="{410F7BB5-024D-458B-A19E-CD0F58F3D972}" type="presParOf" srcId="{31760045-4B4F-4644-95ED-D1E51504492B}" destId="{345EE8F1-5EEC-4E0C-9C74-A9EB8C59C4CA}" srcOrd="0" destOrd="0" presId="urn:microsoft.com/office/officeart/2008/layout/HorizontalMultiLevelHierarchy"/>
    <dgm:cxn modelId="{1FFB2F86-A7DE-4CE7-BE1E-14AB12372CB8}" type="presParOf" srcId="{31760045-4B4F-4644-95ED-D1E51504492B}" destId="{5884CE17-0AA3-48C3-A33A-9B6065BBC3C4}" srcOrd="1" destOrd="0" presId="urn:microsoft.com/office/officeart/2008/layout/HorizontalMultiLevelHierarchy"/>
    <dgm:cxn modelId="{52610E9F-E9FF-4664-8BC4-AC05682AD2F6}" type="presParOf" srcId="{0D0CB7B1-06F2-4B40-BC83-E1591FE1A8AE}" destId="{047EFE0B-85A1-4DA2-9A15-5DD3B80D03DC}" srcOrd="4" destOrd="0" presId="urn:microsoft.com/office/officeart/2008/layout/HorizontalMultiLevelHierarchy"/>
    <dgm:cxn modelId="{46E0CB7B-8D9D-4291-B020-061683225AE8}" type="presParOf" srcId="{047EFE0B-85A1-4DA2-9A15-5DD3B80D03DC}" destId="{B0CFA0AC-3309-4325-98F7-031D5D3521F7}" srcOrd="0" destOrd="0" presId="urn:microsoft.com/office/officeart/2008/layout/HorizontalMultiLevelHierarchy"/>
    <dgm:cxn modelId="{379EC523-2DA9-4690-862E-E377A53FFCFC}" type="presParOf" srcId="{0D0CB7B1-06F2-4B40-BC83-E1591FE1A8AE}" destId="{EDA05C30-4E7F-499E-8FFC-D83A2507A310}" srcOrd="5" destOrd="0" presId="urn:microsoft.com/office/officeart/2008/layout/HorizontalMultiLevelHierarchy"/>
    <dgm:cxn modelId="{CD34A314-A6EE-4322-8EDF-15D4F1F28096}" type="presParOf" srcId="{EDA05C30-4E7F-499E-8FFC-D83A2507A310}" destId="{C2E66AEF-726D-459B-B5B7-611B21B7B35C}" srcOrd="0" destOrd="0" presId="urn:microsoft.com/office/officeart/2008/layout/HorizontalMultiLevelHierarchy"/>
    <dgm:cxn modelId="{35E6E11A-C151-46A5-B2CE-6C0996ECB4F0}" type="presParOf" srcId="{EDA05C30-4E7F-499E-8FFC-D83A2507A310}" destId="{A4895421-53EC-49DC-BBF9-48A9127FCB8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B9E73-240C-4866-AD20-2D8A089191E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9BBA42-05E3-4E92-8C42-316972CB86C4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DB072894-3CF1-434C-9B8A-CD08E48DA057}" type="parTrans" cxnId="{07E262CD-4D21-4C0A-93A7-E4B53F158533}">
      <dgm:prSet/>
      <dgm:spPr/>
      <dgm:t>
        <a:bodyPr/>
        <a:lstStyle/>
        <a:p>
          <a:endParaRPr lang="en-US"/>
        </a:p>
      </dgm:t>
    </dgm:pt>
    <dgm:pt modelId="{B3A16195-B381-4F0C-8C7F-F82E953416D9}" type="sibTrans" cxnId="{07E262CD-4D21-4C0A-93A7-E4B53F158533}">
      <dgm:prSet/>
      <dgm:spPr/>
      <dgm:t>
        <a:bodyPr/>
        <a:lstStyle/>
        <a:p>
          <a:endParaRPr lang="en-US"/>
        </a:p>
      </dgm:t>
    </dgm:pt>
    <dgm:pt modelId="{E47A5C88-D92E-42B1-B3AC-B87EF0433E4E}" type="asst">
      <dgm:prSet phldrT="[Text]"/>
      <dgm:spPr/>
      <dgm:t>
        <a:bodyPr/>
        <a:lstStyle/>
        <a:p>
          <a:r>
            <a:rPr lang="en-US" dirty="0" err="1"/>
            <a:t>util</a:t>
          </a:r>
          <a:endParaRPr lang="en-US" dirty="0"/>
        </a:p>
      </dgm:t>
    </dgm:pt>
    <dgm:pt modelId="{31656CF6-D5ED-4B97-BC31-1287AB5EEEAE}" type="parTrans" cxnId="{814EA61C-CE99-4029-9FF9-7291E4EB2A52}">
      <dgm:prSet/>
      <dgm:spPr>
        <a:ln w="38100"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AE29FFA9-3D15-4906-B96C-FD901C259C8A}" type="sibTrans" cxnId="{814EA61C-CE99-4029-9FF9-7291E4EB2A52}">
      <dgm:prSet/>
      <dgm:spPr/>
      <dgm:t>
        <a:bodyPr/>
        <a:lstStyle/>
        <a:p>
          <a:endParaRPr lang="en-US"/>
        </a:p>
      </dgm:t>
    </dgm:pt>
    <dgm:pt modelId="{4557ACDE-5CB8-47F2-BDE4-BAB6FA98111A}">
      <dgm:prSet phldrT="[Text]"/>
      <dgm:spPr/>
      <dgm:t>
        <a:bodyPr/>
        <a:lstStyle/>
        <a:p>
          <a:r>
            <a:rPr lang="en-US" b="1" dirty="0"/>
            <a:t>Scanner</a:t>
          </a:r>
        </a:p>
      </dgm:t>
    </dgm:pt>
    <dgm:pt modelId="{4A19A811-7EA7-43A3-8CE0-09F60C9E0B3E}" type="parTrans" cxnId="{88931039-9BDC-4711-B1D1-EDDDC053C5BA}">
      <dgm:prSet/>
      <dgm:spPr>
        <a:ln w="38100"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F26AC9A8-FECA-4AF0-ADC6-F69C0BB2835F}" type="sibTrans" cxnId="{88931039-9BDC-4711-B1D1-EDDDC053C5BA}">
      <dgm:prSet/>
      <dgm:spPr/>
      <dgm:t>
        <a:bodyPr/>
        <a:lstStyle/>
        <a:p>
          <a:endParaRPr lang="en-US"/>
        </a:p>
      </dgm:t>
    </dgm:pt>
    <dgm:pt modelId="{9ABF433F-ECC5-4E2E-BFC5-6D9977680AEB}" type="pres">
      <dgm:prSet presAssocID="{D3BB9E73-240C-4866-AD20-2D8A089191E5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CDC61C7E-E774-45FC-AB49-E9F4BAFDE566}" type="pres">
      <dgm:prSet presAssocID="{149BBA42-05E3-4E92-8C42-316972CB86C4}" presName="hierRoot1" presStyleCnt="0">
        <dgm:presLayoutVars>
          <dgm:hierBranch val="init"/>
        </dgm:presLayoutVars>
      </dgm:prSet>
      <dgm:spPr/>
    </dgm:pt>
    <dgm:pt modelId="{947626C9-797B-4D2A-BC00-C04BA96AAA6B}" type="pres">
      <dgm:prSet presAssocID="{149BBA42-05E3-4E92-8C42-316972CB86C4}" presName="rootComposite1" presStyleCnt="0"/>
      <dgm:spPr/>
    </dgm:pt>
    <dgm:pt modelId="{FF25DE8A-B0CC-4B53-A804-851DD62FC3F0}" type="pres">
      <dgm:prSet presAssocID="{149BBA42-05E3-4E92-8C42-316972CB86C4}" presName="rootText1" presStyleLbl="node0" presStyleIdx="0" presStyleCnt="1">
        <dgm:presLayoutVars>
          <dgm:chPref val="3"/>
        </dgm:presLayoutVars>
      </dgm:prSet>
      <dgm:spPr/>
    </dgm:pt>
    <dgm:pt modelId="{0EA4D539-BA6C-426C-A6FA-0235562677BF}" type="pres">
      <dgm:prSet presAssocID="{149BBA42-05E3-4E92-8C42-316972CB86C4}" presName="rootConnector1" presStyleLbl="node1" presStyleIdx="0" presStyleCnt="0"/>
      <dgm:spPr/>
    </dgm:pt>
    <dgm:pt modelId="{032C358C-306E-464E-BF40-6A81AEF67FC6}" type="pres">
      <dgm:prSet presAssocID="{149BBA42-05E3-4E92-8C42-316972CB86C4}" presName="hierChild2" presStyleCnt="0"/>
      <dgm:spPr/>
    </dgm:pt>
    <dgm:pt modelId="{842AC09F-5EF8-46A8-8427-BDECA4C56CD6}" type="pres">
      <dgm:prSet presAssocID="{149BBA42-05E3-4E92-8C42-316972CB86C4}" presName="hierChild3" presStyleCnt="0"/>
      <dgm:spPr/>
    </dgm:pt>
    <dgm:pt modelId="{F18D818D-DA32-44F7-9F36-B5F7B92F5689}" type="pres">
      <dgm:prSet presAssocID="{31656CF6-D5ED-4B97-BC31-1287AB5EEEAE}" presName="Name111" presStyleLbl="parChTrans1D2" presStyleIdx="0" presStyleCnt="1"/>
      <dgm:spPr/>
    </dgm:pt>
    <dgm:pt modelId="{B3689C11-D0C9-4DE6-BE7C-358E323639FF}" type="pres">
      <dgm:prSet presAssocID="{E47A5C88-D92E-42B1-B3AC-B87EF0433E4E}" presName="hierRoot3" presStyleCnt="0">
        <dgm:presLayoutVars>
          <dgm:hierBranch val="init"/>
        </dgm:presLayoutVars>
      </dgm:prSet>
      <dgm:spPr/>
    </dgm:pt>
    <dgm:pt modelId="{46F72956-2705-464F-B656-C9F35082E87D}" type="pres">
      <dgm:prSet presAssocID="{E47A5C88-D92E-42B1-B3AC-B87EF0433E4E}" presName="rootComposite3" presStyleCnt="0"/>
      <dgm:spPr/>
    </dgm:pt>
    <dgm:pt modelId="{32DF93E4-65EF-41F6-B185-6A580E4AA81D}" type="pres">
      <dgm:prSet presAssocID="{E47A5C88-D92E-42B1-B3AC-B87EF0433E4E}" presName="rootText3" presStyleLbl="asst1" presStyleIdx="0" presStyleCnt="1" custLinFactNeighborX="11944" custLinFactNeighborY="1837">
        <dgm:presLayoutVars>
          <dgm:chPref val="3"/>
        </dgm:presLayoutVars>
      </dgm:prSet>
      <dgm:spPr/>
    </dgm:pt>
    <dgm:pt modelId="{DEE2F140-090B-40FD-B7AD-15BC8827BD54}" type="pres">
      <dgm:prSet presAssocID="{E47A5C88-D92E-42B1-B3AC-B87EF0433E4E}" presName="rootConnector3" presStyleLbl="asst1" presStyleIdx="0" presStyleCnt="1"/>
      <dgm:spPr/>
    </dgm:pt>
    <dgm:pt modelId="{533575CF-4134-45A5-B7A3-5E9B5E3551DF}" type="pres">
      <dgm:prSet presAssocID="{E47A5C88-D92E-42B1-B3AC-B87EF0433E4E}" presName="hierChild6" presStyleCnt="0"/>
      <dgm:spPr/>
    </dgm:pt>
    <dgm:pt modelId="{F8757372-BD56-41A3-A77E-CDFA595651F6}" type="pres">
      <dgm:prSet presAssocID="{4A19A811-7EA7-43A3-8CE0-09F60C9E0B3E}" presName="Name37" presStyleLbl="parChTrans1D3" presStyleIdx="0" presStyleCnt="1"/>
      <dgm:spPr/>
    </dgm:pt>
    <dgm:pt modelId="{35DD8F03-225B-4D0A-9E10-5AC26696DA77}" type="pres">
      <dgm:prSet presAssocID="{4557ACDE-5CB8-47F2-BDE4-BAB6FA98111A}" presName="hierRoot2" presStyleCnt="0">
        <dgm:presLayoutVars>
          <dgm:hierBranch val="init"/>
        </dgm:presLayoutVars>
      </dgm:prSet>
      <dgm:spPr/>
    </dgm:pt>
    <dgm:pt modelId="{086D7D8A-A661-490A-A7E9-A64401FB26F8}" type="pres">
      <dgm:prSet presAssocID="{4557ACDE-5CB8-47F2-BDE4-BAB6FA98111A}" presName="rootComposite" presStyleCnt="0"/>
      <dgm:spPr/>
    </dgm:pt>
    <dgm:pt modelId="{E278DFDD-51FE-49D7-BCF3-5F196346D2C9}" type="pres">
      <dgm:prSet presAssocID="{4557ACDE-5CB8-47F2-BDE4-BAB6FA98111A}" presName="rootText" presStyleLbl="node3" presStyleIdx="0" presStyleCnt="1" custScaleX="129603" custLinFactNeighborX="26644">
        <dgm:presLayoutVars>
          <dgm:chPref val="3"/>
        </dgm:presLayoutVars>
      </dgm:prSet>
      <dgm:spPr/>
    </dgm:pt>
    <dgm:pt modelId="{2643F4F2-3BD6-4028-B3C3-5B9462CE7DD8}" type="pres">
      <dgm:prSet presAssocID="{4557ACDE-5CB8-47F2-BDE4-BAB6FA98111A}" presName="rootConnector" presStyleLbl="node3" presStyleIdx="0" presStyleCnt="1"/>
      <dgm:spPr/>
    </dgm:pt>
    <dgm:pt modelId="{DF996A00-796C-4B26-BC84-EF8F4ED76EB0}" type="pres">
      <dgm:prSet presAssocID="{4557ACDE-5CB8-47F2-BDE4-BAB6FA98111A}" presName="hierChild4" presStyleCnt="0"/>
      <dgm:spPr/>
    </dgm:pt>
    <dgm:pt modelId="{749300EC-1102-4FA8-8032-EDF4F8DA5DFE}" type="pres">
      <dgm:prSet presAssocID="{4557ACDE-5CB8-47F2-BDE4-BAB6FA98111A}" presName="hierChild5" presStyleCnt="0"/>
      <dgm:spPr/>
    </dgm:pt>
    <dgm:pt modelId="{A15B6411-832A-4253-9A85-6C77F29AE08E}" type="pres">
      <dgm:prSet presAssocID="{E47A5C88-D92E-42B1-B3AC-B87EF0433E4E}" presName="hierChild7" presStyleCnt="0"/>
      <dgm:spPr/>
    </dgm:pt>
  </dgm:ptLst>
  <dgm:cxnLst>
    <dgm:cxn modelId="{814EA61C-CE99-4029-9FF9-7291E4EB2A52}" srcId="{149BBA42-05E3-4E92-8C42-316972CB86C4}" destId="{E47A5C88-D92E-42B1-B3AC-B87EF0433E4E}" srcOrd="0" destOrd="0" parTransId="{31656CF6-D5ED-4B97-BC31-1287AB5EEEAE}" sibTransId="{AE29FFA9-3D15-4906-B96C-FD901C259C8A}"/>
    <dgm:cxn modelId="{59112223-CB5F-4F5C-86F1-886B203533B3}" type="presOf" srcId="{149BBA42-05E3-4E92-8C42-316972CB86C4}" destId="{FF25DE8A-B0CC-4B53-A804-851DD62FC3F0}" srcOrd="0" destOrd="0" presId="urn:microsoft.com/office/officeart/2005/8/layout/orgChart1"/>
    <dgm:cxn modelId="{88931039-9BDC-4711-B1D1-EDDDC053C5BA}" srcId="{E47A5C88-D92E-42B1-B3AC-B87EF0433E4E}" destId="{4557ACDE-5CB8-47F2-BDE4-BAB6FA98111A}" srcOrd="0" destOrd="0" parTransId="{4A19A811-7EA7-43A3-8CE0-09F60C9E0B3E}" sibTransId="{F26AC9A8-FECA-4AF0-ADC6-F69C0BB2835F}"/>
    <dgm:cxn modelId="{9CEDC764-2F29-4159-8E43-35E9AA179071}" type="presOf" srcId="{4A19A811-7EA7-43A3-8CE0-09F60C9E0B3E}" destId="{F8757372-BD56-41A3-A77E-CDFA595651F6}" srcOrd="0" destOrd="0" presId="urn:microsoft.com/office/officeart/2005/8/layout/orgChart1"/>
    <dgm:cxn modelId="{52536749-C01E-4C28-B0F7-5BF2B035EBE2}" type="presOf" srcId="{31656CF6-D5ED-4B97-BC31-1287AB5EEEAE}" destId="{F18D818D-DA32-44F7-9F36-B5F7B92F5689}" srcOrd="0" destOrd="0" presId="urn:microsoft.com/office/officeart/2005/8/layout/orgChart1"/>
    <dgm:cxn modelId="{E4426C86-A9EA-4122-BEF7-4054E2026397}" type="presOf" srcId="{149BBA42-05E3-4E92-8C42-316972CB86C4}" destId="{0EA4D539-BA6C-426C-A6FA-0235562677BF}" srcOrd="1" destOrd="0" presId="urn:microsoft.com/office/officeart/2005/8/layout/orgChart1"/>
    <dgm:cxn modelId="{2BB0B089-AF9E-4A08-8BF2-FD6BEF2CB21D}" type="presOf" srcId="{4557ACDE-5CB8-47F2-BDE4-BAB6FA98111A}" destId="{2643F4F2-3BD6-4028-B3C3-5B9462CE7DD8}" srcOrd="1" destOrd="0" presId="urn:microsoft.com/office/officeart/2005/8/layout/orgChart1"/>
    <dgm:cxn modelId="{E7B29FA1-5F54-4D9E-81E3-D232350CE063}" type="presOf" srcId="{4557ACDE-5CB8-47F2-BDE4-BAB6FA98111A}" destId="{E278DFDD-51FE-49D7-BCF3-5F196346D2C9}" srcOrd="0" destOrd="0" presId="urn:microsoft.com/office/officeart/2005/8/layout/orgChart1"/>
    <dgm:cxn modelId="{186453AF-AECF-4040-B884-455BFF64BBF7}" type="presOf" srcId="{E47A5C88-D92E-42B1-B3AC-B87EF0433E4E}" destId="{32DF93E4-65EF-41F6-B185-6A580E4AA81D}" srcOrd="0" destOrd="0" presId="urn:microsoft.com/office/officeart/2005/8/layout/orgChart1"/>
    <dgm:cxn modelId="{BF3329BC-F69F-4973-8E02-18F740F98776}" type="presOf" srcId="{D3BB9E73-240C-4866-AD20-2D8A089191E5}" destId="{9ABF433F-ECC5-4E2E-BFC5-6D9977680AEB}" srcOrd="0" destOrd="0" presId="urn:microsoft.com/office/officeart/2005/8/layout/orgChart1"/>
    <dgm:cxn modelId="{D7FED9C3-A6BE-49B0-959A-BDB3350B2314}" type="presOf" srcId="{E47A5C88-D92E-42B1-B3AC-B87EF0433E4E}" destId="{DEE2F140-090B-40FD-B7AD-15BC8827BD54}" srcOrd="1" destOrd="0" presId="urn:microsoft.com/office/officeart/2005/8/layout/orgChart1"/>
    <dgm:cxn modelId="{07E262CD-4D21-4C0A-93A7-E4B53F158533}" srcId="{D3BB9E73-240C-4866-AD20-2D8A089191E5}" destId="{149BBA42-05E3-4E92-8C42-316972CB86C4}" srcOrd="0" destOrd="0" parTransId="{DB072894-3CF1-434C-9B8A-CD08E48DA057}" sibTransId="{B3A16195-B381-4F0C-8C7F-F82E953416D9}"/>
    <dgm:cxn modelId="{6A0F7942-933F-4C02-8A7A-604CD058F02B}" type="presParOf" srcId="{9ABF433F-ECC5-4E2E-BFC5-6D9977680AEB}" destId="{CDC61C7E-E774-45FC-AB49-E9F4BAFDE566}" srcOrd="0" destOrd="0" presId="urn:microsoft.com/office/officeart/2005/8/layout/orgChart1"/>
    <dgm:cxn modelId="{FA71F50E-2C99-4234-8379-C1E079AFDE2A}" type="presParOf" srcId="{CDC61C7E-E774-45FC-AB49-E9F4BAFDE566}" destId="{947626C9-797B-4D2A-BC00-C04BA96AAA6B}" srcOrd="0" destOrd="0" presId="urn:microsoft.com/office/officeart/2005/8/layout/orgChart1"/>
    <dgm:cxn modelId="{7D9F3BBB-F51A-4230-A642-F60E88DA16E7}" type="presParOf" srcId="{947626C9-797B-4D2A-BC00-C04BA96AAA6B}" destId="{FF25DE8A-B0CC-4B53-A804-851DD62FC3F0}" srcOrd="0" destOrd="0" presId="urn:microsoft.com/office/officeart/2005/8/layout/orgChart1"/>
    <dgm:cxn modelId="{754E914B-A6ED-4042-8BE8-AD889F4F5428}" type="presParOf" srcId="{947626C9-797B-4D2A-BC00-C04BA96AAA6B}" destId="{0EA4D539-BA6C-426C-A6FA-0235562677BF}" srcOrd="1" destOrd="0" presId="urn:microsoft.com/office/officeart/2005/8/layout/orgChart1"/>
    <dgm:cxn modelId="{DFCDDB82-1C3A-425F-BA95-19748C223258}" type="presParOf" srcId="{CDC61C7E-E774-45FC-AB49-E9F4BAFDE566}" destId="{032C358C-306E-464E-BF40-6A81AEF67FC6}" srcOrd="1" destOrd="0" presId="urn:microsoft.com/office/officeart/2005/8/layout/orgChart1"/>
    <dgm:cxn modelId="{99DDD0B8-8C19-4F71-AF37-9365849F1CA9}" type="presParOf" srcId="{CDC61C7E-E774-45FC-AB49-E9F4BAFDE566}" destId="{842AC09F-5EF8-46A8-8427-BDECA4C56CD6}" srcOrd="2" destOrd="0" presId="urn:microsoft.com/office/officeart/2005/8/layout/orgChart1"/>
    <dgm:cxn modelId="{DBDBE28E-3DD2-4341-A55C-00FA5FA5DF97}" type="presParOf" srcId="{842AC09F-5EF8-46A8-8427-BDECA4C56CD6}" destId="{F18D818D-DA32-44F7-9F36-B5F7B92F5689}" srcOrd="0" destOrd="0" presId="urn:microsoft.com/office/officeart/2005/8/layout/orgChart1"/>
    <dgm:cxn modelId="{68DDF55D-8275-4244-B3E0-4BAC02E8F383}" type="presParOf" srcId="{842AC09F-5EF8-46A8-8427-BDECA4C56CD6}" destId="{B3689C11-D0C9-4DE6-BE7C-358E323639FF}" srcOrd="1" destOrd="0" presId="urn:microsoft.com/office/officeart/2005/8/layout/orgChart1"/>
    <dgm:cxn modelId="{B42652F2-A9B0-44C6-A64A-F0C516F4895E}" type="presParOf" srcId="{B3689C11-D0C9-4DE6-BE7C-358E323639FF}" destId="{46F72956-2705-464F-B656-C9F35082E87D}" srcOrd="0" destOrd="0" presId="urn:microsoft.com/office/officeart/2005/8/layout/orgChart1"/>
    <dgm:cxn modelId="{24BA032C-BF47-47ED-98F2-6498CB6193D9}" type="presParOf" srcId="{46F72956-2705-464F-B656-C9F35082E87D}" destId="{32DF93E4-65EF-41F6-B185-6A580E4AA81D}" srcOrd="0" destOrd="0" presId="urn:microsoft.com/office/officeart/2005/8/layout/orgChart1"/>
    <dgm:cxn modelId="{56DD7B39-B598-426C-A8D2-902F5CCD3268}" type="presParOf" srcId="{46F72956-2705-464F-B656-C9F35082E87D}" destId="{DEE2F140-090B-40FD-B7AD-15BC8827BD54}" srcOrd="1" destOrd="0" presId="urn:microsoft.com/office/officeart/2005/8/layout/orgChart1"/>
    <dgm:cxn modelId="{B0769801-2C51-4F6A-91B6-1DA3681A5FBD}" type="presParOf" srcId="{B3689C11-D0C9-4DE6-BE7C-358E323639FF}" destId="{533575CF-4134-45A5-B7A3-5E9B5E3551DF}" srcOrd="1" destOrd="0" presId="urn:microsoft.com/office/officeart/2005/8/layout/orgChart1"/>
    <dgm:cxn modelId="{4AAD19BA-FC4F-40C6-9E25-8891F9D27463}" type="presParOf" srcId="{533575CF-4134-45A5-B7A3-5E9B5E3551DF}" destId="{F8757372-BD56-41A3-A77E-CDFA595651F6}" srcOrd="0" destOrd="0" presId="urn:microsoft.com/office/officeart/2005/8/layout/orgChart1"/>
    <dgm:cxn modelId="{2BF2176E-F7C3-4766-AFC9-E98449737B4A}" type="presParOf" srcId="{533575CF-4134-45A5-B7A3-5E9B5E3551DF}" destId="{35DD8F03-225B-4D0A-9E10-5AC26696DA77}" srcOrd="1" destOrd="0" presId="urn:microsoft.com/office/officeart/2005/8/layout/orgChart1"/>
    <dgm:cxn modelId="{433FB602-4712-4476-953E-7DF09FF9AC6B}" type="presParOf" srcId="{35DD8F03-225B-4D0A-9E10-5AC26696DA77}" destId="{086D7D8A-A661-490A-A7E9-A64401FB26F8}" srcOrd="0" destOrd="0" presId="urn:microsoft.com/office/officeart/2005/8/layout/orgChart1"/>
    <dgm:cxn modelId="{274B81B6-ADCF-4D04-97B2-1A6E2FE74311}" type="presParOf" srcId="{086D7D8A-A661-490A-A7E9-A64401FB26F8}" destId="{E278DFDD-51FE-49D7-BCF3-5F196346D2C9}" srcOrd="0" destOrd="0" presId="urn:microsoft.com/office/officeart/2005/8/layout/orgChart1"/>
    <dgm:cxn modelId="{1E5DF65D-D581-497B-91F1-F29AF59119D3}" type="presParOf" srcId="{086D7D8A-A661-490A-A7E9-A64401FB26F8}" destId="{2643F4F2-3BD6-4028-B3C3-5B9462CE7DD8}" srcOrd="1" destOrd="0" presId="urn:microsoft.com/office/officeart/2005/8/layout/orgChart1"/>
    <dgm:cxn modelId="{35985A36-56F9-4AA8-9FCA-4FBDDABA5D77}" type="presParOf" srcId="{35DD8F03-225B-4D0A-9E10-5AC26696DA77}" destId="{DF996A00-796C-4B26-BC84-EF8F4ED76EB0}" srcOrd="1" destOrd="0" presId="urn:microsoft.com/office/officeart/2005/8/layout/orgChart1"/>
    <dgm:cxn modelId="{1BAE14F7-8BA9-43EE-AEAC-91D7CE64C03B}" type="presParOf" srcId="{35DD8F03-225B-4D0A-9E10-5AC26696DA77}" destId="{749300EC-1102-4FA8-8032-EDF4F8DA5DFE}" srcOrd="2" destOrd="0" presId="urn:microsoft.com/office/officeart/2005/8/layout/orgChart1"/>
    <dgm:cxn modelId="{26FB6FAF-5BD2-44DC-8E17-A3F49BC38BDC}" type="presParOf" srcId="{B3689C11-D0C9-4DE6-BE7C-358E323639FF}" destId="{A15B6411-832A-4253-9A85-6C77F29AE0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EFE0B-85A1-4DA2-9A15-5DD3B80D03DC}">
      <dsp:nvSpPr>
        <dsp:cNvPr id="0" name=""/>
        <dsp:cNvSpPr/>
      </dsp:nvSpPr>
      <dsp:spPr>
        <a:xfrm>
          <a:off x="931529" y="2902323"/>
          <a:ext cx="609032" cy="116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516" y="0"/>
              </a:lnTo>
              <a:lnTo>
                <a:pt x="304516" y="1160504"/>
              </a:lnTo>
              <a:lnTo>
                <a:pt x="609032" y="11605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03280" y="3449810"/>
        <a:ext cx="65530" cy="65530"/>
      </dsp:txXfrm>
    </dsp:sp>
    <dsp:sp modelId="{06B8BC11-8CD9-4C81-9A24-C181C76FC3FC}">
      <dsp:nvSpPr>
        <dsp:cNvPr id="0" name=""/>
        <dsp:cNvSpPr/>
      </dsp:nvSpPr>
      <dsp:spPr>
        <a:xfrm>
          <a:off x="4585725" y="2902323"/>
          <a:ext cx="609032" cy="2321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516" y="0"/>
              </a:lnTo>
              <a:lnTo>
                <a:pt x="304516" y="2321008"/>
              </a:lnTo>
              <a:lnTo>
                <a:pt x="609032" y="23210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830251" y="4002838"/>
        <a:ext cx="119979" cy="119979"/>
      </dsp:txXfrm>
    </dsp:sp>
    <dsp:sp modelId="{91AF4FA6-694E-4CB7-9A0F-65D7D5802D42}">
      <dsp:nvSpPr>
        <dsp:cNvPr id="0" name=""/>
        <dsp:cNvSpPr/>
      </dsp:nvSpPr>
      <dsp:spPr>
        <a:xfrm>
          <a:off x="4585725" y="2902323"/>
          <a:ext cx="609032" cy="116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516" y="0"/>
              </a:lnTo>
              <a:lnTo>
                <a:pt x="304516" y="1160504"/>
              </a:lnTo>
              <a:lnTo>
                <a:pt x="609032" y="116050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7476" y="3449810"/>
        <a:ext cx="65530" cy="65530"/>
      </dsp:txXfrm>
    </dsp:sp>
    <dsp:sp modelId="{CE79CEE7-9827-4843-AEF9-3C9A992CAAFC}">
      <dsp:nvSpPr>
        <dsp:cNvPr id="0" name=""/>
        <dsp:cNvSpPr/>
      </dsp:nvSpPr>
      <dsp:spPr>
        <a:xfrm>
          <a:off x="4585725" y="2856603"/>
          <a:ext cx="609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9032" y="457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5015" y="2887097"/>
        <a:ext cx="30451" cy="30451"/>
      </dsp:txXfrm>
    </dsp:sp>
    <dsp:sp modelId="{65B0B73F-44E2-4E0D-BFDC-7FACB647E6BA}">
      <dsp:nvSpPr>
        <dsp:cNvPr id="0" name=""/>
        <dsp:cNvSpPr/>
      </dsp:nvSpPr>
      <dsp:spPr>
        <a:xfrm>
          <a:off x="4585725" y="1741819"/>
          <a:ext cx="609032" cy="1160504"/>
        </a:xfrm>
        <a:custGeom>
          <a:avLst/>
          <a:gdLst/>
          <a:ahLst/>
          <a:cxnLst/>
          <a:rect l="0" t="0" r="0" b="0"/>
          <a:pathLst>
            <a:path>
              <a:moveTo>
                <a:pt x="0" y="1160504"/>
              </a:moveTo>
              <a:lnTo>
                <a:pt x="304516" y="1160504"/>
              </a:lnTo>
              <a:lnTo>
                <a:pt x="304516" y="0"/>
              </a:lnTo>
              <a:lnTo>
                <a:pt x="609032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7476" y="2289306"/>
        <a:ext cx="65530" cy="65530"/>
      </dsp:txXfrm>
    </dsp:sp>
    <dsp:sp modelId="{137D8AFF-F35E-4350-A7AA-4B355F97588D}">
      <dsp:nvSpPr>
        <dsp:cNvPr id="0" name=""/>
        <dsp:cNvSpPr/>
      </dsp:nvSpPr>
      <dsp:spPr>
        <a:xfrm>
          <a:off x="4585725" y="581314"/>
          <a:ext cx="609032" cy="2321008"/>
        </a:xfrm>
        <a:custGeom>
          <a:avLst/>
          <a:gdLst/>
          <a:ahLst/>
          <a:cxnLst/>
          <a:rect l="0" t="0" r="0" b="0"/>
          <a:pathLst>
            <a:path>
              <a:moveTo>
                <a:pt x="0" y="2321008"/>
              </a:moveTo>
              <a:lnTo>
                <a:pt x="304516" y="2321008"/>
              </a:lnTo>
              <a:lnTo>
                <a:pt x="304516" y="0"/>
              </a:lnTo>
              <a:lnTo>
                <a:pt x="609032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830251" y="1681829"/>
        <a:ext cx="119979" cy="119979"/>
      </dsp:txXfrm>
    </dsp:sp>
    <dsp:sp modelId="{A91C6F3B-D734-4E50-87E9-CC1B65319B99}">
      <dsp:nvSpPr>
        <dsp:cNvPr id="0" name=""/>
        <dsp:cNvSpPr/>
      </dsp:nvSpPr>
      <dsp:spPr>
        <a:xfrm>
          <a:off x="931529" y="2856603"/>
          <a:ext cx="609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9032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20819" y="2887097"/>
        <a:ext cx="30451" cy="30451"/>
      </dsp:txXfrm>
    </dsp:sp>
    <dsp:sp modelId="{BBC6FAA2-ADBD-4D93-AEED-5261D130A5C4}">
      <dsp:nvSpPr>
        <dsp:cNvPr id="0" name=""/>
        <dsp:cNvSpPr/>
      </dsp:nvSpPr>
      <dsp:spPr>
        <a:xfrm>
          <a:off x="931529" y="1741819"/>
          <a:ext cx="609032" cy="1160504"/>
        </a:xfrm>
        <a:custGeom>
          <a:avLst/>
          <a:gdLst/>
          <a:ahLst/>
          <a:cxnLst/>
          <a:rect l="0" t="0" r="0" b="0"/>
          <a:pathLst>
            <a:path>
              <a:moveTo>
                <a:pt x="0" y="1160504"/>
              </a:moveTo>
              <a:lnTo>
                <a:pt x="304516" y="1160504"/>
              </a:lnTo>
              <a:lnTo>
                <a:pt x="304516" y="0"/>
              </a:lnTo>
              <a:lnTo>
                <a:pt x="60903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03280" y="2289306"/>
        <a:ext cx="65530" cy="65530"/>
      </dsp:txXfrm>
    </dsp:sp>
    <dsp:sp modelId="{58AF6112-B317-451D-A67D-015B91A2E206}">
      <dsp:nvSpPr>
        <dsp:cNvPr id="0" name=""/>
        <dsp:cNvSpPr/>
      </dsp:nvSpPr>
      <dsp:spPr>
        <a:xfrm rot="16200000">
          <a:off x="-1975839" y="2438121"/>
          <a:ext cx="4886333" cy="928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System</a:t>
          </a:r>
        </a:p>
      </dsp:txBody>
      <dsp:txXfrm>
        <a:off x="-1975839" y="2438121"/>
        <a:ext cx="4886333" cy="928403"/>
      </dsp:txXfrm>
    </dsp:sp>
    <dsp:sp modelId="{C6247BD9-0732-4630-A0B5-7974F2664926}">
      <dsp:nvSpPr>
        <dsp:cNvPr id="0" name=""/>
        <dsp:cNvSpPr/>
      </dsp:nvSpPr>
      <dsp:spPr>
        <a:xfrm>
          <a:off x="1540562" y="1277617"/>
          <a:ext cx="3045163" cy="928403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in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(</a:t>
          </a:r>
          <a:r>
            <a:rPr lang="en-US" sz="2600" b="1" kern="1200" dirty="0" err="1"/>
            <a:t>InputStream</a:t>
          </a:r>
          <a:r>
            <a:rPr lang="en-US" sz="2600" b="1" kern="1200" dirty="0"/>
            <a:t>)</a:t>
          </a:r>
        </a:p>
      </dsp:txBody>
      <dsp:txXfrm>
        <a:off x="1540562" y="1277617"/>
        <a:ext cx="3045163" cy="928403"/>
      </dsp:txXfrm>
    </dsp:sp>
    <dsp:sp modelId="{658318F3-6770-453F-AC4C-6E4816CE1ED3}">
      <dsp:nvSpPr>
        <dsp:cNvPr id="0" name=""/>
        <dsp:cNvSpPr/>
      </dsp:nvSpPr>
      <dsp:spPr>
        <a:xfrm>
          <a:off x="1540562" y="2438121"/>
          <a:ext cx="3045163" cy="928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out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(</a:t>
          </a:r>
          <a:r>
            <a:rPr lang="en-US" sz="2600" b="1" kern="1200" dirty="0" err="1"/>
            <a:t>PrintStream</a:t>
          </a:r>
          <a:r>
            <a:rPr lang="en-US" sz="2600" b="1" kern="1200" dirty="0"/>
            <a:t>)</a:t>
          </a:r>
        </a:p>
      </dsp:txBody>
      <dsp:txXfrm>
        <a:off x="1540562" y="2438121"/>
        <a:ext cx="3045163" cy="928403"/>
      </dsp:txXfrm>
    </dsp:sp>
    <dsp:sp modelId="{BB965301-094F-4F65-B8B0-089E9066E0FD}">
      <dsp:nvSpPr>
        <dsp:cNvPr id="0" name=""/>
        <dsp:cNvSpPr/>
      </dsp:nvSpPr>
      <dsp:spPr>
        <a:xfrm>
          <a:off x="5194757" y="117113"/>
          <a:ext cx="3045163" cy="928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print()</a:t>
          </a:r>
        </a:p>
      </dsp:txBody>
      <dsp:txXfrm>
        <a:off x="5194757" y="117113"/>
        <a:ext cx="3045163" cy="928403"/>
      </dsp:txXfrm>
    </dsp:sp>
    <dsp:sp modelId="{F9E01AFE-55C7-4AD6-9CBA-5EDFA291EB49}">
      <dsp:nvSpPr>
        <dsp:cNvPr id="0" name=""/>
        <dsp:cNvSpPr/>
      </dsp:nvSpPr>
      <dsp:spPr>
        <a:xfrm>
          <a:off x="5194757" y="1277617"/>
          <a:ext cx="3045163" cy="928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println</a:t>
          </a:r>
          <a:r>
            <a:rPr lang="en-US" sz="2600" kern="1200" dirty="0"/>
            <a:t>()</a:t>
          </a:r>
        </a:p>
      </dsp:txBody>
      <dsp:txXfrm>
        <a:off x="5194757" y="1277617"/>
        <a:ext cx="3045163" cy="928403"/>
      </dsp:txXfrm>
    </dsp:sp>
    <dsp:sp modelId="{D3783680-24C9-42A2-8BA5-7A5814DB394D}">
      <dsp:nvSpPr>
        <dsp:cNvPr id="0" name=""/>
        <dsp:cNvSpPr/>
      </dsp:nvSpPr>
      <dsp:spPr>
        <a:xfrm>
          <a:off x="5194757" y="2438121"/>
          <a:ext cx="3045163" cy="928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printf</a:t>
          </a:r>
          <a:r>
            <a:rPr lang="en-US" sz="2600" kern="1200" dirty="0"/>
            <a:t>()</a:t>
          </a:r>
        </a:p>
      </dsp:txBody>
      <dsp:txXfrm>
        <a:off x="5194757" y="2438121"/>
        <a:ext cx="3045163" cy="928403"/>
      </dsp:txXfrm>
    </dsp:sp>
    <dsp:sp modelId="{347B0996-147C-4B5E-8597-044AC051D2FC}">
      <dsp:nvSpPr>
        <dsp:cNvPr id="0" name=""/>
        <dsp:cNvSpPr/>
      </dsp:nvSpPr>
      <dsp:spPr>
        <a:xfrm>
          <a:off x="5194757" y="3598626"/>
          <a:ext cx="3045163" cy="928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write()</a:t>
          </a:r>
        </a:p>
      </dsp:txBody>
      <dsp:txXfrm>
        <a:off x="5194757" y="3598626"/>
        <a:ext cx="3045163" cy="928403"/>
      </dsp:txXfrm>
    </dsp:sp>
    <dsp:sp modelId="{345EE8F1-5EEC-4E0C-9C74-A9EB8C59C4CA}">
      <dsp:nvSpPr>
        <dsp:cNvPr id="0" name=""/>
        <dsp:cNvSpPr/>
      </dsp:nvSpPr>
      <dsp:spPr>
        <a:xfrm>
          <a:off x="5194757" y="4759130"/>
          <a:ext cx="3045163" cy="928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…</a:t>
          </a:r>
        </a:p>
      </dsp:txBody>
      <dsp:txXfrm>
        <a:off x="5194757" y="4759130"/>
        <a:ext cx="3045163" cy="928403"/>
      </dsp:txXfrm>
    </dsp:sp>
    <dsp:sp modelId="{C2E66AEF-726D-459B-B5B7-611B21B7B35C}">
      <dsp:nvSpPr>
        <dsp:cNvPr id="0" name=""/>
        <dsp:cNvSpPr/>
      </dsp:nvSpPr>
      <dsp:spPr>
        <a:xfrm>
          <a:off x="1540562" y="3598626"/>
          <a:ext cx="3045163" cy="928403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err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(</a:t>
          </a:r>
          <a:r>
            <a:rPr lang="en-US" sz="2600" b="1" kern="1200" dirty="0" err="1"/>
            <a:t>PrintStream</a:t>
          </a:r>
          <a:r>
            <a:rPr lang="en-US" sz="2600" b="1" kern="1200" dirty="0"/>
            <a:t>)</a:t>
          </a:r>
        </a:p>
      </dsp:txBody>
      <dsp:txXfrm>
        <a:off x="1540562" y="3598626"/>
        <a:ext cx="3045163" cy="928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57372-BD56-41A3-A77E-CDFA595651F6}">
      <dsp:nvSpPr>
        <dsp:cNvPr id="0" name=""/>
        <dsp:cNvSpPr/>
      </dsp:nvSpPr>
      <dsp:spPr>
        <a:xfrm>
          <a:off x="2426894" y="1269715"/>
          <a:ext cx="309308" cy="469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497"/>
              </a:lnTo>
              <a:lnTo>
                <a:pt x="309308" y="469497"/>
              </a:lnTo>
            </a:path>
          </a:pathLst>
        </a:custGeom>
        <a:noFill/>
        <a:ln w="38100" cap="rnd" cmpd="sng" algn="ctr">
          <a:solidFill>
            <a:scrgbClr r="0" g="0" b="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D818D-DA32-44F7-9F36-B5F7B92F5689}">
      <dsp:nvSpPr>
        <dsp:cNvPr id="0" name=""/>
        <dsp:cNvSpPr/>
      </dsp:nvSpPr>
      <dsp:spPr>
        <a:xfrm>
          <a:off x="1672431" y="520725"/>
          <a:ext cx="233741" cy="488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29"/>
              </a:lnTo>
              <a:lnTo>
                <a:pt x="233741" y="488629"/>
              </a:lnTo>
            </a:path>
          </a:pathLst>
        </a:custGeom>
        <a:noFill/>
        <a:ln w="38100" cap="rnd" cmpd="sng" algn="ctr">
          <a:solidFill>
            <a:scrgbClr r="0" g="0" b="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5DE8A-B0CC-4B53-A804-851DD62FC3F0}">
      <dsp:nvSpPr>
        <dsp:cNvPr id="0" name=""/>
        <dsp:cNvSpPr/>
      </dsp:nvSpPr>
      <dsp:spPr>
        <a:xfrm>
          <a:off x="1151710" y="4"/>
          <a:ext cx="1041442" cy="5207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java</a:t>
          </a:r>
        </a:p>
      </dsp:txBody>
      <dsp:txXfrm>
        <a:off x="1151710" y="4"/>
        <a:ext cx="1041442" cy="520721"/>
      </dsp:txXfrm>
    </dsp:sp>
    <dsp:sp modelId="{32DF93E4-65EF-41F6-B185-6A580E4AA81D}">
      <dsp:nvSpPr>
        <dsp:cNvPr id="0" name=""/>
        <dsp:cNvSpPr/>
      </dsp:nvSpPr>
      <dsp:spPr>
        <a:xfrm>
          <a:off x="1906173" y="748994"/>
          <a:ext cx="1041442" cy="5207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util</a:t>
          </a:r>
          <a:endParaRPr lang="en-US" sz="2600" kern="1200" dirty="0"/>
        </a:p>
      </dsp:txBody>
      <dsp:txXfrm>
        <a:off x="1906173" y="748994"/>
        <a:ext cx="1041442" cy="520721"/>
      </dsp:txXfrm>
    </dsp:sp>
    <dsp:sp modelId="{E278DFDD-51FE-49D7-BCF3-5F196346D2C9}">
      <dsp:nvSpPr>
        <dsp:cNvPr id="0" name=""/>
        <dsp:cNvSpPr/>
      </dsp:nvSpPr>
      <dsp:spPr>
        <a:xfrm>
          <a:off x="2736202" y="1478852"/>
          <a:ext cx="1349740" cy="5207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Scanner</a:t>
          </a:r>
        </a:p>
      </dsp:txBody>
      <dsp:txXfrm>
        <a:off x="2736202" y="1478852"/>
        <a:ext cx="1349740" cy="520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66A52-D820-4769-A91A-A8B90DA8FC7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DC20-653E-46CA-8C79-86F0E91B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7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Making coffee with a coffee machine is a good example of abstraction.</a:t>
            </a:r>
          </a:p>
          <a:p>
            <a:r>
              <a:rPr lang="en-GB" dirty="0"/>
              <a:t>You need to know how to use your coffee machine to make coffee. </a:t>
            </a:r>
          </a:p>
          <a:p>
            <a:r>
              <a:rPr lang="en-GB" dirty="0"/>
              <a:t>You need to provide water and coffee beans, switch it on and select the kind of coffee you want to get.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DC20-653E-46CA-8C79-86F0E91BD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7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Making coffee with a coffee machine is a good example of abstraction.</a:t>
            </a:r>
          </a:p>
          <a:p>
            <a:r>
              <a:rPr lang="en-GB" dirty="0"/>
              <a:t>You need to know how to use your coffee machine to make coffee. </a:t>
            </a:r>
          </a:p>
          <a:p>
            <a:r>
              <a:rPr lang="en-GB" dirty="0"/>
              <a:t>You need to provide water and coffee beans, switch it on and select the kind of coffee you want to get.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DC20-653E-46CA-8C79-86F0E91BD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Calculator analogy  calculator[add, subtract]   advanced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DC20-653E-46CA-8C79-86F0E91BD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is 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specifier</a:t>
            </a: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keyword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main( )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called without having to instantiate a particular instance of the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main( )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method called when a Java application begins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]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declares a parameter named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DC20-653E-46CA-8C79-86F0E91BDD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3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Show the use of  “+”  as concatenation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DC20-653E-46CA-8C79-86F0E91BDD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built-in class present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package. This class has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modifier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inherited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other classes.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pre-defined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and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input, output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field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variable)in System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DC20-653E-46CA-8C79-86F0E91BDD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18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2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93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4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2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4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7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2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docs.oracle.com/javase/6/docs/api/java/io/InputStream.htm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Overview </a:t>
            </a:r>
            <a:r>
              <a:rPr lang="en-US" sz="5400"/>
              <a:t>of Java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310443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sz="4400" dirty="0"/>
              <a:t>Encapsulation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ED3E66-DB89-49F2-B6F1-BD43B6A7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97" y="2247230"/>
            <a:ext cx="8536806" cy="2363540"/>
          </a:xfrm>
        </p:spPr>
      </p:pic>
    </p:spTree>
    <p:extLst>
      <p:ext uri="{BB962C8B-B14F-4D97-AF65-F5344CB8AC3E}">
        <p14:creationId xmlns:p14="http://schemas.microsoft.com/office/powerpoint/2010/main" val="385407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sz="4400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E1C4-FF5E-4516-B261-DC89F13E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09" y="1480457"/>
            <a:ext cx="7777547" cy="4767949"/>
          </a:xfrm>
        </p:spPr>
        <p:txBody>
          <a:bodyPr>
            <a:normAutofit/>
          </a:bodyPr>
          <a:lstStyle/>
          <a:p>
            <a:r>
              <a:rPr lang="en-GB" sz="2400" dirty="0"/>
              <a:t>Inheritance is the process by which one object acquires the properties of another object.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CFFEFF-EDD9-406A-B603-EA2C9027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71" y="2604590"/>
            <a:ext cx="3529515" cy="36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sz="4400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E1C4-FF5E-4516-B261-DC89F13E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09" y="1480457"/>
            <a:ext cx="7777547" cy="4767949"/>
          </a:xfrm>
        </p:spPr>
        <p:txBody>
          <a:bodyPr>
            <a:normAutofit/>
          </a:bodyPr>
          <a:lstStyle/>
          <a:p>
            <a:r>
              <a:rPr lang="en-GB" sz="2400" dirty="0"/>
              <a:t>Inheritance is the process by which one object acquires the properties of another object.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7767B-B7C9-49F6-9527-0989BE31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1" y="2627838"/>
            <a:ext cx="8205790" cy="32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sz="4400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E1C4-FF5E-4516-B261-DC89F13E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09" y="1480457"/>
            <a:ext cx="7777547" cy="4767949"/>
          </a:xfrm>
        </p:spPr>
        <p:txBody>
          <a:bodyPr>
            <a:normAutofit/>
          </a:bodyPr>
          <a:lstStyle/>
          <a:p>
            <a:r>
              <a:rPr lang="en-GB" sz="2400" dirty="0"/>
              <a:t>Inheritance is the process by which one object acquires the properties of another object.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C56D0-CB86-4198-B43C-1DEF16E6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2508196"/>
            <a:ext cx="3714071" cy="40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sz="4400" dirty="0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E1C4-FF5E-4516-B261-DC89F13E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09" y="1480457"/>
            <a:ext cx="7777547" cy="4767949"/>
          </a:xfrm>
        </p:spPr>
        <p:txBody>
          <a:bodyPr>
            <a:normAutofit/>
          </a:bodyPr>
          <a:lstStyle/>
          <a:p>
            <a:r>
              <a:rPr lang="en-GB" sz="2400" dirty="0"/>
              <a:t>Polymorphism (from Greek, meaning “many forms”) is a feature that allows one interface to be used for a general class of actions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43C69-2F63-444D-A66A-FA7FEDBE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38" y="2907881"/>
            <a:ext cx="5146075" cy="36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1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78541"/>
          </a:xfrm>
        </p:spPr>
        <p:txBody>
          <a:bodyPr/>
          <a:lstStyle/>
          <a:p>
            <a:r>
              <a:rPr lang="en-US" dirty="0"/>
              <a:t>A first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4719918"/>
            <a:ext cx="6711654" cy="1555382"/>
          </a:xfrm>
        </p:spPr>
        <p:txBody>
          <a:bodyPr/>
          <a:lstStyle/>
          <a:p>
            <a:r>
              <a:rPr lang="en-US" dirty="0"/>
              <a:t>Compilation : Demo</a:t>
            </a:r>
          </a:p>
          <a:p>
            <a:r>
              <a:rPr lang="en-US" dirty="0"/>
              <a:t>Execution :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0" y="1331259"/>
            <a:ext cx="7824642" cy="3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78541"/>
          </a:xfrm>
        </p:spPr>
        <p:txBody>
          <a:bodyPr/>
          <a:lstStyle/>
          <a:p>
            <a:r>
              <a:rPr lang="en-US" dirty="0"/>
              <a:t>A first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9" y="1479177"/>
            <a:ext cx="7986937" cy="4706470"/>
          </a:xfrm>
        </p:spPr>
        <p:txBody>
          <a:bodyPr>
            <a:normAutofit/>
          </a:bodyPr>
          <a:lstStyle/>
          <a:p>
            <a:r>
              <a:rPr lang="en-US" dirty="0"/>
              <a:t>Compilation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: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3" y="4294374"/>
            <a:ext cx="8789918" cy="869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0" y="2013136"/>
            <a:ext cx="8659291" cy="8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6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80247"/>
          </a:xfrm>
        </p:spPr>
        <p:txBody>
          <a:bodyPr/>
          <a:lstStyle/>
          <a:p>
            <a:r>
              <a:rPr lang="en-US" sz="3200" dirty="0"/>
              <a:t>Adding java to system path for easier compilation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09" y="1679809"/>
            <a:ext cx="4477255" cy="49658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0094" y="5540187"/>
            <a:ext cx="1048870" cy="4034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529" y="2305986"/>
            <a:ext cx="4304324" cy="18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6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78541"/>
          </a:xfrm>
        </p:spPr>
        <p:txBody>
          <a:bodyPr/>
          <a:lstStyle/>
          <a:p>
            <a:r>
              <a:rPr lang="en-US" dirty="0"/>
              <a:t>2nd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5678262"/>
            <a:ext cx="6711654" cy="964585"/>
          </a:xfrm>
        </p:spPr>
        <p:txBody>
          <a:bodyPr/>
          <a:lstStyle/>
          <a:p>
            <a:r>
              <a:rPr lang="en-US" dirty="0"/>
              <a:t>Compilation : </a:t>
            </a:r>
          </a:p>
          <a:p>
            <a:r>
              <a:rPr lang="en-US" dirty="0"/>
              <a:t>Execution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0" y="1216119"/>
            <a:ext cx="7140669" cy="43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1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481585"/>
              </p:ext>
            </p:extLst>
          </p:nvPr>
        </p:nvGraphicFramePr>
        <p:xfrm>
          <a:off x="457199" y="443753"/>
          <a:ext cx="8243047" cy="580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88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1493-4801-49CF-9673-090264E7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51539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2CF1-3A00-420A-BE5B-3609AAAE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306287"/>
            <a:ext cx="7180125" cy="4942120"/>
          </a:xfrm>
        </p:spPr>
        <p:txBody>
          <a:bodyPr/>
          <a:lstStyle/>
          <a:p>
            <a:r>
              <a:rPr lang="en-GB" dirty="0"/>
              <a:t>the process of removing physical, spatial, or temporal details or attributes during the study of objects or systems.  (Also called generalization;)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4908B-EBCC-4492-95E9-E56D11A3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68" y="2654765"/>
            <a:ext cx="5966732" cy="37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950258"/>
            <a:ext cx="8559553" cy="5499847"/>
          </a:xfrm>
        </p:spPr>
      </p:pic>
    </p:spTree>
    <p:extLst>
      <p:ext uri="{BB962C8B-B14F-4D97-AF65-F5344CB8AC3E}">
        <p14:creationId xmlns:p14="http://schemas.microsoft.com/office/powerpoint/2010/main" val="325090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13194 -0.110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doc download </a:t>
            </a:r>
            <a:br>
              <a:rPr lang="en-US" dirty="0"/>
            </a:br>
            <a:r>
              <a:rPr lang="en-US" dirty="0"/>
              <a:t>(60 MB approx.)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34" y="3491760"/>
            <a:ext cx="8228984" cy="129539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http://www.oracle.com/technetwork/java/javase/documentation/java-se-7-doc-download-435117.html</a:t>
            </a:r>
          </a:p>
        </p:txBody>
      </p:sp>
    </p:spTree>
    <p:extLst>
      <p:ext uri="{BB962C8B-B14F-4D97-AF65-F5344CB8AC3E}">
        <p14:creationId xmlns:p14="http://schemas.microsoft.com/office/powerpoint/2010/main" val="328461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309" y="2604245"/>
            <a:ext cx="8013832" cy="1887071"/>
          </a:xfrm>
        </p:spPr>
        <p:txBody>
          <a:bodyPr/>
          <a:lstStyle/>
          <a:p>
            <a:r>
              <a:rPr lang="en-US" dirty="0"/>
              <a:t>Example of Console output using  </a:t>
            </a:r>
            <a:r>
              <a:rPr lang="en-US" b="1" dirty="0" err="1"/>
              <a:t>println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757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Console </a:t>
            </a:r>
            <a:r>
              <a:rPr lang="en-US"/>
              <a:t>output using 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3" y="2040119"/>
            <a:ext cx="85153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30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4639" y="2913529"/>
            <a:ext cx="7055380" cy="1400530"/>
          </a:xfrm>
        </p:spPr>
        <p:txBody>
          <a:bodyPr/>
          <a:lstStyle/>
          <a:p>
            <a:r>
              <a:rPr lang="en-US" dirty="0"/>
              <a:t>Example of console Input</a:t>
            </a:r>
          </a:p>
        </p:txBody>
      </p:sp>
    </p:spTree>
    <p:extLst>
      <p:ext uri="{BB962C8B-B14F-4D97-AF65-F5344CB8AC3E}">
        <p14:creationId xmlns:p14="http://schemas.microsoft.com/office/powerpoint/2010/main" val="243403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3232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Scanner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2" y="1501596"/>
            <a:ext cx="7828521" cy="4195481"/>
          </a:xfrm>
        </p:spPr>
        <p:txBody>
          <a:bodyPr>
            <a:normAutofit/>
          </a:bodyPr>
          <a:lstStyle/>
          <a:p>
            <a:r>
              <a:rPr lang="en-US" sz="2400" b="1" dirty="0"/>
              <a:t>Scanner </a:t>
            </a:r>
            <a:r>
              <a:rPr lang="en-US" sz="2400" dirty="0"/>
              <a:t>class is used to read input from the keyboard/file</a:t>
            </a:r>
          </a:p>
          <a:p>
            <a:r>
              <a:rPr lang="en-US" sz="2400" dirty="0"/>
              <a:t>The Scanner class breaks the input into tokens using a delimiter which is </a:t>
            </a:r>
            <a:r>
              <a:rPr lang="en-US" sz="2400" b="1" dirty="0"/>
              <a:t>whitespace</a:t>
            </a:r>
            <a:r>
              <a:rPr lang="en-US" sz="2400" dirty="0"/>
              <a:t> by default.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8826190"/>
              </p:ext>
            </p:extLst>
          </p:nvPr>
        </p:nvGraphicFramePr>
        <p:xfrm>
          <a:off x="1806389" y="3509682"/>
          <a:ext cx="4960172" cy="1999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 flipV="1">
            <a:off x="0" y="-384873"/>
            <a:ext cx="2851498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Scanner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hlinkClick r:id="rId7" tooltip="class in java.io"/>
              </a:rPr>
              <a:t>InputStream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source)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90" y="1710001"/>
            <a:ext cx="7820086" cy="488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3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933148" cy="1400530"/>
          </a:xfrm>
        </p:spPr>
        <p:txBody>
          <a:bodyPr/>
          <a:lstStyle/>
          <a:p>
            <a:r>
              <a:rPr lang="en-US" dirty="0"/>
              <a:t>Initialization of Scanner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4993" y="4785196"/>
            <a:ext cx="826289" cy="744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9" y="6017508"/>
            <a:ext cx="7168145" cy="632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9" y="2548572"/>
            <a:ext cx="7333443" cy="1650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580531" y="4077963"/>
            <a:ext cx="2111188" cy="1492624"/>
            <a:chOff x="5472954" y="3069994"/>
            <a:chExt cx="2111188" cy="1492624"/>
          </a:xfrm>
        </p:grpSpPr>
        <p:sp>
          <p:nvSpPr>
            <p:cNvPr id="8" name="Rectangle 7"/>
            <p:cNvSpPr/>
            <p:nvPr/>
          </p:nvSpPr>
          <p:spPr>
            <a:xfrm>
              <a:off x="5472954" y="3796136"/>
              <a:ext cx="2111188" cy="7664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InputStream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flipV="1">
              <a:off x="6528548" y="3069994"/>
              <a:ext cx="6723" cy="726142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4730" y="1418998"/>
            <a:ext cx="7543009" cy="5847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Scanner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InputStream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source)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452718"/>
            <a:ext cx="6712390" cy="945776"/>
          </a:xfrm>
        </p:spPr>
        <p:txBody>
          <a:bodyPr/>
          <a:lstStyle/>
          <a:p>
            <a:r>
              <a:rPr lang="en-US" dirty="0"/>
              <a:t>Example of sample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1606643"/>
            <a:ext cx="6711654" cy="48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4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306593" cy="814379"/>
          </a:xfrm>
        </p:spPr>
        <p:txBody>
          <a:bodyPr/>
          <a:lstStyle/>
          <a:p>
            <a:r>
              <a:rPr lang="en-US" dirty="0"/>
              <a:t>The Java  class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384663"/>
            <a:ext cx="7441089" cy="4863743"/>
          </a:xfrm>
        </p:spPr>
        <p:txBody>
          <a:bodyPr/>
          <a:lstStyle/>
          <a:p>
            <a:r>
              <a:rPr lang="en-US" dirty="0"/>
              <a:t>Predefined “Standard” java class</a:t>
            </a:r>
          </a:p>
          <a:p>
            <a:r>
              <a:rPr lang="en-US" dirty="0"/>
              <a:t>Some are automatically included in each java program like (System Class)</a:t>
            </a:r>
          </a:p>
          <a:p>
            <a:r>
              <a:rPr lang="en-US" dirty="0"/>
              <a:t>Java provide built in class library that provide support for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String Handling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Graphical User Interface (GUI)</a:t>
            </a:r>
          </a:p>
          <a:p>
            <a:r>
              <a:rPr lang="en-US" dirty="0"/>
              <a:t>Organized into Packages</a:t>
            </a:r>
          </a:p>
        </p:txBody>
      </p:sp>
    </p:spTree>
    <p:extLst>
      <p:ext uri="{BB962C8B-B14F-4D97-AF65-F5344CB8AC3E}">
        <p14:creationId xmlns:p14="http://schemas.microsoft.com/office/powerpoint/2010/main" val="119561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1493-4801-49CF-9673-090264E7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51539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2CF1-3A00-420A-BE5B-3609AAAE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306287"/>
            <a:ext cx="7180125" cy="4942120"/>
          </a:xfrm>
        </p:spPr>
        <p:txBody>
          <a:bodyPr/>
          <a:lstStyle/>
          <a:p>
            <a:r>
              <a:rPr lang="en-GB" dirty="0"/>
              <a:t>the process of removing physical, spatial, or temporal details or attributes during the study of objects or systems.  (Also called generalization;)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44892-8680-4CF2-8DDC-FCED82DC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1404257"/>
            <a:ext cx="826346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1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C3A1D-8933-40FE-BC62-3B8A5B45D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303" y="1138237"/>
            <a:ext cx="5132425" cy="4369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12624-ED0E-4AFD-B9B8-2A939E28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72" y="1777093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dirty="0"/>
              <a:t>The Three OOP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E1C4-FF5E-4516-B261-DC89F13E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Encapsulation</a:t>
            </a:r>
          </a:p>
          <a:p>
            <a:r>
              <a:rPr lang="en-US" sz="3200" dirty="0"/>
              <a:t>Inheritance</a:t>
            </a:r>
          </a:p>
          <a:p>
            <a:r>
              <a:rPr lang="en-US" sz="32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66729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sz="4400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E1C4-FF5E-4516-B261-DC89F13E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09" y="1480457"/>
            <a:ext cx="7777547" cy="4767949"/>
          </a:xfrm>
        </p:spPr>
        <p:txBody>
          <a:bodyPr>
            <a:normAutofit/>
          </a:bodyPr>
          <a:lstStyle/>
          <a:p>
            <a:r>
              <a:rPr lang="en-GB" sz="2400" dirty="0"/>
              <a:t>Encapsulation is the mechanism that binds together code and the data it manipulates, and keeps both safe from outside interference and misuse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9A5B3-356E-4CEB-8C1A-C3523E00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3137126"/>
            <a:ext cx="61912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sz="4400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E1C4-FF5E-4516-B261-DC89F13E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09" y="1480457"/>
            <a:ext cx="7777547" cy="4767949"/>
          </a:xfrm>
        </p:spPr>
        <p:txBody>
          <a:bodyPr>
            <a:normAutofit/>
          </a:bodyPr>
          <a:lstStyle/>
          <a:p>
            <a:r>
              <a:rPr lang="en-GB" dirty="0"/>
              <a:t>Encapsulation is the mechanism that binds together code and the data it manipulates, and keeps both safe from outside interference and misuse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331AF-446A-4BB1-8650-33E852D0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4" y="2508196"/>
            <a:ext cx="6694713" cy="3949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448A7-DDF4-4F9F-A958-CCDD91C2B994}"/>
              </a:ext>
            </a:extLst>
          </p:cNvPr>
          <p:cNvSpPr txBox="1"/>
          <p:nvPr/>
        </p:nvSpPr>
        <p:spPr>
          <a:xfrm>
            <a:off x="593566" y="1069929"/>
            <a:ext cx="7380514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The power of encapsulated code is that everyone knows how to access it and thus can use it regardless of the implementation details—and without fear of unexpected side effects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634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sz="4400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E1C4-FF5E-4516-B261-DC89F13E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09" y="1480457"/>
            <a:ext cx="7777547" cy="476794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Java, the basis of encapsulation is the class</a:t>
            </a:r>
          </a:p>
          <a:p>
            <a:r>
              <a:rPr lang="en-GB" dirty="0"/>
              <a:t> A </a:t>
            </a:r>
            <a:r>
              <a:rPr lang="en-GB" b="1" dirty="0"/>
              <a:t>class</a:t>
            </a:r>
            <a:r>
              <a:rPr lang="en-GB" dirty="0"/>
              <a:t> defines the structure and behaviour (data and code) that will be shared by a set of objects</a:t>
            </a:r>
          </a:p>
          <a:p>
            <a:r>
              <a:rPr lang="en-GB" dirty="0"/>
              <a:t>When you create a class, you will specify the code and data that constitute that class. They are called </a:t>
            </a:r>
            <a:r>
              <a:rPr lang="en-GB" b="1" dirty="0"/>
              <a:t>members of the class</a:t>
            </a:r>
            <a:r>
              <a:rPr lang="en-GB" dirty="0"/>
              <a:t>.</a:t>
            </a:r>
          </a:p>
          <a:p>
            <a:r>
              <a:rPr lang="en-GB" dirty="0"/>
              <a:t>the data defined by the class are referred to as </a:t>
            </a:r>
            <a:r>
              <a:rPr lang="en-GB" u="sng" dirty="0"/>
              <a:t>member variables</a:t>
            </a:r>
            <a:r>
              <a:rPr lang="en-GB" dirty="0"/>
              <a:t> or </a:t>
            </a:r>
            <a:r>
              <a:rPr lang="en-GB" u="sng" dirty="0"/>
              <a:t>instance variables</a:t>
            </a:r>
            <a:r>
              <a:rPr lang="en-GB" dirty="0"/>
              <a:t>. </a:t>
            </a:r>
          </a:p>
          <a:p>
            <a:r>
              <a:rPr lang="en-GB" dirty="0"/>
              <a:t>The code that operates on that data is referred to as </a:t>
            </a:r>
            <a:r>
              <a:rPr lang="en-GB" b="1" u="sng" dirty="0"/>
              <a:t>member methods</a:t>
            </a:r>
            <a:r>
              <a:rPr lang="en-GB" u="sng" dirty="0"/>
              <a:t> </a:t>
            </a:r>
            <a:r>
              <a:rPr lang="en-GB" dirty="0"/>
              <a:t>or just </a:t>
            </a:r>
            <a:r>
              <a:rPr lang="en-GB" b="1" u="sng" dirty="0"/>
              <a:t>methods</a:t>
            </a:r>
          </a:p>
          <a:p>
            <a:r>
              <a:rPr lang="en-GB" dirty="0"/>
              <a:t>Each method or variable in a class may be marked </a:t>
            </a:r>
            <a:r>
              <a:rPr lang="en-GB" b="1" dirty="0"/>
              <a:t>private</a:t>
            </a:r>
            <a:r>
              <a:rPr lang="en-GB" dirty="0"/>
              <a:t> or </a:t>
            </a:r>
            <a:r>
              <a:rPr lang="en-GB" b="1" dirty="0"/>
              <a:t>public</a:t>
            </a:r>
          </a:p>
          <a:p>
            <a:r>
              <a:rPr lang="en-GB" dirty="0"/>
              <a:t>The public interface of a class represents everything that external users of the class need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653-E64E-447B-856F-FDAC65C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77547" cy="1027739"/>
          </a:xfrm>
        </p:spPr>
        <p:txBody>
          <a:bodyPr/>
          <a:lstStyle/>
          <a:p>
            <a:r>
              <a:rPr lang="en-US" sz="4400" dirty="0"/>
              <a:t>Encapsulation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B6535-103A-48C4-98D5-312C58CD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BD065-CD8D-450F-9AAA-7E0EC073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96" y="1480457"/>
            <a:ext cx="5347461" cy="49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7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</TotalTime>
  <Words>769</Words>
  <Application>Microsoft Office PowerPoint</Application>
  <PresentationFormat>On-screen Show (4:3)</PresentationFormat>
  <Paragraphs>108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Century Gothic</vt:lpstr>
      <vt:lpstr>Wingdings 3</vt:lpstr>
      <vt:lpstr>Ion</vt:lpstr>
      <vt:lpstr>Overview of Java</vt:lpstr>
      <vt:lpstr>Abstraction</vt:lpstr>
      <vt:lpstr>Abstraction</vt:lpstr>
      <vt:lpstr>PowerPoint Presentation</vt:lpstr>
      <vt:lpstr>The Three OOP Principles</vt:lpstr>
      <vt:lpstr>Encapsulation</vt:lpstr>
      <vt:lpstr>Encapsulation</vt:lpstr>
      <vt:lpstr>Encapsulation</vt:lpstr>
      <vt:lpstr>Encapsulation</vt:lpstr>
      <vt:lpstr>Encapsulation</vt:lpstr>
      <vt:lpstr>Inheritance</vt:lpstr>
      <vt:lpstr>Inheritance</vt:lpstr>
      <vt:lpstr>Inheritance</vt:lpstr>
      <vt:lpstr>Polymorphism</vt:lpstr>
      <vt:lpstr>A first Simple program</vt:lpstr>
      <vt:lpstr>A first Simple program</vt:lpstr>
      <vt:lpstr>Adding java to system path for easier compilation</vt:lpstr>
      <vt:lpstr>2nd Simple program</vt:lpstr>
      <vt:lpstr>PowerPoint Presentation</vt:lpstr>
      <vt:lpstr>PowerPoint Presentation</vt:lpstr>
      <vt:lpstr>java doc download  (60 MB approx.)</vt:lpstr>
      <vt:lpstr>Example of Console output using  println() and printf()</vt:lpstr>
      <vt:lpstr>Example of Console output using  printf()</vt:lpstr>
      <vt:lpstr>Example of console Input</vt:lpstr>
      <vt:lpstr>the Scanner class</vt:lpstr>
      <vt:lpstr>PowerPoint Presentation</vt:lpstr>
      <vt:lpstr>Initialization of Scanner class</vt:lpstr>
      <vt:lpstr>Example of sample input</vt:lpstr>
      <vt:lpstr>The Java 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</dc:title>
  <dc:creator>Kushal</dc:creator>
  <cp:lastModifiedBy>A.F.M. Mahbubur Rahman</cp:lastModifiedBy>
  <cp:revision>92</cp:revision>
  <dcterms:created xsi:type="dcterms:W3CDTF">2014-12-06T16:25:12Z</dcterms:created>
  <dcterms:modified xsi:type="dcterms:W3CDTF">2018-08-12T04:31:54Z</dcterms:modified>
</cp:coreProperties>
</file>