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3" r:id="rId4"/>
    <p:sldId id="264" r:id="rId5"/>
    <p:sldId id="265" r:id="rId6"/>
    <p:sldId id="257" r:id="rId7"/>
    <p:sldId id="258" r:id="rId8"/>
    <p:sldId id="259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03" autoAdjust="0"/>
  </p:normalViewPr>
  <p:slideViewPr>
    <p:cSldViewPr snapToGrid="0">
      <p:cViewPr varScale="1">
        <p:scale>
          <a:sx n="54" d="100"/>
          <a:sy n="54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EAE8D-9884-4455-A253-51B3960625C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6A684-DB46-4CD0-A354-B77BA281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https://www.programiz.com/java-programming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A684-DB46-4CD0-A354-B77BA2811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idiosyncrasies --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mode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way of thought peculiar to an individual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A684-DB46-4CD0-A354-B77BA28113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https://www.javaworld.com/article/3272244/core-java/what-is-the-jvm-introducing-the-java-virtual-machine.html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A684-DB46-4CD0-A354-B77BA28113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https://www.invensis.net/blog/it/applications-java-programming-language/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A684-DB46-4CD0-A354-B77BA28113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https://dzone.com/articles/15-tools-make-life-easy-java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A684-DB46-4CD0-A354-B77BA28113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0BD3-231B-400C-934B-B00E2B478A4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F76A-1494-490D-A87C-1A59E2BD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8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Java, all program memory was managed by the programmer. In Java, program memory is managed by the JVM. The JVM manages memory through a process called </a:t>
            </a:r>
            <a:r>
              <a:rPr lang="en-US" i="1" dirty="0"/>
              <a:t>garbage collection</a:t>
            </a:r>
            <a:r>
              <a:rPr lang="en-US" dirty="0"/>
              <a:t>, which continuously identifies and eliminates unused memory in Java programs. Garbage collection happens inside a running JVM.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6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Desktop GUI Applications:</a:t>
            </a:r>
          </a:p>
          <a:p>
            <a:r>
              <a:rPr lang="en-US" b="1" dirty="0"/>
              <a:t>2. Mobile Applications:</a:t>
            </a:r>
          </a:p>
          <a:p>
            <a:r>
              <a:rPr lang="en-US" b="1" dirty="0"/>
              <a:t>3. Embedded Systems:</a:t>
            </a:r>
          </a:p>
          <a:p>
            <a:r>
              <a:rPr lang="en-US" b="1" dirty="0"/>
              <a:t>4. Web Applications:</a:t>
            </a:r>
          </a:p>
          <a:p>
            <a:r>
              <a:rPr lang="en-US" b="1" dirty="0"/>
              <a:t>5. Web Servers and Application Servers</a:t>
            </a:r>
            <a:r>
              <a:rPr lang="en-US" b="1" dirty="0" smtClean="0"/>
              <a:t>:</a:t>
            </a:r>
          </a:p>
          <a:p>
            <a:r>
              <a:rPr lang="en-US" b="1" dirty="0"/>
              <a:t>Enterprise Applications:</a:t>
            </a:r>
          </a:p>
          <a:p>
            <a:r>
              <a:rPr lang="en-US" b="1" dirty="0"/>
              <a:t>7. Scientific Applications: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</a:t>
            </a:r>
            <a:r>
              <a:rPr lang="en-US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JDK ( </a:t>
            </a:r>
            <a:r>
              <a:rPr lang="en-US" b="1"/>
              <a:t>Java</a:t>
            </a:r>
            <a:r>
              <a:rPr lang="en-US"/>
              <a:t> </a:t>
            </a:r>
            <a:r>
              <a:rPr lang="en-US" b="1"/>
              <a:t>Development</a:t>
            </a:r>
            <a:r>
              <a:rPr lang="en-US"/>
              <a:t> </a:t>
            </a:r>
            <a:r>
              <a:rPr lang="en-US" b="1"/>
              <a:t>Kit</a:t>
            </a:r>
            <a:r>
              <a:rPr lang="en-US"/>
              <a:t>) ...</a:t>
            </a:r>
          </a:p>
          <a:p>
            <a:r>
              <a:rPr lang="en-US"/>
              <a:t>Eclipse IDE. ...</a:t>
            </a:r>
          </a:p>
          <a:p>
            <a:r>
              <a:rPr lang="en-US"/>
              <a:t>NetBeans. ...</a:t>
            </a:r>
          </a:p>
          <a:p>
            <a:r>
              <a:rPr lang="en-US"/>
              <a:t>IntelliJ IDEA 13.1. ...</a:t>
            </a:r>
          </a:p>
          <a:p>
            <a:r>
              <a:rPr lang="en-US"/>
              <a:t>Oracle JDeveloper. ...</a:t>
            </a:r>
          </a:p>
          <a:p>
            <a:r>
              <a:rPr lang="en-US"/>
              <a:t>JUnit. ...</a:t>
            </a:r>
          </a:p>
          <a:p>
            <a:r>
              <a:rPr lang="en-US"/>
              <a:t>Apache ANT™ ...</a:t>
            </a:r>
          </a:p>
          <a:p>
            <a:r>
              <a:rPr lang="en-US"/>
              <a:t>JRat (</a:t>
            </a:r>
            <a:r>
              <a:rPr lang="en-US" b="1"/>
              <a:t>Java</a:t>
            </a:r>
            <a:r>
              <a:rPr lang="en-US"/>
              <a:t> Runtime Analysis Toolkit)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7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Java/JVM,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Applications, </a:t>
            </a:r>
            <a:endParaRPr lang="en-US" dirty="0" smtClean="0"/>
          </a:p>
          <a:p>
            <a:r>
              <a:rPr lang="en-US" dirty="0" smtClean="0"/>
              <a:t>Development </a:t>
            </a:r>
            <a:r>
              <a:rPr lang="en-US" dirty="0"/>
              <a:t>Tools, 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/>
              <a:t>Program, </a:t>
            </a:r>
            <a:endParaRPr lang="en-US" dirty="0" smtClean="0"/>
          </a:p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is a popular general-purpose programming language and computing platform. It is fast, reliable, and secure. According to Oracle, the company that owns Java, Java runs on 3 billion devices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Java Programming Language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is platform </a:t>
            </a:r>
            <a:r>
              <a:rPr lang="en-US" b="1" dirty="0" smtClean="0"/>
              <a:t>independent</a:t>
            </a:r>
          </a:p>
          <a:p>
            <a:r>
              <a:rPr lang="en-US" b="1" dirty="0" smtClean="0"/>
              <a:t>An </a:t>
            </a:r>
            <a:r>
              <a:rPr lang="en-US" b="1" dirty="0"/>
              <a:t>object-oriented </a:t>
            </a:r>
            <a:r>
              <a:rPr lang="en-US" b="1" dirty="0" smtClean="0"/>
              <a:t>Language</a:t>
            </a:r>
          </a:p>
          <a:p>
            <a:r>
              <a:rPr lang="en-US" b="1" dirty="0"/>
              <a:t>Java is </a:t>
            </a:r>
            <a:r>
              <a:rPr lang="en-US" b="1" dirty="0" smtClean="0"/>
              <a:t>fast</a:t>
            </a:r>
          </a:p>
          <a:p>
            <a:r>
              <a:rPr lang="en-US" b="1" dirty="0"/>
              <a:t>Java is </a:t>
            </a:r>
            <a:r>
              <a:rPr lang="en-US" b="1" dirty="0" smtClean="0"/>
              <a:t>secure</a:t>
            </a:r>
          </a:p>
          <a:p>
            <a:r>
              <a:rPr lang="en-US" b="1" dirty="0"/>
              <a:t>Large Standard </a:t>
            </a:r>
            <a:r>
              <a:rPr lang="en-US" b="1" dirty="0" smtClean="0"/>
              <a:t>Library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6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Install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3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virtual machine (JVM) is a virtual machine that enables a computer to run Java programs as well as programs written in other languages and compiled to Java </a:t>
            </a:r>
            <a:r>
              <a:rPr lang="en-US" dirty="0" err="1"/>
              <a:t>bytecode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87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JVM is detailed by a specification that formally describes what is required of a JVM implementation.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a specification ensures interoperability of Java programs across different implementations so that program authors using the Java Development Kit (JDK) need not worry about idiosyncrasies of the underlying hardware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3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JVM manages system memory and provides a portable execution environment for Java-based </a:t>
            </a:r>
            <a:r>
              <a:rPr lang="en-US" b="1" dirty="0" smtClean="0"/>
              <a:t>applications</a:t>
            </a:r>
          </a:p>
          <a:p>
            <a:endParaRPr lang="en-US" b="1" dirty="0"/>
          </a:p>
          <a:p>
            <a:r>
              <a:rPr lang="en-US" dirty="0"/>
              <a:t>The Java virtual machine is a program whose purpose is to execute other programs. 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477" y="1825625"/>
            <a:ext cx="6521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6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299</Words>
  <Application>Microsoft Office PowerPoint</Application>
  <PresentationFormat>Widescreen</PresentationFormat>
  <Paragraphs>51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1</vt:lpstr>
      <vt:lpstr>PowerPoint Presentation</vt:lpstr>
      <vt:lpstr>Java</vt:lpstr>
      <vt:lpstr>Features of Java Programming Language </vt:lpstr>
      <vt:lpstr>PowerPoint Presentation</vt:lpstr>
      <vt:lpstr>JVM</vt:lpstr>
      <vt:lpstr>PowerPoint Presentation</vt:lpstr>
      <vt:lpstr>PowerPoint Presentation</vt:lpstr>
      <vt:lpstr>PowerPoint Presentation</vt:lpstr>
      <vt:lpstr>Garbage collection </vt:lpstr>
      <vt:lpstr>Java Applications</vt:lpstr>
      <vt:lpstr>Development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2018-09-07T03:59:56Z</dcterms:created>
  <dcterms:modified xsi:type="dcterms:W3CDTF">2018-09-07T12:30:05Z</dcterms:modified>
</cp:coreProperties>
</file>