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3044A02-5F18-486F-BAA5-D61693FEE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Tableau_Dashboard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A8F27FD-4DA2-452A-A017-27E00226A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6/22/2019 8:36:15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C5772D5E-5E29-45A5-B85C-484C2CB17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081087"/>
            <a:ext cx="82677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76BDFD3A-7497-4977-8566-7E66D8AAA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25" y="752475"/>
            <a:ext cx="44005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B13F00DA-6E93-4351-9DB3-45E027291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B29B6912-BC40-4A87-A36A-7F54E521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E3900B8F-3B4F-4B36-9AB6-7E7DE076B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4DF8A540-0D0F-4F23-AF33-728397317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A6CA221E-82F1-4AE0-9C70-AD0AFC023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B3C95ABC-B1DC-4718-8367-50F2B322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100137"/>
            <a:ext cx="84391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5B3681A7-1953-4DB1-ACCF-026A1A5B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047750"/>
            <a:ext cx="9372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5EB6EF26-72F9-405B-9134-B3CD58D42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19212"/>
            <a:ext cx="67056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Tableau_Dashboard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Tableau_Dashboard</dc:title>
  <dc:creator/>
  <cp:lastModifiedBy>Raghu Nanduri</cp:lastModifiedBy>
  <cp:revision>1</cp:revision>
  <dcterms:created xsi:type="dcterms:W3CDTF">2019-06-22T13:36:18Z</dcterms:created>
  <dcterms:modified xsi:type="dcterms:W3CDTF">2019-06-22T13:37:30Z</dcterms:modified>
</cp:coreProperties>
</file>