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64" r:id="rId5"/>
    <p:sldId id="257" r:id="rId6"/>
    <p:sldId id="259" r:id="rId7"/>
    <p:sldId id="258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taddi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tclear.org/licen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Dotclear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1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я могу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83050"/>
          </a:xfrm>
        </p:spPr>
        <p:txBody>
          <a:bodyPr/>
          <a:lstStyle/>
          <a:p>
            <a:r>
              <a:rPr lang="ru-RU" sz="2000" b="1" dirty="0" err="1"/>
              <a:t>Виджеты</a:t>
            </a:r>
            <a:r>
              <a:rPr lang="ru-RU" sz="2000" b="1" dirty="0"/>
              <a:t> презентаций</a:t>
            </a:r>
            <a:r>
              <a:rPr lang="ru-RU" sz="2000" dirty="0"/>
              <a:t> . Элементы навигации вашего блога можно настраивать с помощью </a:t>
            </a:r>
            <a:r>
              <a:rPr lang="ru-RU" sz="2000" dirty="0" err="1"/>
              <a:t>виджетов</a:t>
            </a:r>
            <a:r>
              <a:rPr lang="ru-RU" sz="2000" dirty="0"/>
              <a:t> презентаций, которые вы можете размещать там, где вы хотите, чтобы они отображались, чтобы у вас был полный контроль над макетом. Вы также можете использовать </a:t>
            </a:r>
            <a:r>
              <a:rPr lang="ru-RU" sz="2000" dirty="0" err="1"/>
              <a:t>виджеты</a:t>
            </a:r>
            <a:r>
              <a:rPr lang="ru-RU" sz="2000" dirty="0"/>
              <a:t> для отображения всех видов информации (прогноз погоды, свободный текст, рейтинг и т. Д.).</a:t>
            </a:r>
          </a:p>
          <a:p>
            <a:r>
              <a:rPr lang="ru-RU" sz="2000" b="1" dirty="0"/>
              <a:t>Темы и плагины</a:t>
            </a:r>
            <a:r>
              <a:rPr lang="ru-RU" sz="2000" dirty="0"/>
              <a:t> - Вы можете установить плагины для расширения функциональности вашего блога и темы для изменения его дизайна. Вы найдете все эти ресурсы на </a:t>
            </a:r>
            <a:r>
              <a:rPr lang="ru-RU" sz="2000" dirty="0" err="1">
                <a:hlinkClick r:id="rId2"/>
              </a:rPr>
              <a:t>Dotaddict</a:t>
            </a:r>
            <a:r>
              <a:rPr lang="ru-RU" sz="2000" dirty="0"/>
              <a:t> 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07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5904" y="497418"/>
            <a:ext cx="8761413" cy="706964"/>
          </a:xfrm>
        </p:spPr>
        <p:txBody>
          <a:bodyPr/>
          <a:lstStyle/>
          <a:p>
            <a:r>
              <a:rPr lang="ru-RU" dirty="0" smtClean="0"/>
              <a:t>Установка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97691"/>
            <a:ext cx="3924300" cy="616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71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265822"/>
            <a:ext cx="5638800" cy="659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62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944" y="527049"/>
            <a:ext cx="4211156" cy="59605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28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7" y="527050"/>
            <a:ext cx="11465486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56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2" y="279400"/>
            <a:ext cx="11895994" cy="568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960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963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0"/>
            <a:ext cx="12422188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29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/>
              <a:t>Dotclear</a:t>
            </a:r>
            <a:r>
              <a:rPr lang="ru-RU" sz="2400" dirty="0"/>
              <a:t> - это программное обеспечение для веб-публикации с открытым исходным кодом, опубликованное в 2003 году Оливье </a:t>
            </a:r>
            <a:r>
              <a:rPr lang="ru-RU" sz="2400" dirty="0" err="1"/>
              <a:t>Менье</a:t>
            </a:r>
            <a:r>
              <a:rPr lang="ru-RU" sz="2400" dirty="0"/>
              <a:t>. Сначала проект </a:t>
            </a:r>
            <a:r>
              <a:rPr lang="ru-RU" sz="2400" dirty="0" err="1"/>
              <a:t>Dotclear</a:t>
            </a:r>
            <a:r>
              <a:rPr lang="ru-RU" sz="2400" dirty="0"/>
              <a:t>, состоящий из одного человека, вскоре собрал команду, состоящую из разных личностей с разным опытом.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493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69759"/>
            <a:ext cx="8761413" cy="706964"/>
          </a:xfrm>
        </p:spPr>
        <p:txBody>
          <a:bodyPr/>
          <a:lstStyle/>
          <a:p>
            <a:r>
              <a:rPr lang="en-US" sz="3200" b="1" dirty="0" smtClean="0"/>
              <a:t>About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Целью проекта является предоставление удобного инструмента, позволяющего любому публиковать в Интернете, независимо от их технических навыков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956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/>
              <a:t>Dotclear</a:t>
            </a:r>
            <a:r>
              <a:rPr lang="ru-RU" sz="2400" dirty="0"/>
              <a:t> - это бесплатное программное обеспечение, в первую очередь предназначенное для его пользователей и регулярно улучшающееся за счет их вклада. Каждый может использовать его и изменять в соответствии с </a:t>
            </a:r>
            <a:r>
              <a:rPr lang="ru-RU" sz="2400" dirty="0">
                <a:hlinkClick r:id="rId2"/>
              </a:rPr>
              <a:t>лицензией</a:t>
            </a:r>
            <a:r>
              <a:rPr lang="ru-RU" sz="2400" dirty="0"/>
              <a:t> на </a:t>
            </a:r>
            <a:r>
              <a:rPr lang="ru-RU" sz="2400" dirty="0">
                <a:hlinkClick r:id="rId2"/>
              </a:rPr>
              <a:t>программное обеспечение</a:t>
            </a:r>
            <a:r>
              <a:rPr lang="ru-RU" sz="2400" dirty="0"/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302912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я могу 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200" b="1" dirty="0"/>
              <a:t>Простая публикация</a:t>
            </a:r>
            <a:r>
              <a:rPr lang="ru-RU" sz="2200" dirty="0"/>
              <a:t> - записи пишутся в многофункциональном редакторе, позволяющем пользователю добавлять форматирование к своему наследнику. Доступен также редактор </a:t>
            </a:r>
            <a:r>
              <a:rPr lang="ru-RU" sz="2200" dirty="0" err="1"/>
              <a:t>wysiwyg</a:t>
            </a:r>
            <a:r>
              <a:rPr lang="ru-RU" sz="2200" dirty="0"/>
              <a:t>, который дополняет набор инструментов, предназначенных для легкой публикации, чтобы вы могли полностью сосредоточиться на том, что пишете.</a:t>
            </a:r>
          </a:p>
          <a:p>
            <a:r>
              <a:rPr lang="ru-RU" sz="2200" b="1" dirty="0"/>
              <a:t>Полностью настраиваемая тема</a:t>
            </a:r>
            <a:r>
              <a:rPr lang="ru-RU" sz="2200" dirty="0"/>
              <a:t> - Вы не знаете, что такое HTML и CSS? Не паникуйте, вы можете настроить тему по умолчанию онлайн в каждом аспекте (цвета, шрифты, изображение заголовка и т. Д.), Не касаясь ни одной строки кода. Настройка вашего сайта еще никогда не была такой простой.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23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я могу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200" b="1" dirty="0"/>
              <a:t>Удобное администрирование</a:t>
            </a:r>
            <a:r>
              <a:rPr lang="ru-RU" sz="2200" dirty="0"/>
              <a:t> - вы должны быть в состоянии быстро написать запись, не проходя долгих шагов. Интерфейс администрирования прост в использовании и разработан с учетом потребностей пользователей, независимо от их уровня, без ущерба для функциональности.</a:t>
            </a:r>
          </a:p>
          <a:p>
            <a:r>
              <a:rPr lang="ru-RU" sz="2200" b="1" dirty="0"/>
              <a:t>Гибкая система шаблонов</a:t>
            </a:r>
            <a:r>
              <a:rPr lang="ru-RU" sz="2200" dirty="0"/>
              <a:t> - вам не нужно знать PHP для изменения структуры вашего сайта - довольно простой язык шаблонов позволяет легко вносить необходимые изменения в ваш сайт. Вы все еще можете включить синтаксический анализ PHP в своих шаблонах, если хотите. А редактирование ваших шаблонов стало еще проще благодаря специальному редактору, непосредственно доступному в интерфейсе администрирования.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8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/>
              <a:t>Что я могу 3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54" y="2432050"/>
            <a:ext cx="8825659" cy="3416300"/>
          </a:xfrm>
        </p:spPr>
        <p:txBody>
          <a:bodyPr>
            <a:noAutofit/>
          </a:bodyPr>
          <a:lstStyle/>
          <a:p>
            <a:r>
              <a:rPr lang="ru-RU" sz="2000" b="1" dirty="0"/>
              <a:t>Управление мультимедиа</a:t>
            </a:r>
            <a:r>
              <a:rPr lang="ru-RU" sz="2000" dirty="0"/>
              <a:t> - вы можете добавить любой файл в диспетчер мультимедиа. Медиа-менеджер поможет вам найти ваши файлы, когда вы захотите включить их в запись. Вы также можете включить музыку и видео из внешних сервисов (например, </a:t>
            </a:r>
            <a:r>
              <a:rPr lang="ru-RU" sz="2000" dirty="0" err="1"/>
              <a:t>Youtube</a:t>
            </a:r>
            <a:r>
              <a:rPr lang="ru-RU" sz="2000" dirty="0"/>
              <a:t>, </a:t>
            </a:r>
            <a:r>
              <a:rPr lang="ru-RU" sz="2000" dirty="0" err="1"/>
              <a:t>Deezer</a:t>
            </a:r>
            <a:r>
              <a:rPr lang="ru-RU" sz="2000" dirty="0"/>
              <a:t> и т. Д.), Просто указав URL-адрес страницы, на которой размещены </a:t>
            </a:r>
            <a:r>
              <a:rPr lang="ru-RU" sz="2000" dirty="0" err="1"/>
              <a:t>медиафайлы</a:t>
            </a:r>
            <a:r>
              <a:rPr lang="ru-RU" sz="2000" dirty="0"/>
              <a:t> для включения.</a:t>
            </a:r>
          </a:p>
          <a:p>
            <a:r>
              <a:rPr lang="ru-RU" sz="2000" b="1" dirty="0"/>
              <a:t>Выберите способ ввода</a:t>
            </a:r>
            <a:r>
              <a:rPr lang="ru-RU" sz="2000" dirty="0"/>
              <a:t> - вы можете писать записи, используя синтаксис </a:t>
            </a:r>
            <a:r>
              <a:rPr lang="ru-RU" sz="2000" dirty="0" err="1"/>
              <a:t>Wiki</a:t>
            </a:r>
            <a:r>
              <a:rPr lang="ru-RU" sz="2000" dirty="0"/>
              <a:t> или XHTML. Плагины также могут добавлять новые методы ввода.</a:t>
            </a:r>
          </a:p>
          <a:p>
            <a:r>
              <a:rPr lang="ru-RU" sz="2000" b="1" dirty="0"/>
              <a:t>Гибкая система комментариев.</a:t>
            </a:r>
            <a:r>
              <a:rPr lang="ru-RU" sz="2000" dirty="0"/>
              <a:t> Поскольку каждая запись может получать комментарии, </a:t>
            </a:r>
            <a:r>
              <a:rPr lang="ru-RU" sz="2000" dirty="0" err="1"/>
              <a:t>Dotclear</a:t>
            </a:r>
            <a:r>
              <a:rPr lang="ru-RU" sz="2000" dirty="0"/>
              <a:t> позволяет отключать комментарии к отдельным записям или на уровне </a:t>
            </a:r>
            <a:r>
              <a:rPr lang="ru-RU" sz="2000" dirty="0" smtClean="0"/>
              <a:t>блога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4294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я могу 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Встроенный </a:t>
            </a:r>
            <a:r>
              <a:rPr lang="ru-RU" sz="2000" b="1" dirty="0" err="1"/>
              <a:t>антиспам</a:t>
            </a:r>
            <a:r>
              <a:rPr lang="ru-RU" sz="2000" dirty="0"/>
              <a:t> - для защиты вашего блога от комментирования и отслеживания спама в стандартной установке предусмотрено множество фильтров, и вы можете добавлять больше с помощью плагинов.</a:t>
            </a:r>
          </a:p>
          <a:p>
            <a:r>
              <a:rPr lang="ru-RU" sz="2000" b="1" dirty="0"/>
              <a:t>Локализация</a:t>
            </a:r>
            <a:r>
              <a:rPr lang="ru-RU" sz="2000" dirty="0"/>
              <a:t> - каждый пользователь может выбрать язык, на котором отображается интерфейс администрирования. Каждый блог также может отображаться на любом из доступных языков. Инструмент управления языками позволяет легко устанавливать и обновлять языки в вашей </a:t>
            </a:r>
            <a:r>
              <a:rPr lang="ru-RU" sz="2000" dirty="0" smtClean="0"/>
              <a:t>установки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8625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я могу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Страницы</a:t>
            </a:r>
            <a:r>
              <a:rPr lang="ru-RU" sz="2400" dirty="0"/>
              <a:t> - Вы можете добавить страницы, которые не зависят от потока ввода, например, чтобы добавить информацию о себе, юридические заявления или что-нибудь более интересное.</a:t>
            </a:r>
          </a:p>
          <a:p>
            <a:r>
              <a:rPr lang="ru-RU" sz="2400" b="1" dirty="0"/>
              <a:t>Теги и категории</a:t>
            </a:r>
            <a:r>
              <a:rPr lang="ru-RU" sz="2400" dirty="0"/>
              <a:t> - вы можете назначить категорию, а также неограниченное количество тегов для каждой из ваших записей, чтобы помочь вашим посетителям легче ориентироваться на вашем сайте.</a:t>
            </a:r>
          </a:p>
        </p:txBody>
      </p:sp>
    </p:spTree>
    <p:extLst>
      <p:ext uri="{BB962C8B-B14F-4D97-AF65-F5344CB8AC3E}">
        <p14:creationId xmlns:p14="http://schemas.microsoft.com/office/powerpoint/2010/main" val="1893019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</TotalTime>
  <Words>100</Words>
  <Application>Microsoft Office PowerPoint</Application>
  <PresentationFormat>Широкоэкранный</PresentationFormat>
  <Paragraphs>27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Dotclear</vt:lpstr>
      <vt:lpstr>ABOUT</vt:lpstr>
      <vt:lpstr>About</vt:lpstr>
      <vt:lpstr>About</vt:lpstr>
      <vt:lpstr>Что я могу 1</vt:lpstr>
      <vt:lpstr>Что я могу 2</vt:lpstr>
      <vt:lpstr>Что я могу 3</vt:lpstr>
      <vt:lpstr>Что я могу 4</vt:lpstr>
      <vt:lpstr>Что я могу 5</vt:lpstr>
      <vt:lpstr>Что я могу 6</vt:lpstr>
      <vt:lpstr>Установка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Vector</dc:creator>
  <cp:lastModifiedBy>Анна Костюкова</cp:lastModifiedBy>
  <cp:revision>20</cp:revision>
  <dcterms:created xsi:type="dcterms:W3CDTF">2018-11-26T15:19:22Z</dcterms:created>
  <dcterms:modified xsi:type="dcterms:W3CDTF">2021-12-15T06:12:20Z</dcterms:modified>
</cp:coreProperties>
</file>