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8" r:id="rId6"/>
    <p:sldId id="260" r:id="rId7"/>
    <p:sldId id="267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204DB9-6088-4C22-ADFC-BBDB981A35B2}" type="datetimeFigureOut">
              <a:rPr lang="ru-RU" smtClean="0"/>
              <a:t>02.10.2019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4149783-7923-4877-A218-7E8E5D76040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oomla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Создание сайта на базе </a:t>
            </a:r>
            <a:r>
              <a:rPr lang="en-US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CMS Joomla 2.5</a:t>
            </a:r>
            <a:r>
              <a:rPr lang="ru-RU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выше</a:t>
            </a:r>
            <a:endParaRPr lang="ru-RU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444489" y="5301208"/>
            <a:ext cx="5324128" cy="1060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000" i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Пошаговые инструкции с скриптами</a:t>
            </a:r>
            <a:endParaRPr lang="ru-RU" sz="2000" i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188640"/>
            <a:ext cx="7408333" cy="3450696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	Шаг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Открываем браузер и переходим по адресу http://localhost/demo. Вы видите перед собой удобный и простой инсталлятор CMS. Выбираем нужный язык и нажимаем далее.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8" y="1776413"/>
            <a:ext cx="8678312" cy="467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116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712968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4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	Шаг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Начальная проверка. На данном шаге CMS проверяет сервер на совместимость со своими требованиями. Если зеленым цветом значит все в порядке. Если красным значит есть какие- то не соответствие с требованиями. На примере видно, что в разделе рекомендуемые установки “показывать ошибки” выделено красным. Посмотрим внимательно. Рекомендовано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Выкл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, а у нас же Вкл. Но нам нужно видеть ошибки. Следовательно, мы продолжим установку и нажимаем далее.</a:t>
            </a:r>
          </a:p>
        </p:txBody>
      </p:sp>
    </p:spTree>
    <p:extLst>
      <p:ext uri="{BB962C8B-B14F-4D97-AF65-F5344CB8AC3E}">
        <p14:creationId xmlns:p14="http://schemas.microsoft.com/office/powerpoint/2010/main" val="29691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69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	Шаг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3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На данном шаге нас просят принять лицензию GNU/ GPL. Эта лицензия говорит Вам о том, что CMS Joomla бесплатный продукт в открытом исходном коде. И Вы можете его модифицировать под свои нужды.  Нажимаем далее.</a:t>
            </a:r>
          </a:p>
        </p:txBody>
      </p:sp>
    </p:spTree>
    <p:extLst>
      <p:ext uri="{BB962C8B-B14F-4D97-AF65-F5344CB8AC3E}">
        <p14:creationId xmlns:p14="http://schemas.microsoft.com/office/powerpoint/2010/main" val="31547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jtemplate.ru/images/sozsite/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	Шаг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4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Нас просят указать информацию, необходимую для создания таблиц в базы данных. Имя сервера базы данных  - в 99% это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localhost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и наш случай не исключение.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Имя пользователя – так как мы не создавали нового пользователя, то по умолчанию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root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Пароль – пусто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Имя базы данных – указываем нашу созданную базу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mybase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Префикс таблиц – это случайный набор символов с которых будут начинаться наши таблицы.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http://www.jtemplate.ru/images/sozsite/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6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Шаг 5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 Конфигурация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ftp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 Это необязательный шаг и вообще в 99% смыла настраивать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ftp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 в самой Joomla нет.  Переходим к следующему шагу. </a:t>
            </a:r>
          </a:p>
        </p:txBody>
      </p:sp>
      <p:pic>
        <p:nvPicPr>
          <p:cNvPr id="8194" name="Picture 2" descr="http://www.jtemplate.ru/images/sozsite/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1700808"/>
            <a:ext cx="873690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2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252728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Шаг 6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 Конфигурация сайта. Ну тут все просто. Указываем название сайта. Так как это учебный сайт. Так и напишем – “Учебный сайт”</a:t>
            </a:r>
            <a:br>
              <a:rPr lang="ru-RU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Указываем любой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email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 Он сейчас нам не важен. Давайте сделаем Логин и пароль </a:t>
            </a:r>
            <a:r>
              <a:rPr lang="ru-RU" sz="2400" dirty="0" err="1">
                <a:solidFill>
                  <a:schemeClr val="tx2">
                    <a:lumMod val="50000"/>
                  </a:schemeClr>
                </a:solidFill>
              </a:rPr>
              <a:t>admin</a:t>
            </a:r>
            <a:r>
              <a:rPr lang="ru-RU" sz="2400" dirty="0">
                <a:solidFill>
                  <a:schemeClr val="tx2">
                    <a:lumMod val="50000"/>
                  </a:schemeClr>
                </a:solidFill>
              </a:rPr>
              <a:t>. В ходе обучении Вы научитесь менять на любой из админ панели.</a:t>
            </a:r>
            <a:br>
              <a:rPr lang="ru-RU" sz="2400" dirty="0">
                <a:solidFill>
                  <a:schemeClr val="tx2">
                    <a:lumMod val="50000"/>
                  </a:schemeClr>
                </a:solidFill>
              </a:rPr>
            </a:br>
            <a:endParaRPr lang="ru-RU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218" name="Picture 2" descr="http://www.jtemplate.ru/images/sozsite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8" y="2564904"/>
            <a:ext cx="8633384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00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Сайт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это совокупность электронных файлов в интернете, объединенных под одним адресом (доменным именем или IP-адресом сервера). Все электронные документы хранятся на сервере (хостинге).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В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нашем случае мы будем использовать локальный сервер. Данный сервер будет установлен на Вашем компьютере и кроме Вас никто не сможет обратиться к вашему сайту. После полного окончания создания Вы можете выложить его на выделенный сервер (VPS) или же на простой хостинг.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2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	Шаг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Завершение установки. Нас сразу предупреждают, что папка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installation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должна быть удалена. Нажимаем удалить. Если по каким-либо причинам она не удалилась. То необходимо перейти в директорию нашего сайта и удалить ее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ручками.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Все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CMS Joomla удачно установилась.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Поздравляем!!! Сейчас Вам нужно в админ панель и начинать работать с содержимым сайта…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72816"/>
            <a:ext cx="8712967" cy="4968552"/>
          </a:xfrm>
        </p:spPr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/>
              <a:t> </a:t>
            </a:r>
            <a:r>
              <a:rPr lang="ru-RU" dirty="0" err="1">
                <a:solidFill>
                  <a:schemeClr val="tx1"/>
                </a:solidFill>
              </a:rPr>
              <a:t>Джумла</a:t>
            </a:r>
            <a:r>
              <a:rPr lang="ru-RU" dirty="0">
                <a:solidFill>
                  <a:schemeClr val="tx1"/>
                </a:solidFill>
              </a:rPr>
              <a:t>! предлагает мощную прикладную структуру, которая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ru-RU" dirty="0">
                <a:solidFill>
                  <a:schemeClr val="tx1"/>
                </a:solidFill>
              </a:rPr>
              <a:t>облегчит для разработчиков создайте сложные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дополнения,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которые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ru-RU" dirty="0">
                <a:solidFill>
                  <a:schemeClr val="tx1"/>
                </a:solidFill>
              </a:rPr>
              <a:t>расширяют мощь </a:t>
            </a:r>
            <a:r>
              <a:rPr lang="ru-RU" dirty="0" err="1">
                <a:solidFill>
                  <a:schemeClr val="tx1"/>
                </a:solidFill>
              </a:rPr>
              <a:t>Джумлы</a:t>
            </a:r>
            <a:r>
              <a:rPr lang="ru-RU" dirty="0">
                <a:solidFill>
                  <a:schemeClr val="tx1"/>
                </a:solidFill>
              </a:rPr>
              <a:t>! в фактически неограниченные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r>
              <a:rPr lang="ru-RU" dirty="0">
                <a:solidFill>
                  <a:schemeClr val="tx1"/>
                </a:solidFill>
              </a:rPr>
              <a:t>руководства.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ru-RU" dirty="0">
              <a:solidFill>
                <a:schemeClr val="tx1"/>
              </a:solidFill>
            </a:endParaRPr>
          </a:p>
          <a:p>
            <a:pPr marL="342900" indent="-342900"/>
            <a:r>
              <a:rPr lang="ru-RU" i="1" u="sng" dirty="0">
                <a:solidFill>
                  <a:schemeClr val="tx1"/>
                </a:solidFill>
              </a:rPr>
              <a:t>Используя основную структуру, разработчики могут легко строить:</a:t>
            </a:r>
            <a:r>
              <a:rPr lang="ru-RU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Интегрированные системы электронной коммерции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Системы управления различными объектами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Инструменты работы с данными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Сложные деловые каталоги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Системы резервирования и заказов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Средства связи 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Мосты для приложений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ru-RU" dirty="0">
                <a:solidFill>
                  <a:schemeClr val="tx1"/>
                </a:solidFill>
              </a:rPr>
              <a:t>любой другой вид приложений, необходимый Вам.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Joomla</a:t>
            </a:r>
            <a:r>
              <a:rPr lang="ru-RU" dirty="0">
                <a:solidFill>
                  <a:schemeClr val="tx1"/>
                </a:solidFill>
              </a:rPr>
              <a:t>! для разработчиков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5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060848"/>
            <a:ext cx="8028880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800" dirty="0"/>
          </a:p>
          <a:p>
            <a:r>
              <a:rPr lang="ru-RU" sz="2800" b="1" i="1" u="sng" dirty="0" err="1"/>
              <a:t>Мамбот</a:t>
            </a:r>
            <a:r>
              <a:rPr lang="ru-RU" sz="2800" dirty="0"/>
              <a:t> –  это  небольшая</a:t>
            </a:r>
            <a:r>
              <a:rPr lang="en-US" sz="2800" dirty="0"/>
              <a:t> </a:t>
            </a:r>
            <a:r>
              <a:rPr lang="ru-RU" sz="2800" dirty="0"/>
              <a:t>узкоспециализированная  функция,  которая  перехватывает  и манипулирует  контентом  тем  или  иным  способом,  перед  его  публикацией.  В  стандартном пакете </a:t>
            </a:r>
            <a:r>
              <a:rPr lang="ru-RU" sz="2800" dirty="0" err="1"/>
              <a:t>Joomla</a:t>
            </a:r>
            <a:r>
              <a:rPr lang="ru-RU" sz="2800" dirty="0"/>
              <a:t>! Имеется</a:t>
            </a:r>
            <a:r>
              <a:rPr lang="en-US" sz="2800" dirty="0"/>
              <a:t> </a:t>
            </a:r>
            <a:r>
              <a:rPr lang="ru-RU" sz="2800" dirty="0"/>
              <a:t>несколько </a:t>
            </a:r>
            <a:r>
              <a:rPr lang="ru-RU" sz="2800" dirty="0" err="1"/>
              <a:t>мамботов</a:t>
            </a:r>
            <a:r>
              <a:rPr lang="ru-RU" sz="2800" dirty="0"/>
              <a:t>, например: {</a:t>
            </a:r>
            <a:r>
              <a:rPr lang="ru-RU" sz="2800" dirty="0" err="1"/>
              <a:t>mospagebreak</a:t>
            </a:r>
            <a:r>
              <a:rPr lang="ru-RU" sz="2800" dirty="0"/>
              <a:t>}, {</a:t>
            </a:r>
            <a:r>
              <a:rPr lang="ru-RU" sz="2800" dirty="0" err="1"/>
              <a:t>mosimage</a:t>
            </a:r>
            <a:r>
              <a:rPr lang="ru-RU" sz="2800" dirty="0"/>
              <a:t>}. </a:t>
            </a:r>
          </a:p>
          <a:p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  <a:latin typeface="Arial" charset="0"/>
              </a:rPr>
              <a:t>Мамботы</a:t>
            </a:r>
            <a:r>
              <a:rPr lang="ru-RU" dirty="0">
                <a:solidFill>
                  <a:schemeClr val="tx1"/>
                </a:solidFill>
                <a:latin typeface="Arial" charset="0"/>
              </a:rPr>
              <a:t> (</a:t>
            </a:r>
            <a:r>
              <a:rPr lang="ru-RU" dirty="0" err="1">
                <a:solidFill>
                  <a:schemeClr val="tx1"/>
                </a:solidFill>
                <a:latin typeface="Arial" charset="0"/>
              </a:rPr>
              <a:t>Mambots</a:t>
            </a:r>
            <a:r>
              <a:rPr lang="ru-RU" dirty="0">
                <a:solidFill>
                  <a:schemeClr val="tx1"/>
                </a:solidFill>
                <a:latin typeface="Arial" charset="0"/>
              </a:rPr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71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Первым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шагом нам необходимо установить локальный сервер.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Я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уверен 95% процентов, что у Вас стоит операционная система семейства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Поэтому мы будем использовать самый популярный набор инструментов (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Apache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, PHP,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MySQL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Perl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и т.д.) для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windows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 –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Denwer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0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83039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5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772816"/>
            <a:ext cx="7408333" cy="4353347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Шаг 1</a:t>
            </a:r>
            <a:r>
              <a:rPr lang="ru-RU" dirty="0"/>
              <a:t>. Запускаем установленный сервер. Для этого Вам необходимо кликнуть на ярлык “</a:t>
            </a:r>
            <a:r>
              <a:rPr lang="ru-RU" dirty="0" err="1"/>
              <a:t>Start</a:t>
            </a:r>
            <a:r>
              <a:rPr lang="ru-RU" dirty="0"/>
              <a:t> </a:t>
            </a:r>
            <a:r>
              <a:rPr lang="ru-RU" dirty="0" err="1"/>
              <a:t>Denwer</a:t>
            </a:r>
            <a:r>
              <a:rPr lang="ru-RU" dirty="0"/>
              <a:t>”</a:t>
            </a:r>
          </a:p>
          <a:p>
            <a:r>
              <a:rPr lang="ru-RU" b="1" dirty="0"/>
              <a:t>Шаг 2</a:t>
            </a:r>
            <a:r>
              <a:rPr lang="ru-RU" dirty="0"/>
              <a:t>. Открываем браузер. Браузеры рекомендую использовать самые передовые. </a:t>
            </a:r>
            <a:r>
              <a:rPr lang="ru-RU" dirty="0" err="1"/>
              <a:t>Mozilla</a:t>
            </a:r>
            <a:r>
              <a:rPr lang="ru-RU" dirty="0"/>
              <a:t> </a:t>
            </a:r>
            <a:r>
              <a:rPr lang="ru-RU" dirty="0" err="1"/>
              <a:t>Firefox</a:t>
            </a:r>
            <a:r>
              <a:rPr lang="ru-RU" dirty="0"/>
              <a:t> или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Chrome</a:t>
            </a:r>
            <a:r>
              <a:rPr lang="ru-RU" dirty="0"/>
              <a:t>. Переходите по адресу http://localhost/Tools/phpMyAdmin/. Если у Вас страница в браузере не открылась, значит, Вы не запустили сервер.</a:t>
            </a:r>
          </a:p>
          <a:p>
            <a:r>
              <a:rPr lang="ru-RU" b="1" dirty="0"/>
              <a:t>Шаг 3</a:t>
            </a:r>
            <a:r>
              <a:rPr lang="ru-RU" dirty="0"/>
              <a:t>. Создаем базу данных.  Для быстрого нахождения я выделил цифрами самые важные области. </a:t>
            </a:r>
            <a:r>
              <a:rPr lang="ru-RU" b="1" i="1" dirty="0"/>
              <a:t>Под цифрой 1</a:t>
            </a:r>
            <a:r>
              <a:rPr lang="ru-RU" dirty="0"/>
              <a:t> поле для создание нашей базы. Количество баз не ограниченное. Давайте уже создадим нашу базу. Для этого в поле пишем ее название.  </a:t>
            </a:r>
            <a:r>
              <a:rPr lang="ru-RU" b="1" i="1" dirty="0"/>
              <a:t>Под цифрой 2</a:t>
            </a:r>
            <a:r>
              <a:rPr lang="ru-RU" dirty="0"/>
              <a:t> кодировка базы. Очень важный момент </a:t>
            </a:r>
            <a:r>
              <a:rPr lang="ru-RU" b="1" dirty="0"/>
              <a:t>база всегда должна быть в utf-8 !!!</a:t>
            </a:r>
            <a:r>
              <a:rPr lang="ru-RU" dirty="0"/>
              <a:t> Нажимаем кнопочку “</a:t>
            </a:r>
            <a:r>
              <a:rPr lang="ru-RU" b="1" dirty="0" err="1"/>
              <a:t>Create</a:t>
            </a:r>
            <a:r>
              <a:rPr lang="ru-RU" dirty="0"/>
              <a:t>”. Всё наша база создана. </a:t>
            </a:r>
            <a:r>
              <a:rPr lang="ru-RU" b="1" i="1" dirty="0"/>
              <a:t>Под цифрой 3</a:t>
            </a:r>
            <a:r>
              <a:rPr lang="ru-RU" dirty="0"/>
              <a:t> расположены все существующие базу данных. </a:t>
            </a:r>
          </a:p>
          <a:p>
            <a:r>
              <a:rPr lang="ru-RU" dirty="0"/>
              <a:t>Для того чтобы к ней могла обращаться Joomla необходим логин и пароль. Для работы </a:t>
            </a:r>
            <a:r>
              <a:rPr lang="ru-RU" i="1" dirty="0"/>
              <a:t>на локальном сервере по умолчанию Логин: </a:t>
            </a:r>
            <a:r>
              <a:rPr lang="ru-RU" i="1" dirty="0" err="1"/>
              <a:t>root</a:t>
            </a:r>
            <a:r>
              <a:rPr lang="ru-RU" i="1" dirty="0"/>
              <a:t> а пароль пустой</a:t>
            </a:r>
            <a:r>
              <a:rPr lang="ru-RU" dirty="0"/>
              <a:t>. Его вводить не нужно. Конечно, можно создать своих пользователей, но в этом смысла нет. Это лишнее телодвижение. Так как мы работаем на локальном сервере. И безопасности нашим базам ничего не угрожает.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38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2420888"/>
            <a:ext cx="7408333" cy="34506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Для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начала нам не обходимо скачать Joomla. Для этого заходим на 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hlinkClick r:id="rId2"/>
              </a:rPr>
              <a:t>официальный сайт CMS Joomla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В пункте меню “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Download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” выбираем скачать последнюю версию полного пакета. На момент написание этого урока версия Joomla 2.5.4. Вы же качаете самую последнюю версию. Разница в версиях не принципиальна если минимальная будет 2.5, так как все последующие версии будут обладать минимум тем же функционалом и совместимостью расширений. Про расширения мы поговорим позже.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	Далее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заходим через проводник в установленный диск сервера. Z:\home\localhost\www\ или C:\WebServers\home\localhost\www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Создаем папку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demo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. В нее распаковываем скаченную версию CMS Joomla.</a:t>
            </a:r>
          </a:p>
          <a:p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7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260648"/>
            <a:ext cx="8570405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06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</TotalTime>
  <Words>244</Words>
  <Application>Microsoft Office PowerPoint</Application>
  <PresentationFormat>Экран (4:3)</PresentationFormat>
  <Paragraphs>41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Создание сайта на базе CMS Joomla 2.5 и выше</vt:lpstr>
      <vt:lpstr>Презентация PowerPoint</vt:lpstr>
      <vt:lpstr>Joomla! для разработчиков</vt:lpstr>
      <vt:lpstr>Мамботы (Mambots)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Шаг 5. Конфигурация ftp. Это необязательный шаг и вообще в 99% смыла настраивать ftp в самой Joomla нет.  Переходим к следующему шагу. </vt:lpstr>
      <vt:lpstr>Шаг 6. Конфигурация сайта. Ну тут все просто. Указываем название сайта. Так как это учебный сайт. Так и напишем – “Учебный сайт” Указываем любой email. Он сейчас нам не важен. Давайте сделаем Логин и пароль admin. В ходе обучении Вы научитесь менять на любой из админ панели. 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сайта на базе CMS Joomla 2.5 и выше</dc:title>
  <dc:creator>Лима</dc:creator>
  <cp:lastModifiedBy>Dima Yurashevich</cp:lastModifiedBy>
  <cp:revision>5</cp:revision>
  <dcterms:created xsi:type="dcterms:W3CDTF">2014-10-14T00:38:42Z</dcterms:created>
  <dcterms:modified xsi:type="dcterms:W3CDTF">2019-10-02T15:11:29Z</dcterms:modified>
</cp:coreProperties>
</file>