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7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6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3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4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0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5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1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44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CA3E8D-3633-459C-B3ED-C692AFCD84B8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15C159-6FDF-46BB-9945-1CC89D6BD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05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ticons.github.com/" TargetMode="External"/><Relationship Id="rId2" Type="http://schemas.openxmlformats.org/officeDocument/2006/relationships/hyperlink" Target="https://glyphic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lat_Design" TargetMode="External"/><Relationship Id="rId2" Type="http://schemas.openxmlformats.org/officeDocument/2006/relationships/hyperlink" Target="https://ru.wikipedia.org/wiki/%D0%90%D0%B4%D0%B0%D0%BF%D1%82%D0%B8%D0%B2%D0%BD%D1%8B%D0%B9_%D0%B2%D0%B5%D0%B1-%D0%B4%D0%B8%D0%B7%D0%B0%D0%B9%D0%BD#%D0%9E%D1%81%D0%BD%D0%BE%D0%B2%D0%BD%D1%8B%D0%B5_%D0%BF%D1%80%D0%B8%D0%BD%D1%86%D0%B8%D0%BF%D1%8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70411055402/http:/sass-lang.com/libsa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отличия </a:t>
            </a:r>
            <a:r>
              <a:rPr lang="ru-RU" dirty="0" err="1"/>
              <a:t>Bootstrap</a:t>
            </a:r>
            <a:r>
              <a:rPr lang="ru-RU" dirty="0"/>
              <a:t> 3-ей и 4-ой версий</a:t>
            </a:r>
          </a:p>
        </p:txBody>
      </p:sp>
    </p:spTree>
    <p:extLst>
      <p:ext uri="{BB962C8B-B14F-4D97-AF65-F5344CB8AC3E}">
        <p14:creationId xmlns:p14="http://schemas.microsoft.com/office/powerpoint/2010/main" val="1873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Изменения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Bootstrap</a:t>
            </a:r>
            <a:r>
              <a:rPr lang="ru-RU" dirty="0"/>
              <a:t> присутствует большое количество </a:t>
            </a:r>
            <a:r>
              <a:rPr lang="ru-RU" dirty="0" err="1"/>
              <a:t>JavaScript</a:t>
            </a:r>
            <a:r>
              <a:rPr lang="ru-RU" dirty="0"/>
              <a:t> кода, который необходим для работы некоторых компонентов и так как в самих компонентах изменений не так много, </a:t>
            </a:r>
            <a:r>
              <a:rPr lang="ru-RU" dirty="0" err="1"/>
              <a:t>JavaScript</a:t>
            </a:r>
            <a:r>
              <a:rPr lang="ru-RU" dirty="0"/>
              <a:t> в целом почти не изменился.</a:t>
            </a:r>
          </a:p>
          <a:p>
            <a:r>
              <a:rPr lang="ru-RU" dirty="0"/>
              <a:t>Вот несколько изменений: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Убрали поддержку IE8:</a:t>
            </a:r>
            <a:r>
              <a:rPr lang="ru-RU" dirty="0"/>
              <a:t> Теперь когда отбросили поддержку IE8, мы можем с легкостью использовать более быструю версию </a:t>
            </a:r>
            <a:r>
              <a:rPr lang="ru-RU" dirty="0" err="1"/>
              <a:t>jQuery</a:t>
            </a:r>
            <a:r>
              <a:rPr lang="ru-RU" dirty="0"/>
              <a:t>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Поддержка ES6:</a:t>
            </a:r>
            <a:r>
              <a:rPr lang="ru-RU" dirty="0"/>
              <a:t> Все плагины были переписаны в ES6 и скомпилированы при помощи </a:t>
            </a:r>
            <a:r>
              <a:rPr lang="ru-RU" dirty="0" err="1"/>
              <a:t>Babel</a:t>
            </a:r>
            <a:r>
              <a:rPr lang="ru-RU" dirty="0"/>
              <a:t>, компилятора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62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Glyphicons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Bootstrap4 полностью перешел на использование SVG изображений, в связи с этим был удален </a:t>
            </a:r>
            <a:r>
              <a:rPr lang="ru-RU" dirty="0" err="1"/>
              <a:t>иконочный</a:t>
            </a:r>
            <a:r>
              <a:rPr lang="ru-RU" dirty="0"/>
              <a:t> шрифт </a:t>
            </a:r>
            <a:r>
              <a:rPr lang="ru-RU" dirty="0" err="1"/>
              <a:t>Glypicons</a:t>
            </a:r>
            <a:r>
              <a:rPr lang="ru-RU" dirty="0"/>
              <a:t>, который присутствует в Bootstrap3. Разработчики </a:t>
            </a:r>
            <a:r>
              <a:rPr lang="ru-RU" dirty="0" err="1"/>
              <a:t>фреймворка</a:t>
            </a:r>
            <a:r>
              <a:rPr lang="ru-RU" dirty="0"/>
              <a:t> рекомендуют использовать сторонние библиотеки иконок поддерживающие формат SVG: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новая версия </a:t>
            </a:r>
            <a:r>
              <a:rPr lang="ru-RU" dirty="0" err="1">
                <a:hlinkClick r:id="rId2"/>
              </a:rPr>
              <a:t>Glyphicons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hlinkClick r:id="rId3"/>
              </a:rPr>
              <a:t>Octicons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hlinkClick r:id="rId4"/>
              </a:rPr>
              <a:t>Font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Awesome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45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Карточки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Bootstrap</a:t>
            </a:r>
            <a:r>
              <a:rPr lang="ru-RU" dirty="0"/>
              <a:t> 4, вкладки, миниатюры и </a:t>
            </a:r>
            <a:r>
              <a:rPr lang="ru-RU" dirty="0" err="1"/>
              <a:t>well</a:t>
            </a:r>
            <a:r>
              <a:rPr lang="ru-RU" dirty="0"/>
              <a:t> были удалены и заменены карточками. Данный компонент можно использовать для отображения информации в качестве страницы или контейнера, который поддерживает различные виды контента, такие как ссылки, текст, изображения, заголовки, колонтитулы и многое другое с различными цветами фона.</a:t>
            </a:r>
          </a:p>
          <a:p>
            <a:r>
              <a:rPr lang="ru-RU" dirty="0"/>
              <a:t>Для подключения добавьте классы </a:t>
            </a:r>
            <a:r>
              <a:rPr lang="ru-RU" b="1" dirty="0"/>
              <a:t>.</a:t>
            </a:r>
            <a:r>
              <a:rPr lang="ru-RU" b="1" dirty="0" err="1"/>
              <a:t>card</a:t>
            </a:r>
            <a:r>
              <a:rPr lang="ru-RU" dirty="0"/>
              <a:t> и </a:t>
            </a:r>
            <a:r>
              <a:rPr lang="ru-RU" b="1" dirty="0"/>
              <a:t>.</a:t>
            </a:r>
            <a:r>
              <a:rPr lang="ru-RU" b="1" dirty="0" err="1"/>
              <a:t>card-block</a:t>
            </a:r>
            <a:r>
              <a:rPr lang="ru-RU" dirty="0"/>
              <a:t> к выбранному элементу. Есть также еще несколько классов, которые можно использовать внутри класса </a:t>
            </a:r>
            <a:r>
              <a:rPr lang="ru-RU" b="1" dirty="0"/>
              <a:t>.</a:t>
            </a:r>
            <a:r>
              <a:rPr lang="ru-RU" b="1" dirty="0" err="1"/>
              <a:t>card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ru-RU" b="1" dirty="0" err="1"/>
              <a:t>card-title</a:t>
            </a:r>
            <a:r>
              <a:rPr lang="ru-RU" dirty="0"/>
              <a:t> название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ru-RU" b="1" dirty="0" err="1"/>
              <a:t>card-text</a:t>
            </a:r>
            <a:r>
              <a:rPr lang="ru-RU" dirty="0"/>
              <a:t> текст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ru-RU" b="1" dirty="0" err="1"/>
              <a:t>card-header</a:t>
            </a:r>
            <a:r>
              <a:rPr lang="ru-RU" dirty="0"/>
              <a:t> заголовок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ru-RU" b="1" dirty="0" err="1"/>
              <a:t>card-footer</a:t>
            </a:r>
            <a:r>
              <a:rPr lang="ru-RU" dirty="0"/>
              <a:t> футер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49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13" y="2838994"/>
            <a:ext cx="8825658" cy="905692"/>
          </a:xfrm>
        </p:spPr>
        <p:txBody>
          <a:bodyPr/>
          <a:lstStyle/>
          <a:p>
            <a:pPr algn="ctr"/>
            <a:r>
              <a:rPr lang="ru-RU" dirty="0" smtClean="0"/>
              <a:t>Что использовать?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8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12274"/>
            <a:ext cx="9756886" cy="3607526"/>
          </a:xfrm>
        </p:spPr>
        <p:txBody>
          <a:bodyPr>
            <a:normAutofit/>
          </a:bodyPr>
          <a:lstStyle/>
          <a:p>
            <a:r>
              <a:rPr lang="ru-RU" b="1" dirty="0" err="1"/>
              <a:t>Bootstrap</a:t>
            </a:r>
            <a:r>
              <a:rPr lang="ru-RU" dirty="0"/>
              <a:t> — </a:t>
            </a:r>
            <a:r>
              <a:rPr lang="ru-RU" dirty="0" err="1"/>
              <a:t>фреймворк</a:t>
            </a:r>
            <a:r>
              <a:rPr lang="ru-RU" dirty="0"/>
              <a:t>, набор HTML+CSS инструментов и шаблонов для верстки и более эффективного и быстрого создания сайтов и </a:t>
            </a:r>
            <a:r>
              <a:rPr lang="ru-RU" dirty="0" smtClean="0"/>
              <a:t>веб-приложений.</a:t>
            </a:r>
            <a:endParaRPr lang="ru-RU" dirty="0"/>
          </a:p>
          <a:p>
            <a:r>
              <a:rPr lang="ru-RU" b="1" dirty="0" err="1"/>
              <a:t>Бутстрап</a:t>
            </a:r>
            <a:r>
              <a:rPr lang="ru-RU" dirty="0"/>
              <a:t> — современный </a:t>
            </a:r>
            <a:r>
              <a:rPr lang="ru-RU" dirty="0" smtClean="0"/>
              <a:t>помощник </a:t>
            </a:r>
            <a:r>
              <a:rPr lang="ru-RU" dirty="0"/>
              <a:t>разработчиков интерфейсов, дизайнеров и вебмастеров, доступный для использования по открытой лицензии. </a:t>
            </a:r>
            <a:r>
              <a:rPr lang="ru-RU" dirty="0" smtClean="0"/>
              <a:t>Фреймворк очень </a:t>
            </a:r>
            <a:r>
              <a:rPr lang="ru-RU" dirty="0"/>
              <a:t>динамичный и регулярно обновляемый, поэтому не все его функции могут корректно поддерживаться старыми браузерами.</a:t>
            </a:r>
          </a:p>
          <a:p>
            <a:r>
              <a:rPr lang="ru-RU" b="1" dirty="0" err="1"/>
              <a:t>Бутстрап</a:t>
            </a:r>
            <a:r>
              <a:rPr lang="ru-RU" dirty="0"/>
              <a:t> сейчас на пике популярности и можно уверенно сказать, что на его основе можно сделать любой веб-интерфейс.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Основные преимущества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83606" cy="3416300"/>
          </a:xfrm>
        </p:spPr>
        <p:txBody>
          <a:bodyPr/>
          <a:lstStyle/>
          <a:p>
            <a:r>
              <a:rPr lang="ru-RU" dirty="0"/>
              <a:t>Экономия </a:t>
            </a:r>
            <a:r>
              <a:rPr lang="ru-RU" dirty="0" smtClean="0"/>
              <a:t>времени — </a:t>
            </a:r>
            <a:r>
              <a:rPr lang="ru-RU" dirty="0"/>
              <a:t>вы экономите </a:t>
            </a:r>
            <a:r>
              <a:rPr lang="ru-RU" dirty="0" smtClean="0"/>
              <a:t>усилия, </a:t>
            </a:r>
            <a:r>
              <a:rPr lang="ru-RU" dirty="0"/>
              <a:t>потому что используете уже готовые классы и дизайн. </a:t>
            </a:r>
            <a:endParaRPr lang="ru-RU" dirty="0" smtClean="0"/>
          </a:p>
          <a:p>
            <a:r>
              <a:rPr lang="ru-RU" dirty="0"/>
              <a:t>Адаптивность (</a:t>
            </a:r>
            <a:r>
              <a:rPr lang="ru-RU" dirty="0" err="1"/>
              <a:t>mobile</a:t>
            </a:r>
            <a:r>
              <a:rPr lang="ru-RU" dirty="0"/>
              <a:t> first), высокая скорость и оптимизация, стандартизация интерфейсов — динамичные макеты </a:t>
            </a:r>
            <a:r>
              <a:rPr lang="ru-RU" dirty="0" err="1"/>
              <a:t>Бутстрапа</a:t>
            </a:r>
            <a:r>
              <a:rPr lang="ru-RU" dirty="0"/>
              <a:t> качественно отображаются на самых разных устройствах без необходимости внесения изменений в разметку</a:t>
            </a:r>
            <a:r>
              <a:rPr lang="ru-RU" dirty="0" smtClean="0"/>
              <a:t>.</a:t>
            </a:r>
          </a:p>
          <a:p>
            <a:r>
              <a:rPr lang="ru-RU" dirty="0"/>
              <a:t>Дизайн — единые шаблоны и стилевое оформление элементов макета и всех страниц на сайте в целом. И при этом </a:t>
            </a:r>
            <a:r>
              <a:rPr lang="ru-RU" dirty="0" err="1"/>
              <a:t>Bootstrap</a:t>
            </a:r>
            <a:r>
              <a:rPr lang="ru-RU" dirty="0"/>
              <a:t> кросс-</a:t>
            </a:r>
            <a:r>
              <a:rPr lang="ru-RU" dirty="0" err="1"/>
              <a:t>браузерный</a:t>
            </a:r>
            <a:r>
              <a:rPr lang="ru-RU" dirty="0"/>
              <a:t> и хорошо отображается во всех браузерах </a:t>
            </a:r>
            <a:r>
              <a:rPr lang="ru-RU" dirty="0" err="1"/>
              <a:t>Safari</a:t>
            </a:r>
            <a:r>
              <a:rPr lang="ru-RU" dirty="0"/>
              <a:t>, </a:t>
            </a:r>
            <a:r>
              <a:rPr lang="ru-RU" dirty="0" err="1"/>
              <a:t>Firefox</a:t>
            </a:r>
            <a:r>
              <a:rPr lang="ru-RU" dirty="0"/>
              <a:t>, IE, EDGE и тех, что на основе </a:t>
            </a:r>
            <a:r>
              <a:rPr lang="ru-RU" dirty="0" err="1" smtClean="0"/>
              <a:t>Chromium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6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Недостатки </a:t>
            </a:r>
            <a:r>
              <a:rPr lang="en-US" dirty="0"/>
              <a:t>Bootstrap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Первый – кода обычно в библиотеке написано больше, чем если бы вы написали при разработке с нуля. Потому </a:t>
            </a:r>
            <a:r>
              <a:rPr lang="ru-RU" dirty="0" smtClean="0"/>
              <a:t>что, </a:t>
            </a:r>
            <a:r>
              <a:rPr lang="ru-RU" dirty="0"/>
              <a:t>когда вы делаете самостоятельно, вы реализуете только необходимый </a:t>
            </a:r>
            <a:r>
              <a:rPr lang="ru-RU" dirty="0" smtClean="0"/>
              <a:t>функционал. </a:t>
            </a:r>
            <a:r>
              <a:rPr lang="ru-RU" dirty="0"/>
              <a:t>В </a:t>
            </a:r>
            <a:r>
              <a:rPr lang="ru-RU" dirty="0" err="1"/>
              <a:t>Bootstrap</a:t>
            </a:r>
            <a:r>
              <a:rPr lang="ru-RU" dirty="0"/>
              <a:t> же есть все на все случаи жизни. Даже то, что вам может не пригодиться. Но опять же, эта проблема очень легко решается тем, что вы можете сами выбирать, какие компоненты </a:t>
            </a:r>
            <a:r>
              <a:rPr lang="ru-RU" dirty="0" err="1"/>
              <a:t>фреймворка</a:t>
            </a:r>
            <a:r>
              <a:rPr lang="ru-RU" dirty="0"/>
              <a:t> загрузить в </a:t>
            </a:r>
            <a:r>
              <a:rPr lang="ru-RU" dirty="0" err="1"/>
              <a:t>css</a:t>
            </a:r>
            <a:r>
              <a:rPr lang="ru-RU" dirty="0"/>
              <a:t>-файл. Например, вы вообще можете скачать только сетку, а все остальное делать самостоятельно.</a:t>
            </a:r>
          </a:p>
          <a:p>
            <a:pPr fontAlgn="base"/>
            <a:r>
              <a:rPr lang="ru-RU" dirty="0"/>
              <a:t>Второй недостаток – шаблонный дизайн. </a:t>
            </a:r>
            <a:r>
              <a:rPr lang="ru-RU" dirty="0" smtClean="0"/>
              <a:t>Но </a:t>
            </a:r>
            <a:r>
              <a:rPr lang="ru-RU" dirty="0"/>
              <a:t>и эта проблема легко решается, потому что она будет существовать только в том случае, если вы будете использовать только готовые компоненты </a:t>
            </a:r>
            <a:r>
              <a:rPr lang="ru-RU" dirty="0" err="1"/>
              <a:t>фреймворка</a:t>
            </a:r>
            <a:r>
              <a:rPr lang="ru-RU" dirty="0"/>
              <a:t> и ничего никогда не </a:t>
            </a:r>
            <a:r>
              <a:rPr lang="ru-RU" dirty="0" err="1"/>
              <a:t>кастомизировать</a:t>
            </a:r>
            <a:r>
              <a:rPr lang="ru-RU" dirty="0"/>
              <a:t> под себя.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5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История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Третья </a:t>
            </a:r>
            <a:r>
              <a:rPr lang="ru-RU" dirty="0"/>
              <a:t>версия выпущена 19 августа 2013 года. В ней адаптивность получила дальнейшее развитие, был осуществлён переход к концепции </a:t>
            </a:r>
            <a:r>
              <a:rPr lang="ru-RU" dirty="0" err="1">
                <a:hlinkClick r:id="rId2" tooltip="Адаптивный веб-дизайн"/>
              </a:rPr>
              <a:t>mobile</a:t>
            </a:r>
            <a:r>
              <a:rPr lang="ru-RU" dirty="0">
                <a:hlinkClick r:id="rId2" tooltip="Адаптивный веб-дизайн"/>
              </a:rPr>
              <a:t> first</a:t>
            </a:r>
            <a:r>
              <a:rPr lang="ru-RU" dirty="0"/>
              <a:t>, оптимизации прежде всего под мобильные устройства. Дизайн по умолчанию стал </a:t>
            </a:r>
            <a:r>
              <a:rPr lang="ru-RU" dirty="0" smtClean="0">
                <a:hlinkClick r:id="rId3" tooltip="Flat Design"/>
              </a:rPr>
              <a:t>плоским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Работа над четвёртой версией начата 29 октября 2014 </a:t>
            </a:r>
            <a:r>
              <a:rPr lang="ru-RU" dirty="0" smtClean="0"/>
              <a:t>года. </a:t>
            </a:r>
            <a:r>
              <a:rPr lang="ru-RU" dirty="0"/>
              <a:t>Альфа версия вышла 19 августа 2015 </a:t>
            </a:r>
            <a:r>
              <a:rPr lang="ru-RU" dirty="0" smtClean="0"/>
              <a:t>года. </a:t>
            </a:r>
            <a:r>
              <a:rPr lang="ru-RU" dirty="0"/>
              <a:t>Первая бета версия выпущена 10 августа </a:t>
            </a:r>
            <a:r>
              <a:rPr lang="ru-RU" dirty="0" smtClean="0"/>
              <a:t>2017. </a:t>
            </a:r>
            <a:r>
              <a:rPr lang="ru-RU" dirty="0"/>
              <a:t>Вторая бета версия выпущена 19 октября </a:t>
            </a:r>
            <a:r>
              <a:rPr lang="ru-RU" dirty="0" smtClean="0"/>
              <a:t>2017. </a:t>
            </a:r>
            <a:r>
              <a:rPr lang="ru-RU" dirty="0"/>
              <a:t>18 января 2018 года выпущена первая стабильная версия </a:t>
            </a:r>
            <a:r>
              <a:rPr lang="ru-RU" dirty="0" err="1"/>
              <a:t>Bootstrap</a:t>
            </a:r>
            <a:r>
              <a:rPr lang="ru-RU" dirty="0"/>
              <a:t> </a:t>
            </a:r>
            <a:r>
              <a:rPr lang="ru-RU" dirty="0" smtClean="0"/>
              <a:t>4.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6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Глобальные </a:t>
            </a:r>
            <a:r>
              <a:rPr lang="ru-RU" b="1" dirty="0"/>
              <a:t>изменения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Список глобальных изменений в </a:t>
            </a:r>
            <a:r>
              <a:rPr lang="ru-RU" dirty="0" err="1"/>
              <a:t>Bootstrap</a:t>
            </a:r>
            <a:r>
              <a:rPr lang="ru-RU" dirty="0"/>
              <a:t> 4:</a:t>
            </a:r>
          </a:p>
          <a:p>
            <a:r>
              <a:rPr lang="ru-RU" dirty="0"/>
              <a:t>Смена </a:t>
            </a:r>
            <a:r>
              <a:rPr lang="ru-RU" b="1" dirty="0" err="1"/>
              <a:t>Less</a:t>
            </a:r>
            <a:r>
              <a:rPr lang="ru-RU" dirty="0"/>
              <a:t> на </a:t>
            </a:r>
            <a:r>
              <a:rPr lang="ru-RU" b="1" dirty="0" err="1"/>
              <a:t>Sass</a:t>
            </a:r>
            <a:r>
              <a:rPr lang="ru-RU" dirty="0"/>
              <a:t> в CSS файлах.</a:t>
            </a:r>
          </a:p>
          <a:p>
            <a:r>
              <a:rPr lang="ru-RU" dirty="0"/>
              <a:t>Смена </a:t>
            </a:r>
            <a:r>
              <a:rPr lang="ru-RU" b="1" dirty="0" err="1"/>
              <a:t>px</a:t>
            </a:r>
            <a:r>
              <a:rPr lang="ru-RU" dirty="0"/>
              <a:t> на </a:t>
            </a:r>
            <a:r>
              <a:rPr lang="ru-RU" b="1" dirty="0" err="1"/>
              <a:t>rem</a:t>
            </a:r>
            <a:r>
              <a:rPr lang="ru-RU" dirty="0"/>
              <a:t> в качестве единиц измерения в CSS.</a:t>
            </a:r>
          </a:p>
          <a:p>
            <a:r>
              <a:rPr lang="ru-RU" dirty="0"/>
              <a:t>Медиа-запросы теперь </a:t>
            </a:r>
            <a:r>
              <a:rPr lang="ru-RU" b="1" dirty="0" err="1"/>
              <a:t>ems</a:t>
            </a:r>
            <a:r>
              <a:rPr lang="ru-RU" dirty="0"/>
              <a:t> вместо </a:t>
            </a:r>
            <a:r>
              <a:rPr lang="ru-RU" b="1" dirty="0" err="1"/>
              <a:t>pxs</a:t>
            </a:r>
            <a:r>
              <a:rPr lang="ru-RU" dirty="0"/>
              <a:t>.</a:t>
            </a:r>
          </a:p>
          <a:p>
            <a:r>
              <a:rPr lang="ru-RU" dirty="0"/>
              <a:t>Размер шрифта увеличен с </a:t>
            </a:r>
            <a:r>
              <a:rPr lang="ru-RU" b="1" dirty="0"/>
              <a:t>14px</a:t>
            </a:r>
            <a:r>
              <a:rPr lang="ru-RU" dirty="0"/>
              <a:t> до </a:t>
            </a:r>
            <a:r>
              <a:rPr lang="ru-RU" b="1" dirty="0"/>
              <a:t>16px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6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Исходный </a:t>
            </a:r>
            <a:r>
              <a:rPr lang="ru-RU" b="1" dirty="0"/>
              <a:t>код </a:t>
            </a:r>
            <a:r>
              <a:rPr lang="en-US" b="1" dirty="0"/>
              <a:t>Bootstrap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Исходный код </a:t>
            </a:r>
            <a:r>
              <a:rPr lang="en-US" dirty="0"/>
              <a:t>Bootstrap 3 </a:t>
            </a:r>
            <a:r>
              <a:rPr lang="ru-RU" dirty="0"/>
              <a:t>содержит перекомпилированный </a:t>
            </a:r>
            <a:r>
              <a:rPr lang="en-US" dirty="0"/>
              <a:t>CSS, JavaScript, </a:t>
            </a:r>
            <a:r>
              <a:rPr lang="ru-RU" dirty="0"/>
              <a:t>и шрифты, наряду с исходными </a:t>
            </a:r>
            <a:r>
              <a:rPr lang="en-US" dirty="0"/>
              <a:t>Less, JavaScript </a:t>
            </a:r>
            <a:r>
              <a:rPr lang="ru-RU" dirty="0"/>
              <a:t>и документацией.</a:t>
            </a:r>
          </a:p>
          <a:p>
            <a:r>
              <a:rPr lang="ru-RU" dirty="0"/>
              <a:t>В </a:t>
            </a:r>
            <a:r>
              <a:rPr lang="en-US" dirty="0"/>
              <a:t>Bootstrap v4.0.0-alpha, </a:t>
            </a:r>
            <a:r>
              <a:rPr lang="ru-RU" dirty="0"/>
              <a:t>все файлы </a:t>
            </a:r>
            <a:r>
              <a:rPr lang="en-US" dirty="0"/>
              <a:t>Less </a:t>
            </a:r>
            <a:r>
              <a:rPr lang="ru-RU" dirty="0"/>
              <a:t>были заменены на </a:t>
            </a:r>
            <a:r>
              <a:rPr lang="en-US" dirty="0"/>
              <a:t>Sass </a:t>
            </a:r>
            <a:r>
              <a:rPr lang="ru-RU" dirty="0"/>
              <a:t>из-за миграции к </a:t>
            </a:r>
            <a:r>
              <a:rPr lang="en-US" dirty="0"/>
              <a:t>Sass </a:t>
            </a:r>
            <a:r>
              <a:rPr lang="ru-RU" dirty="0"/>
              <a:t>технологии через </a:t>
            </a:r>
            <a:r>
              <a:rPr lang="en-US" dirty="0" err="1">
                <a:hlinkClick r:id="rId2"/>
              </a:rPr>
              <a:t>libSass</a:t>
            </a:r>
            <a:r>
              <a:rPr lang="en-US" dirty="0"/>
              <a:t>. </a:t>
            </a:r>
            <a:r>
              <a:rPr lang="ru-RU" dirty="0"/>
              <a:t>Так как </a:t>
            </a:r>
            <a:r>
              <a:rPr lang="en-US" dirty="0"/>
              <a:t>Bootstrap 4 </a:t>
            </a:r>
            <a:r>
              <a:rPr lang="ru-RU" dirty="0"/>
              <a:t>больше не поддерживает </a:t>
            </a:r>
            <a:r>
              <a:rPr lang="en-US" dirty="0" err="1"/>
              <a:t>glyphicons</a:t>
            </a:r>
            <a:r>
              <a:rPr lang="en-US" dirty="0"/>
              <a:t>, </a:t>
            </a:r>
            <a:r>
              <a:rPr lang="ru-RU" dirty="0"/>
              <a:t>папку шрифтов тоже убрали.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5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FlexBox</a:t>
            </a:r>
            <a:r>
              <a:rPr lang="en-US" dirty="0" smtClean="0"/>
              <a:t> </a:t>
            </a:r>
            <a:r>
              <a:rPr lang="ru-RU" dirty="0"/>
              <a:t>вместо </a:t>
            </a:r>
            <a:r>
              <a:rPr lang="en-US" dirty="0"/>
              <a:t>Float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прежних версиях сетка </a:t>
            </a:r>
            <a:r>
              <a:rPr lang="ru-RU" dirty="0" err="1"/>
              <a:t>Bootstrap</a:t>
            </a:r>
            <a:r>
              <a:rPr lang="ru-RU" dirty="0"/>
              <a:t> использовала метод </a:t>
            </a:r>
            <a:r>
              <a:rPr lang="ru-RU" dirty="0" err="1"/>
              <a:t>Float</a:t>
            </a:r>
            <a:r>
              <a:rPr lang="ru-RU" dirty="0"/>
              <a:t>, однако теперь она базируется на технологии </a:t>
            </a:r>
            <a:r>
              <a:rPr lang="ru-RU" dirty="0" err="1"/>
              <a:t>FlexBox</a:t>
            </a:r>
            <a:r>
              <a:rPr lang="ru-RU" dirty="0"/>
              <a:t>. Преимущество такого решения состоит в том, что если раньше при контенте разного объёма блоки отличались по высоте, то теперь при разной длине текста, колонки будут иметь одинаковую высоту. Из-за этого оформление портала смотрится симпатичнее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34" y="4311650"/>
            <a:ext cx="2983027" cy="1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Типография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</a:t>
            </a:r>
            <a:r>
              <a:rPr lang="ru-RU" dirty="0" err="1"/>
              <a:t>px</a:t>
            </a:r>
            <a:r>
              <a:rPr lang="ru-RU" dirty="0"/>
              <a:t> и </a:t>
            </a:r>
            <a:r>
              <a:rPr lang="ru-RU" dirty="0" err="1"/>
              <a:t>em</a:t>
            </a:r>
            <a:r>
              <a:rPr lang="ru-RU" dirty="0"/>
              <a:t>, они не являются фиксированными или относительными единицами измерения. Единицы измерения </a:t>
            </a:r>
            <a:r>
              <a:rPr lang="ru-RU" dirty="0" err="1"/>
              <a:t>rem</a:t>
            </a:r>
            <a:r>
              <a:rPr lang="ru-RU" dirty="0"/>
              <a:t> являются динамическими по отношению к корневому тегу HTML. Тем не менее, вы все еще можете использовать </a:t>
            </a:r>
            <a:r>
              <a:rPr lang="ru-RU" dirty="0" err="1"/>
              <a:t>px</a:t>
            </a:r>
            <a:r>
              <a:rPr lang="ru-RU" dirty="0"/>
              <a:t>, </a:t>
            </a:r>
            <a:r>
              <a:rPr lang="ru-RU" dirty="0" err="1"/>
              <a:t>em</a:t>
            </a:r>
            <a:r>
              <a:rPr lang="ru-RU" dirty="0"/>
              <a:t> и </a:t>
            </a:r>
            <a:r>
              <a:rPr lang="ru-RU" dirty="0" err="1"/>
              <a:t>pt</a:t>
            </a:r>
            <a:r>
              <a:rPr lang="ru-RU" dirty="0"/>
              <a:t> в своих </a:t>
            </a:r>
            <a:r>
              <a:rPr lang="ru-RU" dirty="0" err="1"/>
              <a:t>Bootstrap</a:t>
            </a:r>
            <a:r>
              <a:rPr lang="ru-RU" dirty="0"/>
              <a:t> проектах.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76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554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Основные отличия Bootstrap 3-ей и 4-ой версий</vt:lpstr>
      <vt:lpstr>Введение</vt:lpstr>
      <vt:lpstr> Основные преимущества </vt:lpstr>
      <vt:lpstr> Недостатки Bootstrap </vt:lpstr>
      <vt:lpstr> История </vt:lpstr>
      <vt:lpstr> Глобальные изменения </vt:lpstr>
      <vt:lpstr> Исходный код Bootstrap </vt:lpstr>
      <vt:lpstr> FlexBox вместо Float </vt:lpstr>
      <vt:lpstr> Типография </vt:lpstr>
      <vt:lpstr> Изменения в JavaScript </vt:lpstr>
      <vt:lpstr> Glyphicons </vt:lpstr>
      <vt:lpstr> Карточки </vt:lpstr>
      <vt:lpstr>Что использовать?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отличия Bootstrap 3-ей и 4-ой версий</dc:title>
  <dc:creator>Костюкова Анна</dc:creator>
  <cp:lastModifiedBy>Костюкова Анна</cp:lastModifiedBy>
  <cp:revision>7</cp:revision>
  <dcterms:created xsi:type="dcterms:W3CDTF">2020-05-11T15:38:58Z</dcterms:created>
  <dcterms:modified xsi:type="dcterms:W3CDTF">2020-05-11T16:44:21Z</dcterms:modified>
</cp:coreProperties>
</file>