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80" r:id="rId2"/>
    <p:sldId id="27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19.01.2018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19.01.2018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19.01.2018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971600" y="188640"/>
            <a:ext cx="7175351" cy="1793167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  <a:effectLst/>
              </a:rPr>
              <a:t>ПОТОКИ В СЕТЯХ</a:t>
            </a:r>
            <a:endParaRPr lang="be-BY" dirty="0">
              <a:solidFill>
                <a:srgbClr val="FF00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556792"/>
            <a:ext cx="8640960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ru-RU" sz="4000" dirty="0" smtClean="0">
                <a:solidFill>
                  <a:srgbClr val="FF0000"/>
                </a:solidFill>
              </a:rPr>
              <a:t>Цель: </a:t>
            </a:r>
            <a:r>
              <a:rPr lang="ru-RU" sz="4000" dirty="0" smtClean="0">
                <a:solidFill>
                  <a:schemeClr val="tx1"/>
                </a:solidFill>
              </a:rPr>
              <a:t>освоение навыков решения задач построения потоков в сетях.</a:t>
            </a:r>
          </a:p>
          <a:p>
            <a:pPr marL="45720" indent="0">
              <a:buFont typeface="Georgia" pitchFamily="18" charset="0"/>
              <a:buNone/>
            </a:pPr>
            <a:r>
              <a:rPr lang="ru-RU" sz="40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chemeClr val="tx1"/>
                </a:solidFill>
              </a:rPr>
              <a:t>изучение основных понятий;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chemeClr val="tx1"/>
                </a:solidFill>
              </a:rPr>
              <a:t>освоение навыков решения задачи о максимальном потоке.</a:t>
            </a:r>
          </a:p>
          <a:p>
            <a:pPr marL="45720" indent="0">
              <a:buFont typeface="Georgia" pitchFamily="18" charset="0"/>
              <a:buNone/>
            </a:pPr>
            <a:endParaRPr lang="be-BY" sz="4000" dirty="0"/>
          </a:p>
        </p:txBody>
      </p:sp>
    </p:spTree>
    <p:extLst>
      <p:ext uri="{BB962C8B-B14F-4D97-AF65-F5344CB8AC3E}">
        <p14:creationId xmlns:p14="http://schemas.microsoft.com/office/powerpoint/2010/main" val="401857449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264"/>
          <p:cNvGrpSpPr/>
          <p:nvPr/>
        </p:nvGrpSpPr>
        <p:grpSpPr>
          <a:xfrm>
            <a:off x="221326" y="228600"/>
            <a:ext cx="5257800" cy="3543300"/>
            <a:chOff x="0" y="0"/>
            <a:chExt cx="5257800" cy="3543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266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7" name="Oval 267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8" name="Oval 268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3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9" name="Oval 269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10" name="Line 270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271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272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273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274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275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16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16" name="Text Box 276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12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17" name="Text Box 277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18" name="Text Box 278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13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279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80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81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82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283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5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284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85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286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9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27" name="Text Box 287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28" name="Text Box 288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29" name="Text Box 289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0" name="Text Box 290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7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1" name="Text Box 291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2" name="Freeform 320"/>
            <p:cNvSpPr>
              <a:spLocks/>
            </p:cNvSpPr>
            <p:nvPr/>
          </p:nvSpPr>
          <p:spPr bwMode="auto">
            <a:xfrm>
              <a:off x="948690" y="481330"/>
              <a:ext cx="457200" cy="1926590"/>
            </a:xfrm>
            <a:custGeom>
              <a:avLst/>
              <a:gdLst>
                <a:gd name="T0" fmla="*/ 180 w 720"/>
                <a:gd name="T1" fmla="*/ 0 h 3034"/>
                <a:gd name="T2" fmla="*/ 255 w 720"/>
                <a:gd name="T3" fmla="*/ 15 h 3034"/>
                <a:gd name="T4" fmla="*/ 300 w 720"/>
                <a:gd name="T5" fmla="*/ 60 h 3034"/>
                <a:gd name="T6" fmla="*/ 420 w 720"/>
                <a:gd name="T7" fmla="*/ 135 h 3034"/>
                <a:gd name="T8" fmla="*/ 540 w 720"/>
                <a:gd name="T9" fmla="*/ 255 h 3034"/>
                <a:gd name="T10" fmla="*/ 600 w 720"/>
                <a:gd name="T11" fmla="*/ 315 h 3034"/>
                <a:gd name="T12" fmla="*/ 690 w 720"/>
                <a:gd name="T13" fmla="*/ 525 h 3034"/>
                <a:gd name="T14" fmla="*/ 720 w 720"/>
                <a:gd name="T15" fmla="*/ 615 h 3034"/>
                <a:gd name="T16" fmla="*/ 705 w 720"/>
                <a:gd name="T17" fmla="*/ 1575 h 3034"/>
                <a:gd name="T18" fmla="*/ 690 w 720"/>
                <a:gd name="T19" fmla="*/ 1620 h 3034"/>
                <a:gd name="T20" fmla="*/ 615 w 720"/>
                <a:gd name="T21" fmla="*/ 1875 h 3034"/>
                <a:gd name="T22" fmla="*/ 495 w 720"/>
                <a:gd name="T23" fmla="*/ 2250 h 3034"/>
                <a:gd name="T24" fmla="*/ 450 w 720"/>
                <a:gd name="T25" fmla="*/ 2340 h 3034"/>
                <a:gd name="T26" fmla="*/ 405 w 720"/>
                <a:gd name="T27" fmla="*/ 2535 h 3034"/>
                <a:gd name="T28" fmla="*/ 330 w 720"/>
                <a:gd name="T29" fmla="*/ 2700 h 3034"/>
                <a:gd name="T30" fmla="*/ 225 w 720"/>
                <a:gd name="T31" fmla="*/ 2895 h 3034"/>
                <a:gd name="T32" fmla="*/ 195 w 720"/>
                <a:gd name="T33" fmla="*/ 2955 h 3034"/>
                <a:gd name="T34" fmla="*/ 105 w 720"/>
                <a:gd name="T35" fmla="*/ 3015 h 3034"/>
                <a:gd name="T36" fmla="*/ 0 w 720"/>
                <a:gd name="T37" fmla="*/ 3015 h 3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0" h="3034">
                  <a:moveTo>
                    <a:pt x="180" y="0"/>
                  </a:moveTo>
                  <a:cubicBezTo>
                    <a:pt x="205" y="5"/>
                    <a:pt x="232" y="4"/>
                    <a:pt x="255" y="15"/>
                  </a:cubicBezTo>
                  <a:cubicBezTo>
                    <a:pt x="274" y="24"/>
                    <a:pt x="283" y="48"/>
                    <a:pt x="300" y="60"/>
                  </a:cubicBezTo>
                  <a:cubicBezTo>
                    <a:pt x="338" y="88"/>
                    <a:pt x="387" y="102"/>
                    <a:pt x="420" y="135"/>
                  </a:cubicBezTo>
                  <a:cubicBezTo>
                    <a:pt x="460" y="175"/>
                    <a:pt x="500" y="215"/>
                    <a:pt x="540" y="255"/>
                  </a:cubicBezTo>
                  <a:cubicBezTo>
                    <a:pt x="560" y="275"/>
                    <a:pt x="600" y="315"/>
                    <a:pt x="600" y="315"/>
                  </a:cubicBezTo>
                  <a:cubicBezTo>
                    <a:pt x="628" y="386"/>
                    <a:pt x="662" y="454"/>
                    <a:pt x="690" y="525"/>
                  </a:cubicBezTo>
                  <a:cubicBezTo>
                    <a:pt x="702" y="554"/>
                    <a:pt x="720" y="615"/>
                    <a:pt x="720" y="615"/>
                  </a:cubicBezTo>
                  <a:cubicBezTo>
                    <a:pt x="715" y="935"/>
                    <a:pt x="715" y="1255"/>
                    <a:pt x="705" y="1575"/>
                  </a:cubicBezTo>
                  <a:cubicBezTo>
                    <a:pt x="705" y="1591"/>
                    <a:pt x="693" y="1604"/>
                    <a:pt x="690" y="1620"/>
                  </a:cubicBezTo>
                  <a:cubicBezTo>
                    <a:pt x="663" y="1755"/>
                    <a:pt x="665" y="1749"/>
                    <a:pt x="615" y="1875"/>
                  </a:cubicBezTo>
                  <a:cubicBezTo>
                    <a:pt x="567" y="1995"/>
                    <a:pt x="536" y="2127"/>
                    <a:pt x="495" y="2250"/>
                  </a:cubicBezTo>
                  <a:cubicBezTo>
                    <a:pt x="484" y="2282"/>
                    <a:pt x="462" y="2309"/>
                    <a:pt x="450" y="2340"/>
                  </a:cubicBezTo>
                  <a:cubicBezTo>
                    <a:pt x="426" y="2401"/>
                    <a:pt x="423" y="2472"/>
                    <a:pt x="405" y="2535"/>
                  </a:cubicBezTo>
                  <a:cubicBezTo>
                    <a:pt x="386" y="2603"/>
                    <a:pt x="370" y="2621"/>
                    <a:pt x="330" y="2700"/>
                  </a:cubicBezTo>
                  <a:cubicBezTo>
                    <a:pt x="297" y="2766"/>
                    <a:pt x="262" y="2830"/>
                    <a:pt x="225" y="2895"/>
                  </a:cubicBezTo>
                  <a:cubicBezTo>
                    <a:pt x="214" y="2914"/>
                    <a:pt x="211" y="2939"/>
                    <a:pt x="195" y="2955"/>
                  </a:cubicBezTo>
                  <a:cubicBezTo>
                    <a:pt x="170" y="2980"/>
                    <a:pt x="135" y="2995"/>
                    <a:pt x="105" y="3015"/>
                  </a:cubicBezTo>
                  <a:cubicBezTo>
                    <a:pt x="76" y="3034"/>
                    <a:pt x="35" y="3015"/>
                    <a:pt x="0" y="301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e-BY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Text Box 321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29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86" y="2922443"/>
            <a:ext cx="533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Полотно 353"/>
          <p:cNvGrpSpPr/>
          <p:nvPr/>
        </p:nvGrpSpPr>
        <p:grpSpPr>
          <a:xfrm>
            <a:off x="3543300" y="3029267"/>
            <a:ext cx="5257800" cy="3543300"/>
            <a:chOff x="0" y="0"/>
            <a:chExt cx="5257800" cy="35433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7" name="Oval 355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Oval 356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Oval 357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Oval 358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1" name="Line 359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360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3" name="AutoShape 361"/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62"/>
            <p:cNvCxnSpPr>
              <a:cxnSpLocks noChangeShapeType="1"/>
              <a:stCxn id="42" idx="7"/>
              <a:endCxn id="3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63"/>
            <p:cNvCxnSpPr>
              <a:cxnSpLocks noChangeShapeType="1"/>
              <a:stCxn id="42" idx="5"/>
              <a:endCxn id="3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364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365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Text Box 366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Text Box 367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0" name="AutoShape 368"/>
            <p:cNvCxnSpPr>
              <a:cxnSpLocks noChangeShapeType="1"/>
              <a:stCxn id="37" idx="3"/>
              <a:endCxn id="3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369"/>
            <p:cNvCxnSpPr>
              <a:cxnSpLocks noChangeShapeType="1"/>
              <a:stCxn id="38" idx="7"/>
              <a:endCxn id="3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370"/>
            <p:cNvCxnSpPr>
              <a:cxnSpLocks noChangeShapeType="1"/>
              <a:stCxn id="40" idx="3"/>
              <a:endCxn id="3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71"/>
            <p:cNvCxnSpPr>
              <a:cxnSpLocks noChangeShapeType="1"/>
              <a:stCxn id="39" idx="0"/>
              <a:endCxn id="4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372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5" name="AutoShape 373"/>
            <p:cNvCxnSpPr>
              <a:cxnSpLocks noChangeShapeType="1"/>
              <a:stCxn id="40" idx="5"/>
              <a:endCxn id="5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374"/>
            <p:cNvCxnSpPr>
              <a:cxnSpLocks noChangeShapeType="1"/>
              <a:stCxn id="39" idx="7"/>
              <a:endCxn id="5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375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8" name="Text Box 376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9" name="Text Box 377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0" name="Text Box 378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Text Box 379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2" name="Text Box 380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Text Box 381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600" b="1">
                  <a:effectLst/>
                  <a:latin typeface="Times New Roman"/>
                  <a:ea typeface="Times New Roman"/>
                </a:rPr>
                <a:t>35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Freeform 382"/>
            <p:cNvSpPr>
              <a:spLocks/>
            </p:cNvSpPr>
            <p:nvPr/>
          </p:nvSpPr>
          <p:spPr bwMode="auto">
            <a:xfrm>
              <a:off x="289560" y="213360"/>
              <a:ext cx="2146300" cy="1866900"/>
            </a:xfrm>
            <a:custGeom>
              <a:avLst/>
              <a:gdLst>
                <a:gd name="T0" fmla="*/ 0 w 3380"/>
                <a:gd name="T1" fmla="*/ 2940 h 2940"/>
                <a:gd name="T2" fmla="*/ 180 w 3380"/>
                <a:gd name="T3" fmla="*/ 2880 h 2940"/>
                <a:gd name="T4" fmla="*/ 300 w 3380"/>
                <a:gd name="T5" fmla="*/ 2865 h 2940"/>
                <a:gd name="T6" fmla="*/ 345 w 3380"/>
                <a:gd name="T7" fmla="*/ 2850 h 2940"/>
                <a:gd name="T8" fmla="*/ 405 w 3380"/>
                <a:gd name="T9" fmla="*/ 2820 h 2940"/>
                <a:gd name="T10" fmla="*/ 510 w 3380"/>
                <a:gd name="T11" fmla="*/ 2790 h 2940"/>
                <a:gd name="T12" fmla="*/ 555 w 3380"/>
                <a:gd name="T13" fmla="*/ 2760 h 2940"/>
                <a:gd name="T14" fmla="*/ 615 w 3380"/>
                <a:gd name="T15" fmla="*/ 2745 h 2940"/>
                <a:gd name="T16" fmla="*/ 795 w 3380"/>
                <a:gd name="T17" fmla="*/ 2670 h 2940"/>
                <a:gd name="T18" fmla="*/ 960 w 3380"/>
                <a:gd name="T19" fmla="*/ 2595 h 2940"/>
                <a:gd name="T20" fmla="*/ 1140 w 3380"/>
                <a:gd name="T21" fmla="*/ 2505 h 2940"/>
                <a:gd name="T22" fmla="*/ 1305 w 3380"/>
                <a:gd name="T23" fmla="*/ 2460 h 2940"/>
                <a:gd name="T24" fmla="*/ 1605 w 3380"/>
                <a:gd name="T25" fmla="*/ 2340 h 2940"/>
                <a:gd name="T26" fmla="*/ 1755 w 3380"/>
                <a:gd name="T27" fmla="*/ 2265 h 2940"/>
                <a:gd name="T28" fmla="*/ 1875 w 3380"/>
                <a:gd name="T29" fmla="*/ 2205 h 2940"/>
                <a:gd name="T30" fmla="*/ 2040 w 3380"/>
                <a:gd name="T31" fmla="*/ 2145 h 2940"/>
                <a:gd name="T32" fmla="*/ 2250 w 3380"/>
                <a:gd name="T33" fmla="*/ 2025 h 2940"/>
                <a:gd name="T34" fmla="*/ 2370 w 3380"/>
                <a:gd name="T35" fmla="*/ 1980 h 2940"/>
                <a:gd name="T36" fmla="*/ 2430 w 3380"/>
                <a:gd name="T37" fmla="*/ 1920 h 2940"/>
                <a:gd name="T38" fmla="*/ 2550 w 3380"/>
                <a:gd name="T39" fmla="*/ 1875 h 2940"/>
                <a:gd name="T40" fmla="*/ 2670 w 3380"/>
                <a:gd name="T41" fmla="*/ 1815 h 2940"/>
                <a:gd name="T42" fmla="*/ 2715 w 3380"/>
                <a:gd name="T43" fmla="*/ 1785 h 2940"/>
                <a:gd name="T44" fmla="*/ 2820 w 3380"/>
                <a:gd name="T45" fmla="*/ 1755 h 2940"/>
                <a:gd name="T46" fmla="*/ 3375 w 3380"/>
                <a:gd name="T47" fmla="*/ 1005 h 2940"/>
                <a:gd name="T48" fmla="*/ 3375 w 3380"/>
                <a:gd name="T49" fmla="*/ 0 h 2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80" h="2940">
                  <a:moveTo>
                    <a:pt x="0" y="2940"/>
                  </a:moveTo>
                  <a:cubicBezTo>
                    <a:pt x="61" y="2925"/>
                    <a:pt x="119" y="2891"/>
                    <a:pt x="180" y="2880"/>
                  </a:cubicBezTo>
                  <a:cubicBezTo>
                    <a:pt x="220" y="2873"/>
                    <a:pt x="260" y="2870"/>
                    <a:pt x="300" y="2865"/>
                  </a:cubicBezTo>
                  <a:cubicBezTo>
                    <a:pt x="315" y="2860"/>
                    <a:pt x="330" y="2856"/>
                    <a:pt x="345" y="2850"/>
                  </a:cubicBezTo>
                  <a:cubicBezTo>
                    <a:pt x="366" y="2841"/>
                    <a:pt x="384" y="2828"/>
                    <a:pt x="405" y="2820"/>
                  </a:cubicBezTo>
                  <a:cubicBezTo>
                    <a:pt x="443" y="2806"/>
                    <a:pt x="474" y="2808"/>
                    <a:pt x="510" y="2790"/>
                  </a:cubicBezTo>
                  <a:cubicBezTo>
                    <a:pt x="526" y="2782"/>
                    <a:pt x="538" y="2767"/>
                    <a:pt x="555" y="2760"/>
                  </a:cubicBezTo>
                  <a:cubicBezTo>
                    <a:pt x="574" y="2752"/>
                    <a:pt x="596" y="2753"/>
                    <a:pt x="615" y="2745"/>
                  </a:cubicBezTo>
                  <a:cubicBezTo>
                    <a:pt x="823" y="2658"/>
                    <a:pt x="660" y="2704"/>
                    <a:pt x="795" y="2670"/>
                  </a:cubicBezTo>
                  <a:cubicBezTo>
                    <a:pt x="850" y="2634"/>
                    <a:pt x="896" y="2611"/>
                    <a:pt x="960" y="2595"/>
                  </a:cubicBezTo>
                  <a:cubicBezTo>
                    <a:pt x="1013" y="2560"/>
                    <a:pt x="1079" y="2523"/>
                    <a:pt x="1140" y="2505"/>
                  </a:cubicBezTo>
                  <a:cubicBezTo>
                    <a:pt x="1192" y="2490"/>
                    <a:pt x="1256" y="2481"/>
                    <a:pt x="1305" y="2460"/>
                  </a:cubicBezTo>
                  <a:cubicBezTo>
                    <a:pt x="1445" y="2400"/>
                    <a:pt x="1469" y="2363"/>
                    <a:pt x="1605" y="2340"/>
                  </a:cubicBezTo>
                  <a:cubicBezTo>
                    <a:pt x="1719" y="2226"/>
                    <a:pt x="1602" y="2320"/>
                    <a:pt x="1755" y="2265"/>
                  </a:cubicBezTo>
                  <a:cubicBezTo>
                    <a:pt x="1797" y="2250"/>
                    <a:pt x="1832" y="2216"/>
                    <a:pt x="1875" y="2205"/>
                  </a:cubicBezTo>
                  <a:cubicBezTo>
                    <a:pt x="1934" y="2190"/>
                    <a:pt x="1983" y="2164"/>
                    <a:pt x="2040" y="2145"/>
                  </a:cubicBezTo>
                  <a:cubicBezTo>
                    <a:pt x="2095" y="2104"/>
                    <a:pt x="2185" y="2050"/>
                    <a:pt x="2250" y="2025"/>
                  </a:cubicBezTo>
                  <a:cubicBezTo>
                    <a:pt x="2311" y="2002"/>
                    <a:pt x="2314" y="2022"/>
                    <a:pt x="2370" y="1980"/>
                  </a:cubicBezTo>
                  <a:cubicBezTo>
                    <a:pt x="2393" y="1963"/>
                    <a:pt x="2407" y="1937"/>
                    <a:pt x="2430" y="1920"/>
                  </a:cubicBezTo>
                  <a:cubicBezTo>
                    <a:pt x="2494" y="1872"/>
                    <a:pt x="2482" y="1903"/>
                    <a:pt x="2550" y="1875"/>
                  </a:cubicBezTo>
                  <a:cubicBezTo>
                    <a:pt x="2591" y="1858"/>
                    <a:pt x="2633" y="1840"/>
                    <a:pt x="2670" y="1815"/>
                  </a:cubicBezTo>
                  <a:cubicBezTo>
                    <a:pt x="2685" y="1805"/>
                    <a:pt x="2698" y="1792"/>
                    <a:pt x="2715" y="1785"/>
                  </a:cubicBezTo>
                  <a:cubicBezTo>
                    <a:pt x="2748" y="1771"/>
                    <a:pt x="2785" y="1767"/>
                    <a:pt x="2820" y="1755"/>
                  </a:cubicBezTo>
                  <a:cubicBezTo>
                    <a:pt x="3040" y="1579"/>
                    <a:pt x="3371" y="1323"/>
                    <a:pt x="3375" y="1005"/>
                  </a:cubicBezTo>
                  <a:cubicBezTo>
                    <a:pt x="3380" y="670"/>
                    <a:pt x="3375" y="335"/>
                    <a:pt x="3375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  <p:sp>
          <p:nvSpPr>
            <p:cNvPr id="65" name="Text Box 508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58547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{0,1}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5154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pSp>
        <p:nvGrpSpPr>
          <p:cNvPr id="65" name="Полотно 511"/>
          <p:cNvGrpSpPr/>
          <p:nvPr/>
        </p:nvGrpSpPr>
        <p:grpSpPr>
          <a:xfrm>
            <a:off x="128270" y="114300"/>
            <a:ext cx="5257800" cy="3543300"/>
            <a:chOff x="0" y="0"/>
            <a:chExt cx="5257800" cy="3543300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7" name="Oval 513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8" name="Oval 514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9" name="Oval 515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0" name="Oval 516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1" name="Line 517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518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3" name="AutoShape 519"/>
            <p:cNvCxnSpPr>
              <a:cxnSpLocks noChangeShapeType="1"/>
              <a:stCxn id="68" idx="6"/>
              <a:endCxn id="6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520"/>
            <p:cNvCxnSpPr>
              <a:cxnSpLocks noChangeShapeType="1"/>
              <a:stCxn id="72" idx="7"/>
              <a:endCxn id="6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521"/>
            <p:cNvCxnSpPr>
              <a:cxnSpLocks noChangeShapeType="1"/>
              <a:stCxn id="72" idx="5"/>
              <a:endCxn id="6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522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7" name="Text Box 523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8" name="Text Box 524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9" name="Text Box 525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0" name="AutoShape 526"/>
            <p:cNvCxnSpPr>
              <a:cxnSpLocks noChangeShapeType="1"/>
              <a:stCxn id="67" idx="3"/>
              <a:endCxn id="6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527"/>
            <p:cNvCxnSpPr>
              <a:cxnSpLocks noChangeShapeType="1"/>
              <a:stCxn id="68" idx="7"/>
              <a:endCxn id="6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528"/>
            <p:cNvCxnSpPr>
              <a:cxnSpLocks noChangeShapeType="1"/>
              <a:stCxn id="70" idx="3"/>
              <a:endCxn id="6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529"/>
            <p:cNvCxnSpPr>
              <a:cxnSpLocks noChangeShapeType="1"/>
              <a:stCxn id="69" idx="0"/>
              <a:endCxn id="7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Oval 530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5" name="AutoShape 531"/>
            <p:cNvCxnSpPr>
              <a:cxnSpLocks noChangeShapeType="1"/>
              <a:stCxn id="70" idx="5"/>
              <a:endCxn id="8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532"/>
            <p:cNvCxnSpPr>
              <a:cxnSpLocks noChangeShapeType="1"/>
              <a:stCxn id="69" idx="7"/>
              <a:endCxn id="8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Text Box 533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8" name="Text Box 534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9" name="Text Box 535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0" name="Text Box 536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1" name="Text Box 537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2" name="Text Box 538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3" name="Text Box 539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58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4" name="Text Box 541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58547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{0,2}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0" y="400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Freeform 543"/>
          <p:cNvSpPr>
            <a:spLocks/>
          </p:cNvSpPr>
          <p:nvPr/>
        </p:nvSpPr>
        <p:spPr bwMode="auto">
          <a:xfrm>
            <a:off x="619884" y="-27384"/>
            <a:ext cx="4168140" cy="2090420"/>
          </a:xfrm>
          <a:custGeom>
            <a:avLst/>
            <a:gdLst>
              <a:gd name="T0" fmla="*/ 405 w 6564"/>
              <a:gd name="T1" fmla="*/ 1265 h 3292"/>
              <a:gd name="T2" fmla="*/ 1035 w 6564"/>
              <a:gd name="T3" fmla="*/ 1910 h 3292"/>
              <a:gd name="T4" fmla="*/ 1290 w 6564"/>
              <a:gd name="T5" fmla="*/ 2090 h 3292"/>
              <a:gd name="T6" fmla="*/ 1770 w 6564"/>
              <a:gd name="T7" fmla="*/ 2150 h 3292"/>
              <a:gd name="T8" fmla="*/ 1995 w 6564"/>
              <a:gd name="T9" fmla="*/ 2060 h 3292"/>
              <a:gd name="T10" fmla="*/ 2565 w 6564"/>
              <a:gd name="T11" fmla="*/ 1865 h 3292"/>
              <a:gd name="T12" fmla="*/ 2700 w 6564"/>
              <a:gd name="T13" fmla="*/ 1820 h 3292"/>
              <a:gd name="T14" fmla="*/ 2910 w 6564"/>
              <a:gd name="T15" fmla="*/ 1730 h 3292"/>
              <a:gd name="T16" fmla="*/ 3210 w 6564"/>
              <a:gd name="T17" fmla="*/ 1580 h 3292"/>
              <a:gd name="T18" fmla="*/ 3420 w 6564"/>
              <a:gd name="T19" fmla="*/ 1490 h 3292"/>
              <a:gd name="T20" fmla="*/ 3720 w 6564"/>
              <a:gd name="T21" fmla="*/ 1295 h 3292"/>
              <a:gd name="T22" fmla="*/ 4365 w 6564"/>
              <a:gd name="T23" fmla="*/ 860 h 3292"/>
              <a:gd name="T24" fmla="*/ 4590 w 6564"/>
              <a:gd name="T25" fmla="*/ 710 h 3292"/>
              <a:gd name="T26" fmla="*/ 4710 w 6564"/>
              <a:gd name="T27" fmla="*/ 620 h 3292"/>
              <a:gd name="T28" fmla="*/ 5235 w 6564"/>
              <a:gd name="T29" fmla="*/ 215 h 3292"/>
              <a:gd name="T30" fmla="*/ 5415 w 6564"/>
              <a:gd name="T31" fmla="*/ 110 h 3292"/>
              <a:gd name="T32" fmla="*/ 6165 w 6564"/>
              <a:gd name="T33" fmla="*/ 95 h 3292"/>
              <a:gd name="T34" fmla="*/ 6330 w 6564"/>
              <a:gd name="T35" fmla="*/ 230 h 3292"/>
              <a:gd name="T36" fmla="*/ 6480 w 6564"/>
              <a:gd name="T37" fmla="*/ 380 h 3292"/>
              <a:gd name="T38" fmla="*/ 6495 w 6564"/>
              <a:gd name="T39" fmla="*/ 1055 h 3292"/>
              <a:gd name="T40" fmla="*/ 6255 w 6564"/>
              <a:gd name="T41" fmla="*/ 1430 h 3292"/>
              <a:gd name="T42" fmla="*/ 6150 w 6564"/>
              <a:gd name="T43" fmla="*/ 1550 h 3292"/>
              <a:gd name="T44" fmla="*/ 6060 w 6564"/>
              <a:gd name="T45" fmla="*/ 1640 h 3292"/>
              <a:gd name="T46" fmla="*/ 5955 w 6564"/>
              <a:gd name="T47" fmla="*/ 1745 h 3292"/>
              <a:gd name="T48" fmla="*/ 5820 w 6564"/>
              <a:gd name="T49" fmla="*/ 1835 h 3292"/>
              <a:gd name="T50" fmla="*/ 5415 w 6564"/>
              <a:gd name="T51" fmla="*/ 2045 h 3292"/>
              <a:gd name="T52" fmla="*/ 4785 w 6564"/>
              <a:gd name="T53" fmla="*/ 2240 h 3292"/>
              <a:gd name="T54" fmla="*/ 3840 w 6564"/>
              <a:gd name="T55" fmla="*/ 2375 h 3292"/>
              <a:gd name="T56" fmla="*/ 1395 w 6564"/>
              <a:gd name="T57" fmla="*/ 2465 h 3292"/>
              <a:gd name="T58" fmla="*/ 660 w 6564"/>
              <a:gd name="T59" fmla="*/ 2705 h 3292"/>
              <a:gd name="T60" fmla="*/ 525 w 6564"/>
              <a:gd name="T61" fmla="*/ 2825 h 3292"/>
              <a:gd name="T62" fmla="*/ 435 w 6564"/>
              <a:gd name="T63" fmla="*/ 2915 h 3292"/>
              <a:gd name="T64" fmla="*/ 255 w 6564"/>
              <a:gd name="T65" fmla="*/ 3065 h 3292"/>
              <a:gd name="T66" fmla="*/ 75 w 6564"/>
              <a:gd name="T67" fmla="*/ 3230 h 3292"/>
              <a:gd name="T68" fmla="*/ 0 w 6564"/>
              <a:gd name="T69" fmla="*/ 329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64" h="3292">
                <a:moveTo>
                  <a:pt x="150" y="740"/>
                </a:moveTo>
                <a:cubicBezTo>
                  <a:pt x="178" y="961"/>
                  <a:pt x="279" y="1087"/>
                  <a:pt x="405" y="1265"/>
                </a:cubicBezTo>
                <a:cubicBezTo>
                  <a:pt x="552" y="1473"/>
                  <a:pt x="708" y="1680"/>
                  <a:pt x="915" y="1835"/>
                </a:cubicBezTo>
                <a:cubicBezTo>
                  <a:pt x="953" y="1863"/>
                  <a:pt x="997" y="1882"/>
                  <a:pt x="1035" y="1910"/>
                </a:cubicBezTo>
                <a:cubicBezTo>
                  <a:pt x="1097" y="1957"/>
                  <a:pt x="1155" y="2010"/>
                  <a:pt x="1215" y="2060"/>
                </a:cubicBezTo>
                <a:cubicBezTo>
                  <a:pt x="1236" y="2077"/>
                  <a:pt x="1265" y="2079"/>
                  <a:pt x="1290" y="2090"/>
                </a:cubicBezTo>
                <a:cubicBezTo>
                  <a:pt x="1384" y="2133"/>
                  <a:pt x="1475" y="2170"/>
                  <a:pt x="1575" y="2195"/>
                </a:cubicBezTo>
                <a:cubicBezTo>
                  <a:pt x="1711" y="2176"/>
                  <a:pt x="1646" y="2191"/>
                  <a:pt x="1770" y="2150"/>
                </a:cubicBezTo>
                <a:cubicBezTo>
                  <a:pt x="1798" y="2141"/>
                  <a:pt x="1819" y="2118"/>
                  <a:pt x="1845" y="2105"/>
                </a:cubicBezTo>
                <a:cubicBezTo>
                  <a:pt x="1911" y="2072"/>
                  <a:pt x="1925" y="2074"/>
                  <a:pt x="1995" y="2060"/>
                </a:cubicBezTo>
                <a:cubicBezTo>
                  <a:pt x="2069" y="2023"/>
                  <a:pt x="2144" y="2017"/>
                  <a:pt x="2220" y="1985"/>
                </a:cubicBezTo>
                <a:cubicBezTo>
                  <a:pt x="2338" y="1936"/>
                  <a:pt x="2437" y="1886"/>
                  <a:pt x="2565" y="1865"/>
                </a:cubicBezTo>
                <a:cubicBezTo>
                  <a:pt x="2585" y="1855"/>
                  <a:pt x="2604" y="1842"/>
                  <a:pt x="2625" y="1835"/>
                </a:cubicBezTo>
                <a:cubicBezTo>
                  <a:pt x="2649" y="1827"/>
                  <a:pt x="2677" y="1830"/>
                  <a:pt x="2700" y="1820"/>
                </a:cubicBezTo>
                <a:cubicBezTo>
                  <a:pt x="2723" y="1810"/>
                  <a:pt x="2738" y="1786"/>
                  <a:pt x="2760" y="1775"/>
                </a:cubicBezTo>
                <a:cubicBezTo>
                  <a:pt x="2807" y="1752"/>
                  <a:pt x="2862" y="1749"/>
                  <a:pt x="2910" y="1730"/>
                </a:cubicBezTo>
                <a:cubicBezTo>
                  <a:pt x="2981" y="1702"/>
                  <a:pt x="3057" y="1682"/>
                  <a:pt x="3120" y="1640"/>
                </a:cubicBezTo>
                <a:cubicBezTo>
                  <a:pt x="3150" y="1620"/>
                  <a:pt x="3178" y="1596"/>
                  <a:pt x="3210" y="1580"/>
                </a:cubicBezTo>
                <a:cubicBezTo>
                  <a:pt x="3238" y="1566"/>
                  <a:pt x="3271" y="1562"/>
                  <a:pt x="3300" y="1550"/>
                </a:cubicBezTo>
                <a:cubicBezTo>
                  <a:pt x="3341" y="1532"/>
                  <a:pt x="3380" y="1510"/>
                  <a:pt x="3420" y="1490"/>
                </a:cubicBezTo>
                <a:cubicBezTo>
                  <a:pt x="3477" y="1461"/>
                  <a:pt x="3522" y="1425"/>
                  <a:pt x="3570" y="1385"/>
                </a:cubicBezTo>
                <a:cubicBezTo>
                  <a:pt x="3615" y="1347"/>
                  <a:pt x="3673" y="1330"/>
                  <a:pt x="3720" y="1295"/>
                </a:cubicBezTo>
                <a:cubicBezTo>
                  <a:pt x="3832" y="1211"/>
                  <a:pt x="3965" y="1122"/>
                  <a:pt x="4095" y="1070"/>
                </a:cubicBezTo>
                <a:cubicBezTo>
                  <a:pt x="4179" y="986"/>
                  <a:pt x="4269" y="930"/>
                  <a:pt x="4365" y="860"/>
                </a:cubicBezTo>
                <a:cubicBezTo>
                  <a:pt x="4411" y="826"/>
                  <a:pt x="4449" y="780"/>
                  <a:pt x="4500" y="755"/>
                </a:cubicBezTo>
                <a:cubicBezTo>
                  <a:pt x="4530" y="740"/>
                  <a:pt x="4563" y="729"/>
                  <a:pt x="4590" y="710"/>
                </a:cubicBezTo>
                <a:cubicBezTo>
                  <a:pt x="4613" y="694"/>
                  <a:pt x="4627" y="667"/>
                  <a:pt x="4650" y="650"/>
                </a:cubicBezTo>
                <a:cubicBezTo>
                  <a:pt x="4668" y="637"/>
                  <a:pt x="4692" y="633"/>
                  <a:pt x="4710" y="620"/>
                </a:cubicBezTo>
                <a:cubicBezTo>
                  <a:pt x="4961" y="446"/>
                  <a:pt x="4758" y="581"/>
                  <a:pt x="4905" y="455"/>
                </a:cubicBezTo>
                <a:cubicBezTo>
                  <a:pt x="5007" y="367"/>
                  <a:pt x="5129" y="297"/>
                  <a:pt x="5235" y="215"/>
                </a:cubicBezTo>
                <a:cubicBezTo>
                  <a:pt x="5257" y="198"/>
                  <a:pt x="5272" y="171"/>
                  <a:pt x="5295" y="155"/>
                </a:cubicBezTo>
                <a:cubicBezTo>
                  <a:pt x="5330" y="130"/>
                  <a:pt x="5376" y="127"/>
                  <a:pt x="5415" y="110"/>
                </a:cubicBezTo>
                <a:cubicBezTo>
                  <a:pt x="5489" y="77"/>
                  <a:pt x="5527" y="64"/>
                  <a:pt x="5610" y="50"/>
                </a:cubicBezTo>
                <a:cubicBezTo>
                  <a:pt x="5932" y="62"/>
                  <a:pt x="5944" y="58"/>
                  <a:pt x="6165" y="95"/>
                </a:cubicBezTo>
                <a:cubicBezTo>
                  <a:pt x="6333" y="263"/>
                  <a:pt x="6058" y="0"/>
                  <a:pt x="6285" y="170"/>
                </a:cubicBezTo>
                <a:cubicBezTo>
                  <a:pt x="6305" y="185"/>
                  <a:pt x="6312" y="212"/>
                  <a:pt x="6330" y="230"/>
                </a:cubicBezTo>
                <a:cubicBezTo>
                  <a:pt x="6468" y="368"/>
                  <a:pt x="6310" y="171"/>
                  <a:pt x="6450" y="335"/>
                </a:cubicBezTo>
                <a:cubicBezTo>
                  <a:pt x="6462" y="349"/>
                  <a:pt x="6473" y="364"/>
                  <a:pt x="6480" y="380"/>
                </a:cubicBezTo>
                <a:cubicBezTo>
                  <a:pt x="6493" y="409"/>
                  <a:pt x="6510" y="470"/>
                  <a:pt x="6510" y="470"/>
                </a:cubicBezTo>
                <a:cubicBezTo>
                  <a:pt x="6534" y="661"/>
                  <a:pt x="6564" y="872"/>
                  <a:pt x="6495" y="1055"/>
                </a:cubicBezTo>
                <a:cubicBezTo>
                  <a:pt x="6475" y="1110"/>
                  <a:pt x="6423" y="1150"/>
                  <a:pt x="6405" y="1205"/>
                </a:cubicBezTo>
                <a:cubicBezTo>
                  <a:pt x="6375" y="1295"/>
                  <a:pt x="6335" y="1377"/>
                  <a:pt x="6255" y="1430"/>
                </a:cubicBezTo>
                <a:cubicBezTo>
                  <a:pt x="6175" y="1550"/>
                  <a:pt x="6280" y="1405"/>
                  <a:pt x="6180" y="1505"/>
                </a:cubicBezTo>
                <a:cubicBezTo>
                  <a:pt x="6167" y="1518"/>
                  <a:pt x="6162" y="1537"/>
                  <a:pt x="6150" y="1550"/>
                </a:cubicBezTo>
                <a:cubicBezTo>
                  <a:pt x="6122" y="1582"/>
                  <a:pt x="6090" y="1610"/>
                  <a:pt x="6060" y="1640"/>
                </a:cubicBezTo>
                <a:lnTo>
                  <a:pt x="6060" y="1640"/>
                </a:lnTo>
                <a:cubicBezTo>
                  <a:pt x="6040" y="1655"/>
                  <a:pt x="6018" y="1667"/>
                  <a:pt x="6000" y="1685"/>
                </a:cubicBezTo>
                <a:cubicBezTo>
                  <a:pt x="5982" y="1703"/>
                  <a:pt x="5974" y="1729"/>
                  <a:pt x="5955" y="1745"/>
                </a:cubicBezTo>
                <a:cubicBezTo>
                  <a:pt x="5943" y="1755"/>
                  <a:pt x="5924" y="1753"/>
                  <a:pt x="5910" y="1760"/>
                </a:cubicBezTo>
                <a:cubicBezTo>
                  <a:pt x="5812" y="1809"/>
                  <a:pt x="5920" y="1769"/>
                  <a:pt x="5820" y="1835"/>
                </a:cubicBezTo>
                <a:cubicBezTo>
                  <a:pt x="5807" y="1844"/>
                  <a:pt x="5789" y="1842"/>
                  <a:pt x="5775" y="1850"/>
                </a:cubicBezTo>
                <a:cubicBezTo>
                  <a:pt x="5653" y="1918"/>
                  <a:pt x="5553" y="2011"/>
                  <a:pt x="5415" y="2045"/>
                </a:cubicBezTo>
                <a:cubicBezTo>
                  <a:pt x="5311" y="2114"/>
                  <a:pt x="5096" y="2208"/>
                  <a:pt x="4965" y="2225"/>
                </a:cubicBezTo>
                <a:cubicBezTo>
                  <a:pt x="4905" y="2233"/>
                  <a:pt x="4845" y="2235"/>
                  <a:pt x="4785" y="2240"/>
                </a:cubicBezTo>
                <a:cubicBezTo>
                  <a:pt x="4647" y="2286"/>
                  <a:pt x="4726" y="2267"/>
                  <a:pt x="4545" y="2285"/>
                </a:cubicBezTo>
                <a:cubicBezTo>
                  <a:pt x="4318" y="2361"/>
                  <a:pt x="4078" y="2367"/>
                  <a:pt x="3840" y="2375"/>
                </a:cubicBezTo>
                <a:cubicBezTo>
                  <a:pt x="3476" y="2388"/>
                  <a:pt x="2925" y="2398"/>
                  <a:pt x="2580" y="2405"/>
                </a:cubicBezTo>
                <a:cubicBezTo>
                  <a:pt x="2185" y="2424"/>
                  <a:pt x="1791" y="2451"/>
                  <a:pt x="1395" y="2465"/>
                </a:cubicBezTo>
                <a:cubicBezTo>
                  <a:pt x="1270" y="2483"/>
                  <a:pt x="1145" y="2494"/>
                  <a:pt x="1020" y="2510"/>
                </a:cubicBezTo>
                <a:cubicBezTo>
                  <a:pt x="885" y="2555"/>
                  <a:pt x="768" y="2615"/>
                  <a:pt x="660" y="2705"/>
                </a:cubicBezTo>
                <a:cubicBezTo>
                  <a:pt x="609" y="2748"/>
                  <a:pt x="609" y="2726"/>
                  <a:pt x="555" y="2780"/>
                </a:cubicBezTo>
                <a:cubicBezTo>
                  <a:pt x="542" y="2793"/>
                  <a:pt x="538" y="2812"/>
                  <a:pt x="525" y="2825"/>
                </a:cubicBezTo>
                <a:cubicBezTo>
                  <a:pt x="512" y="2838"/>
                  <a:pt x="493" y="2842"/>
                  <a:pt x="480" y="2855"/>
                </a:cubicBezTo>
                <a:cubicBezTo>
                  <a:pt x="462" y="2873"/>
                  <a:pt x="453" y="2897"/>
                  <a:pt x="435" y="2915"/>
                </a:cubicBezTo>
                <a:cubicBezTo>
                  <a:pt x="422" y="2928"/>
                  <a:pt x="403" y="2932"/>
                  <a:pt x="390" y="2945"/>
                </a:cubicBezTo>
                <a:cubicBezTo>
                  <a:pt x="338" y="2997"/>
                  <a:pt x="328" y="3041"/>
                  <a:pt x="255" y="3065"/>
                </a:cubicBezTo>
                <a:cubicBezTo>
                  <a:pt x="212" y="3130"/>
                  <a:pt x="198" y="3113"/>
                  <a:pt x="135" y="3155"/>
                </a:cubicBezTo>
                <a:cubicBezTo>
                  <a:pt x="97" y="3268"/>
                  <a:pt x="153" y="3133"/>
                  <a:pt x="75" y="3230"/>
                </a:cubicBezTo>
                <a:cubicBezTo>
                  <a:pt x="65" y="3242"/>
                  <a:pt x="71" y="3264"/>
                  <a:pt x="60" y="3275"/>
                </a:cubicBezTo>
                <a:cubicBezTo>
                  <a:pt x="43" y="3292"/>
                  <a:pt x="20" y="3290"/>
                  <a:pt x="0" y="329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be-BY"/>
          </a:p>
        </p:txBody>
      </p:sp>
      <p:grpSp>
        <p:nvGrpSpPr>
          <p:cNvPr id="97" name="Полотно 322"/>
          <p:cNvGrpSpPr/>
          <p:nvPr/>
        </p:nvGrpSpPr>
        <p:grpSpPr>
          <a:xfrm>
            <a:off x="3667991" y="3086100"/>
            <a:ext cx="5257800" cy="3543300"/>
            <a:chOff x="0" y="0"/>
            <a:chExt cx="5257800" cy="3543300"/>
          </a:xfrm>
        </p:grpSpPr>
        <p:sp>
          <p:nvSpPr>
            <p:cNvPr id="98" name="Прямоугольник 97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99" name="Oval 324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0" name="Oval 325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1" name="Oval 326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2" name="Oval 327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3" name="Line 328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Oval 329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5" name="AutoShape 330"/>
            <p:cNvCxnSpPr>
              <a:cxnSpLocks noChangeShapeType="1"/>
              <a:stCxn id="100" idx="6"/>
              <a:endCxn id="101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AutoShape 331"/>
            <p:cNvCxnSpPr>
              <a:cxnSpLocks noChangeShapeType="1"/>
              <a:stCxn id="104" idx="7"/>
              <a:endCxn id="99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332"/>
            <p:cNvCxnSpPr>
              <a:cxnSpLocks noChangeShapeType="1"/>
              <a:stCxn id="104" idx="5"/>
              <a:endCxn id="100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Text Box 333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9" name="Text Box 334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0" name="Text Box 335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1" name="Text Box 336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2" name="AutoShape 337"/>
            <p:cNvCxnSpPr>
              <a:cxnSpLocks noChangeShapeType="1"/>
              <a:stCxn id="99" idx="3"/>
              <a:endCxn id="100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AutoShape 338"/>
            <p:cNvCxnSpPr>
              <a:cxnSpLocks noChangeShapeType="1"/>
              <a:stCxn id="100" idx="7"/>
              <a:endCxn id="99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AutoShape 339"/>
            <p:cNvCxnSpPr>
              <a:cxnSpLocks noChangeShapeType="1"/>
              <a:stCxn id="102" idx="3"/>
              <a:endCxn id="100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340"/>
            <p:cNvCxnSpPr>
              <a:cxnSpLocks noChangeShapeType="1"/>
              <a:stCxn id="101" idx="0"/>
              <a:endCxn id="102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" name="Oval 341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7" name="AutoShape 342"/>
            <p:cNvCxnSpPr>
              <a:cxnSpLocks noChangeShapeType="1"/>
              <a:stCxn id="102" idx="5"/>
              <a:endCxn id="116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343"/>
            <p:cNvCxnSpPr>
              <a:cxnSpLocks noChangeShapeType="1"/>
              <a:stCxn id="101" idx="7"/>
              <a:endCxn id="116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" name="Text Box 344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0" name="Text Box 345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1" name="Text Box 346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2" name="Text Box 347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3" name="Text Box 348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4" name="Text Box 349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5" name="Text Box 351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52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6" name="Freeform 509"/>
            <p:cNvSpPr>
              <a:spLocks/>
            </p:cNvSpPr>
            <p:nvPr/>
          </p:nvSpPr>
          <p:spPr bwMode="auto">
            <a:xfrm>
              <a:off x="394335" y="294640"/>
              <a:ext cx="4164965" cy="1485900"/>
            </a:xfrm>
            <a:custGeom>
              <a:avLst/>
              <a:gdLst>
                <a:gd name="T0" fmla="*/ 0 w 6559"/>
                <a:gd name="T1" fmla="*/ 2340 h 2340"/>
                <a:gd name="T2" fmla="*/ 345 w 6559"/>
                <a:gd name="T3" fmla="*/ 1995 h 2340"/>
                <a:gd name="T4" fmla="*/ 525 w 6559"/>
                <a:gd name="T5" fmla="*/ 1845 h 2340"/>
                <a:gd name="T6" fmla="*/ 585 w 6559"/>
                <a:gd name="T7" fmla="*/ 1815 h 2340"/>
                <a:gd name="T8" fmla="*/ 630 w 6559"/>
                <a:gd name="T9" fmla="*/ 1770 h 2340"/>
                <a:gd name="T10" fmla="*/ 675 w 6559"/>
                <a:gd name="T11" fmla="*/ 1755 h 2340"/>
                <a:gd name="T12" fmla="*/ 765 w 6559"/>
                <a:gd name="T13" fmla="*/ 1695 h 2340"/>
                <a:gd name="T14" fmla="*/ 810 w 6559"/>
                <a:gd name="T15" fmla="*/ 1680 h 2340"/>
                <a:gd name="T16" fmla="*/ 1065 w 6559"/>
                <a:gd name="T17" fmla="*/ 1530 h 2340"/>
                <a:gd name="T18" fmla="*/ 1455 w 6559"/>
                <a:gd name="T19" fmla="*/ 1455 h 2340"/>
                <a:gd name="T20" fmla="*/ 2205 w 6559"/>
                <a:gd name="T21" fmla="*/ 1500 h 2340"/>
                <a:gd name="T22" fmla="*/ 2730 w 6559"/>
                <a:gd name="T23" fmla="*/ 1470 h 2340"/>
                <a:gd name="T24" fmla="*/ 3540 w 6559"/>
                <a:gd name="T25" fmla="*/ 1320 h 2340"/>
                <a:gd name="T26" fmla="*/ 4110 w 6559"/>
                <a:gd name="T27" fmla="*/ 1170 h 2340"/>
                <a:gd name="T28" fmla="*/ 4350 w 6559"/>
                <a:gd name="T29" fmla="*/ 1110 h 2340"/>
                <a:gd name="T30" fmla="*/ 5985 w 6559"/>
                <a:gd name="T31" fmla="*/ 1080 h 2340"/>
                <a:gd name="T32" fmla="*/ 6210 w 6559"/>
                <a:gd name="T33" fmla="*/ 1020 h 2340"/>
                <a:gd name="T34" fmla="*/ 6390 w 6559"/>
                <a:gd name="T35" fmla="*/ 870 h 2340"/>
                <a:gd name="T36" fmla="*/ 6480 w 6559"/>
                <a:gd name="T37" fmla="*/ 735 h 2340"/>
                <a:gd name="T38" fmla="*/ 6495 w 6559"/>
                <a:gd name="T39" fmla="*/ 0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59" h="2340">
                  <a:moveTo>
                    <a:pt x="0" y="2340"/>
                  </a:moveTo>
                  <a:cubicBezTo>
                    <a:pt x="88" y="2208"/>
                    <a:pt x="225" y="2098"/>
                    <a:pt x="345" y="1995"/>
                  </a:cubicBezTo>
                  <a:cubicBezTo>
                    <a:pt x="421" y="1930"/>
                    <a:pt x="400" y="1908"/>
                    <a:pt x="525" y="1845"/>
                  </a:cubicBezTo>
                  <a:cubicBezTo>
                    <a:pt x="545" y="1835"/>
                    <a:pt x="567" y="1828"/>
                    <a:pt x="585" y="1815"/>
                  </a:cubicBezTo>
                  <a:cubicBezTo>
                    <a:pt x="602" y="1803"/>
                    <a:pt x="612" y="1782"/>
                    <a:pt x="630" y="1770"/>
                  </a:cubicBezTo>
                  <a:cubicBezTo>
                    <a:pt x="643" y="1761"/>
                    <a:pt x="661" y="1763"/>
                    <a:pt x="675" y="1755"/>
                  </a:cubicBezTo>
                  <a:cubicBezTo>
                    <a:pt x="707" y="1737"/>
                    <a:pt x="733" y="1713"/>
                    <a:pt x="765" y="1695"/>
                  </a:cubicBezTo>
                  <a:cubicBezTo>
                    <a:pt x="779" y="1687"/>
                    <a:pt x="796" y="1688"/>
                    <a:pt x="810" y="1680"/>
                  </a:cubicBezTo>
                  <a:cubicBezTo>
                    <a:pt x="896" y="1632"/>
                    <a:pt x="975" y="1569"/>
                    <a:pt x="1065" y="1530"/>
                  </a:cubicBezTo>
                  <a:cubicBezTo>
                    <a:pt x="1157" y="1490"/>
                    <a:pt x="1360" y="1465"/>
                    <a:pt x="1455" y="1455"/>
                  </a:cubicBezTo>
                  <a:cubicBezTo>
                    <a:pt x="2015" y="1491"/>
                    <a:pt x="1765" y="1477"/>
                    <a:pt x="2205" y="1500"/>
                  </a:cubicBezTo>
                  <a:cubicBezTo>
                    <a:pt x="2380" y="1490"/>
                    <a:pt x="2555" y="1483"/>
                    <a:pt x="2730" y="1470"/>
                  </a:cubicBezTo>
                  <a:cubicBezTo>
                    <a:pt x="2995" y="1450"/>
                    <a:pt x="3279" y="1378"/>
                    <a:pt x="3540" y="1320"/>
                  </a:cubicBezTo>
                  <a:cubicBezTo>
                    <a:pt x="3732" y="1277"/>
                    <a:pt x="3919" y="1218"/>
                    <a:pt x="4110" y="1170"/>
                  </a:cubicBezTo>
                  <a:cubicBezTo>
                    <a:pt x="4179" y="1153"/>
                    <a:pt x="4276" y="1116"/>
                    <a:pt x="4350" y="1110"/>
                  </a:cubicBezTo>
                  <a:cubicBezTo>
                    <a:pt x="5013" y="1055"/>
                    <a:pt x="4470" y="1096"/>
                    <a:pt x="5985" y="1080"/>
                  </a:cubicBezTo>
                  <a:cubicBezTo>
                    <a:pt x="6058" y="1056"/>
                    <a:pt x="6135" y="1039"/>
                    <a:pt x="6210" y="1020"/>
                  </a:cubicBezTo>
                  <a:cubicBezTo>
                    <a:pt x="6274" y="977"/>
                    <a:pt x="6336" y="924"/>
                    <a:pt x="6390" y="870"/>
                  </a:cubicBezTo>
                  <a:cubicBezTo>
                    <a:pt x="6415" y="796"/>
                    <a:pt x="6399" y="762"/>
                    <a:pt x="6480" y="735"/>
                  </a:cubicBezTo>
                  <a:cubicBezTo>
                    <a:pt x="6559" y="497"/>
                    <a:pt x="6495" y="249"/>
                    <a:pt x="6495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  <p:sp>
          <p:nvSpPr>
            <p:cNvPr id="127" name="Text Box 510"/>
            <p:cNvSpPr txBox="1">
              <a:spLocks noChangeArrowheads="1"/>
            </p:cNvSpPr>
            <p:nvPr/>
          </p:nvSpPr>
          <p:spPr bwMode="auto">
            <a:xfrm>
              <a:off x="2286000" y="2743200"/>
              <a:ext cx="9144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{0,1,2}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3559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415"/>
          <p:cNvGrpSpPr/>
          <p:nvPr/>
        </p:nvGrpSpPr>
        <p:grpSpPr>
          <a:xfrm>
            <a:off x="228600" y="228600"/>
            <a:ext cx="5257800" cy="3543300"/>
            <a:chOff x="0" y="0"/>
            <a:chExt cx="5257800" cy="3543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417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418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419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420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421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422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423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24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425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426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427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428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429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430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31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32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433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434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435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36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37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438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439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440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441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442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443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600" b="1">
                  <a:effectLst/>
                  <a:latin typeface="Times New Roman"/>
                  <a:ea typeface="Times New Roman"/>
                </a:rPr>
                <a:t>4</a:t>
              </a:r>
              <a:r>
                <a:rPr lang="en-US" sz="16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544"/>
            <p:cNvSpPr txBox="1">
              <a:spLocks noChangeArrowheads="1"/>
            </p:cNvSpPr>
            <p:nvPr/>
          </p:nvSpPr>
          <p:spPr bwMode="auto">
            <a:xfrm>
              <a:off x="2514600" y="2807335"/>
              <a:ext cx="9144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{0,3}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Freeform 545"/>
            <p:cNvSpPr>
              <a:spLocks/>
            </p:cNvSpPr>
            <p:nvPr/>
          </p:nvSpPr>
          <p:spPr bwMode="auto">
            <a:xfrm>
              <a:off x="196215" y="508635"/>
              <a:ext cx="4421505" cy="2247900"/>
            </a:xfrm>
            <a:custGeom>
              <a:avLst/>
              <a:gdLst>
                <a:gd name="T0" fmla="*/ 690 w 6963"/>
                <a:gd name="T1" fmla="*/ 0 h 3540"/>
                <a:gd name="T2" fmla="*/ 825 w 6963"/>
                <a:gd name="T3" fmla="*/ 225 h 3540"/>
                <a:gd name="T4" fmla="*/ 915 w 6963"/>
                <a:gd name="T5" fmla="*/ 360 h 3540"/>
                <a:gd name="T6" fmla="*/ 1065 w 6963"/>
                <a:gd name="T7" fmla="*/ 510 h 3540"/>
                <a:gd name="T8" fmla="*/ 1365 w 6963"/>
                <a:gd name="T9" fmla="*/ 765 h 3540"/>
                <a:gd name="T10" fmla="*/ 1650 w 6963"/>
                <a:gd name="T11" fmla="*/ 960 h 3540"/>
                <a:gd name="T12" fmla="*/ 1980 w 6963"/>
                <a:gd name="T13" fmla="*/ 1155 h 3540"/>
                <a:gd name="T14" fmla="*/ 2100 w 6963"/>
                <a:gd name="T15" fmla="*/ 1200 h 3540"/>
                <a:gd name="T16" fmla="*/ 2325 w 6963"/>
                <a:gd name="T17" fmla="*/ 1320 h 3540"/>
                <a:gd name="T18" fmla="*/ 2925 w 6963"/>
                <a:gd name="T19" fmla="*/ 1515 h 3540"/>
                <a:gd name="T20" fmla="*/ 3225 w 6963"/>
                <a:gd name="T21" fmla="*/ 1605 h 3540"/>
                <a:gd name="T22" fmla="*/ 3975 w 6963"/>
                <a:gd name="T23" fmla="*/ 1635 h 3540"/>
                <a:gd name="T24" fmla="*/ 4320 w 6963"/>
                <a:gd name="T25" fmla="*/ 1665 h 3540"/>
                <a:gd name="T26" fmla="*/ 4530 w 6963"/>
                <a:gd name="T27" fmla="*/ 1725 h 3540"/>
                <a:gd name="T28" fmla="*/ 4815 w 6963"/>
                <a:gd name="T29" fmla="*/ 1815 h 3540"/>
                <a:gd name="T30" fmla="*/ 5085 w 6963"/>
                <a:gd name="T31" fmla="*/ 1890 h 3540"/>
                <a:gd name="T32" fmla="*/ 5205 w 6963"/>
                <a:gd name="T33" fmla="*/ 1935 h 3540"/>
                <a:gd name="T34" fmla="*/ 5310 w 6963"/>
                <a:gd name="T35" fmla="*/ 1950 h 3540"/>
                <a:gd name="T36" fmla="*/ 5820 w 6963"/>
                <a:gd name="T37" fmla="*/ 2070 h 3540"/>
                <a:gd name="T38" fmla="*/ 6135 w 6963"/>
                <a:gd name="T39" fmla="*/ 2160 h 3540"/>
                <a:gd name="T40" fmla="*/ 6300 w 6963"/>
                <a:gd name="T41" fmla="*/ 2205 h 3540"/>
                <a:gd name="T42" fmla="*/ 6345 w 6963"/>
                <a:gd name="T43" fmla="*/ 2235 h 3540"/>
                <a:gd name="T44" fmla="*/ 6435 w 6963"/>
                <a:gd name="T45" fmla="*/ 2265 h 3540"/>
                <a:gd name="T46" fmla="*/ 6495 w 6963"/>
                <a:gd name="T47" fmla="*/ 2310 h 3540"/>
                <a:gd name="T48" fmla="*/ 6555 w 6963"/>
                <a:gd name="T49" fmla="*/ 2340 h 3540"/>
                <a:gd name="T50" fmla="*/ 6630 w 6963"/>
                <a:gd name="T51" fmla="*/ 2400 h 3540"/>
                <a:gd name="T52" fmla="*/ 6690 w 6963"/>
                <a:gd name="T53" fmla="*/ 2430 h 3540"/>
                <a:gd name="T54" fmla="*/ 6840 w 6963"/>
                <a:gd name="T55" fmla="*/ 2565 h 3540"/>
                <a:gd name="T56" fmla="*/ 6960 w 6963"/>
                <a:gd name="T57" fmla="*/ 2820 h 3540"/>
                <a:gd name="T58" fmla="*/ 6945 w 6963"/>
                <a:gd name="T59" fmla="*/ 3135 h 3540"/>
                <a:gd name="T60" fmla="*/ 6885 w 6963"/>
                <a:gd name="T61" fmla="*/ 3255 h 3540"/>
                <a:gd name="T62" fmla="*/ 6510 w 6963"/>
                <a:gd name="T63" fmla="*/ 3540 h 3540"/>
                <a:gd name="T64" fmla="*/ 5910 w 6963"/>
                <a:gd name="T65" fmla="*/ 3525 h 3540"/>
                <a:gd name="T66" fmla="*/ 5685 w 6963"/>
                <a:gd name="T67" fmla="*/ 3450 h 3540"/>
                <a:gd name="T68" fmla="*/ 5550 w 6963"/>
                <a:gd name="T69" fmla="*/ 3420 h 3540"/>
                <a:gd name="T70" fmla="*/ 5280 w 6963"/>
                <a:gd name="T71" fmla="*/ 3345 h 3540"/>
                <a:gd name="T72" fmla="*/ 4965 w 6963"/>
                <a:gd name="T73" fmla="*/ 3270 h 3540"/>
                <a:gd name="T74" fmla="*/ 4830 w 6963"/>
                <a:gd name="T75" fmla="*/ 3225 h 3540"/>
                <a:gd name="T76" fmla="*/ 4710 w 6963"/>
                <a:gd name="T77" fmla="*/ 3195 h 3540"/>
                <a:gd name="T78" fmla="*/ 4590 w 6963"/>
                <a:gd name="T79" fmla="*/ 3150 h 3540"/>
                <a:gd name="T80" fmla="*/ 4335 w 6963"/>
                <a:gd name="T81" fmla="*/ 3060 h 3540"/>
                <a:gd name="T82" fmla="*/ 4110 w 6963"/>
                <a:gd name="T83" fmla="*/ 2955 h 3540"/>
                <a:gd name="T84" fmla="*/ 3930 w 6963"/>
                <a:gd name="T85" fmla="*/ 2865 h 3540"/>
                <a:gd name="T86" fmla="*/ 3780 w 6963"/>
                <a:gd name="T87" fmla="*/ 2775 h 3540"/>
                <a:gd name="T88" fmla="*/ 3585 w 6963"/>
                <a:gd name="T89" fmla="*/ 2655 h 3540"/>
                <a:gd name="T90" fmla="*/ 3495 w 6963"/>
                <a:gd name="T91" fmla="*/ 2625 h 3540"/>
                <a:gd name="T92" fmla="*/ 3405 w 6963"/>
                <a:gd name="T93" fmla="*/ 2565 h 3540"/>
                <a:gd name="T94" fmla="*/ 3180 w 6963"/>
                <a:gd name="T95" fmla="*/ 2430 h 3540"/>
                <a:gd name="T96" fmla="*/ 2970 w 6963"/>
                <a:gd name="T97" fmla="*/ 2355 h 3540"/>
                <a:gd name="T98" fmla="*/ 2760 w 6963"/>
                <a:gd name="T99" fmla="*/ 2250 h 3540"/>
                <a:gd name="T100" fmla="*/ 2460 w 6963"/>
                <a:gd name="T101" fmla="*/ 2100 h 3540"/>
                <a:gd name="T102" fmla="*/ 2220 w 6963"/>
                <a:gd name="T103" fmla="*/ 1980 h 3540"/>
                <a:gd name="T104" fmla="*/ 2130 w 6963"/>
                <a:gd name="T105" fmla="*/ 1950 h 3540"/>
                <a:gd name="T106" fmla="*/ 1995 w 6963"/>
                <a:gd name="T107" fmla="*/ 1890 h 3540"/>
                <a:gd name="T108" fmla="*/ 1830 w 6963"/>
                <a:gd name="T109" fmla="*/ 1815 h 3540"/>
                <a:gd name="T110" fmla="*/ 1320 w 6963"/>
                <a:gd name="T111" fmla="*/ 1680 h 3540"/>
                <a:gd name="T112" fmla="*/ 675 w 6963"/>
                <a:gd name="T113" fmla="*/ 1725 h 3540"/>
                <a:gd name="T114" fmla="*/ 570 w 6963"/>
                <a:gd name="T115" fmla="*/ 1785 h 3540"/>
                <a:gd name="T116" fmla="*/ 450 w 6963"/>
                <a:gd name="T117" fmla="*/ 1845 h 3540"/>
                <a:gd name="T118" fmla="*/ 405 w 6963"/>
                <a:gd name="T119" fmla="*/ 1890 h 3540"/>
                <a:gd name="T120" fmla="*/ 150 w 6963"/>
                <a:gd name="T121" fmla="*/ 2100 h 3540"/>
                <a:gd name="T122" fmla="*/ 0 w 6963"/>
                <a:gd name="T123" fmla="*/ 2235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63" h="3540">
                  <a:moveTo>
                    <a:pt x="690" y="0"/>
                  </a:moveTo>
                  <a:cubicBezTo>
                    <a:pt x="713" y="91"/>
                    <a:pt x="771" y="153"/>
                    <a:pt x="825" y="225"/>
                  </a:cubicBezTo>
                  <a:cubicBezTo>
                    <a:pt x="857" y="268"/>
                    <a:pt x="885" y="315"/>
                    <a:pt x="915" y="360"/>
                  </a:cubicBezTo>
                  <a:cubicBezTo>
                    <a:pt x="954" y="419"/>
                    <a:pt x="1015" y="460"/>
                    <a:pt x="1065" y="510"/>
                  </a:cubicBezTo>
                  <a:cubicBezTo>
                    <a:pt x="1167" y="612"/>
                    <a:pt x="1237" y="701"/>
                    <a:pt x="1365" y="765"/>
                  </a:cubicBezTo>
                  <a:cubicBezTo>
                    <a:pt x="1448" y="869"/>
                    <a:pt x="1537" y="898"/>
                    <a:pt x="1650" y="960"/>
                  </a:cubicBezTo>
                  <a:cubicBezTo>
                    <a:pt x="1762" y="1021"/>
                    <a:pt x="1860" y="1110"/>
                    <a:pt x="1980" y="1155"/>
                  </a:cubicBezTo>
                  <a:cubicBezTo>
                    <a:pt x="2020" y="1170"/>
                    <a:pt x="2061" y="1182"/>
                    <a:pt x="2100" y="1200"/>
                  </a:cubicBezTo>
                  <a:cubicBezTo>
                    <a:pt x="2259" y="1274"/>
                    <a:pt x="2152" y="1251"/>
                    <a:pt x="2325" y="1320"/>
                  </a:cubicBezTo>
                  <a:cubicBezTo>
                    <a:pt x="2522" y="1399"/>
                    <a:pt x="2720" y="1459"/>
                    <a:pt x="2925" y="1515"/>
                  </a:cubicBezTo>
                  <a:cubicBezTo>
                    <a:pt x="3030" y="1544"/>
                    <a:pt x="3113" y="1597"/>
                    <a:pt x="3225" y="1605"/>
                  </a:cubicBezTo>
                  <a:cubicBezTo>
                    <a:pt x="3322" y="1612"/>
                    <a:pt x="3905" y="1632"/>
                    <a:pt x="3975" y="1635"/>
                  </a:cubicBezTo>
                  <a:cubicBezTo>
                    <a:pt x="4090" y="1645"/>
                    <a:pt x="4205" y="1655"/>
                    <a:pt x="4320" y="1665"/>
                  </a:cubicBezTo>
                  <a:cubicBezTo>
                    <a:pt x="4371" y="1669"/>
                    <a:pt x="4477" y="1707"/>
                    <a:pt x="4530" y="1725"/>
                  </a:cubicBezTo>
                  <a:cubicBezTo>
                    <a:pt x="4625" y="1757"/>
                    <a:pt x="4720" y="1786"/>
                    <a:pt x="4815" y="1815"/>
                  </a:cubicBezTo>
                  <a:cubicBezTo>
                    <a:pt x="4905" y="1843"/>
                    <a:pt x="4994" y="1870"/>
                    <a:pt x="5085" y="1890"/>
                  </a:cubicBezTo>
                  <a:cubicBezTo>
                    <a:pt x="5158" y="1906"/>
                    <a:pt x="5112" y="1912"/>
                    <a:pt x="5205" y="1935"/>
                  </a:cubicBezTo>
                  <a:cubicBezTo>
                    <a:pt x="5239" y="1944"/>
                    <a:pt x="5275" y="1942"/>
                    <a:pt x="5310" y="1950"/>
                  </a:cubicBezTo>
                  <a:cubicBezTo>
                    <a:pt x="5480" y="1987"/>
                    <a:pt x="5647" y="2045"/>
                    <a:pt x="5820" y="2070"/>
                  </a:cubicBezTo>
                  <a:cubicBezTo>
                    <a:pt x="5923" y="2104"/>
                    <a:pt x="6030" y="2130"/>
                    <a:pt x="6135" y="2160"/>
                  </a:cubicBezTo>
                  <a:cubicBezTo>
                    <a:pt x="6190" y="2176"/>
                    <a:pt x="6300" y="2205"/>
                    <a:pt x="6300" y="2205"/>
                  </a:cubicBezTo>
                  <a:cubicBezTo>
                    <a:pt x="6315" y="2215"/>
                    <a:pt x="6329" y="2228"/>
                    <a:pt x="6345" y="2235"/>
                  </a:cubicBezTo>
                  <a:cubicBezTo>
                    <a:pt x="6374" y="2248"/>
                    <a:pt x="6435" y="2265"/>
                    <a:pt x="6435" y="2265"/>
                  </a:cubicBezTo>
                  <a:cubicBezTo>
                    <a:pt x="6455" y="2280"/>
                    <a:pt x="6474" y="2297"/>
                    <a:pt x="6495" y="2310"/>
                  </a:cubicBezTo>
                  <a:cubicBezTo>
                    <a:pt x="6514" y="2322"/>
                    <a:pt x="6536" y="2328"/>
                    <a:pt x="6555" y="2340"/>
                  </a:cubicBezTo>
                  <a:cubicBezTo>
                    <a:pt x="6582" y="2358"/>
                    <a:pt x="6603" y="2382"/>
                    <a:pt x="6630" y="2400"/>
                  </a:cubicBezTo>
                  <a:cubicBezTo>
                    <a:pt x="6649" y="2412"/>
                    <a:pt x="6673" y="2416"/>
                    <a:pt x="6690" y="2430"/>
                  </a:cubicBezTo>
                  <a:cubicBezTo>
                    <a:pt x="6949" y="2642"/>
                    <a:pt x="6702" y="2473"/>
                    <a:pt x="6840" y="2565"/>
                  </a:cubicBezTo>
                  <a:cubicBezTo>
                    <a:pt x="6891" y="2642"/>
                    <a:pt x="6931" y="2732"/>
                    <a:pt x="6960" y="2820"/>
                  </a:cubicBezTo>
                  <a:cubicBezTo>
                    <a:pt x="6955" y="2925"/>
                    <a:pt x="6963" y="3031"/>
                    <a:pt x="6945" y="3135"/>
                  </a:cubicBezTo>
                  <a:cubicBezTo>
                    <a:pt x="6937" y="3179"/>
                    <a:pt x="6905" y="3215"/>
                    <a:pt x="6885" y="3255"/>
                  </a:cubicBezTo>
                  <a:cubicBezTo>
                    <a:pt x="6796" y="3433"/>
                    <a:pt x="6695" y="3494"/>
                    <a:pt x="6510" y="3540"/>
                  </a:cubicBezTo>
                  <a:cubicBezTo>
                    <a:pt x="6310" y="3535"/>
                    <a:pt x="6110" y="3534"/>
                    <a:pt x="5910" y="3525"/>
                  </a:cubicBezTo>
                  <a:cubicBezTo>
                    <a:pt x="5836" y="3522"/>
                    <a:pt x="5751" y="3478"/>
                    <a:pt x="5685" y="3450"/>
                  </a:cubicBezTo>
                  <a:cubicBezTo>
                    <a:pt x="5621" y="3422"/>
                    <a:pt x="5637" y="3443"/>
                    <a:pt x="5550" y="3420"/>
                  </a:cubicBezTo>
                  <a:cubicBezTo>
                    <a:pt x="5456" y="3395"/>
                    <a:pt x="5375" y="3364"/>
                    <a:pt x="5280" y="3345"/>
                  </a:cubicBezTo>
                  <a:cubicBezTo>
                    <a:pt x="5180" y="3295"/>
                    <a:pt x="5072" y="3299"/>
                    <a:pt x="4965" y="3270"/>
                  </a:cubicBezTo>
                  <a:cubicBezTo>
                    <a:pt x="4919" y="3258"/>
                    <a:pt x="4876" y="3237"/>
                    <a:pt x="4830" y="3225"/>
                  </a:cubicBezTo>
                  <a:cubicBezTo>
                    <a:pt x="4790" y="3215"/>
                    <a:pt x="4750" y="3205"/>
                    <a:pt x="4710" y="3195"/>
                  </a:cubicBezTo>
                  <a:cubicBezTo>
                    <a:pt x="4674" y="3186"/>
                    <a:pt x="4620" y="3161"/>
                    <a:pt x="4590" y="3150"/>
                  </a:cubicBezTo>
                  <a:cubicBezTo>
                    <a:pt x="4507" y="3120"/>
                    <a:pt x="4416" y="3097"/>
                    <a:pt x="4335" y="3060"/>
                  </a:cubicBezTo>
                  <a:cubicBezTo>
                    <a:pt x="4257" y="3024"/>
                    <a:pt x="4194" y="2976"/>
                    <a:pt x="4110" y="2955"/>
                  </a:cubicBezTo>
                  <a:cubicBezTo>
                    <a:pt x="4038" y="2897"/>
                    <a:pt x="4015" y="2886"/>
                    <a:pt x="3930" y="2865"/>
                  </a:cubicBezTo>
                  <a:cubicBezTo>
                    <a:pt x="3863" y="2820"/>
                    <a:pt x="3863" y="2796"/>
                    <a:pt x="3780" y="2775"/>
                  </a:cubicBezTo>
                  <a:cubicBezTo>
                    <a:pt x="3725" y="2738"/>
                    <a:pt x="3653" y="2682"/>
                    <a:pt x="3585" y="2655"/>
                  </a:cubicBezTo>
                  <a:cubicBezTo>
                    <a:pt x="3556" y="2643"/>
                    <a:pt x="3523" y="2639"/>
                    <a:pt x="3495" y="2625"/>
                  </a:cubicBezTo>
                  <a:cubicBezTo>
                    <a:pt x="3463" y="2609"/>
                    <a:pt x="3437" y="2581"/>
                    <a:pt x="3405" y="2565"/>
                  </a:cubicBezTo>
                  <a:cubicBezTo>
                    <a:pt x="3327" y="2526"/>
                    <a:pt x="3258" y="2469"/>
                    <a:pt x="3180" y="2430"/>
                  </a:cubicBezTo>
                  <a:cubicBezTo>
                    <a:pt x="3114" y="2397"/>
                    <a:pt x="3042" y="2373"/>
                    <a:pt x="2970" y="2355"/>
                  </a:cubicBezTo>
                  <a:cubicBezTo>
                    <a:pt x="2903" y="2305"/>
                    <a:pt x="2834" y="2287"/>
                    <a:pt x="2760" y="2250"/>
                  </a:cubicBezTo>
                  <a:cubicBezTo>
                    <a:pt x="2658" y="2199"/>
                    <a:pt x="2573" y="2128"/>
                    <a:pt x="2460" y="2100"/>
                  </a:cubicBezTo>
                  <a:cubicBezTo>
                    <a:pt x="2387" y="2052"/>
                    <a:pt x="2301" y="2013"/>
                    <a:pt x="2220" y="1980"/>
                  </a:cubicBezTo>
                  <a:cubicBezTo>
                    <a:pt x="2191" y="1968"/>
                    <a:pt x="2157" y="1966"/>
                    <a:pt x="2130" y="1950"/>
                  </a:cubicBezTo>
                  <a:cubicBezTo>
                    <a:pt x="1968" y="1853"/>
                    <a:pt x="2132" y="1941"/>
                    <a:pt x="1995" y="1890"/>
                  </a:cubicBezTo>
                  <a:cubicBezTo>
                    <a:pt x="1939" y="1869"/>
                    <a:pt x="1886" y="1837"/>
                    <a:pt x="1830" y="1815"/>
                  </a:cubicBezTo>
                  <a:cubicBezTo>
                    <a:pt x="1668" y="1750"/>
                    <a:pt x="1490" y="1714"/>
                    <a:pt x="1320" y="1680"/>
                  </a:cubicBezTo>
                  <a:cubicBezTo>
                    <a:pt x="1098" y="1690"/>
                    <a:pt x="894" y="1709"/>
                    <a:pt x="675" y="1725"/>
                  </a:cubicBezTo>
                  <a:cubicBezTo>
                    <a:pt x="576" y="1758"/>
                    <a:pt x="691" y="1714"/>
                    <a:pt x="570" y="1785"/>
                  </a:cubicBezTo>
                  <a:cubicBezTo>
                    <a:pt x="531" y="1808"/>
                    <a:pt x="490" y="1825"/>
                    <a:pt x="450" y="1845"/>
                  </a:cubicBezTo>
                  <a:cubicBezTo>
                    <a:pt x="431" y="1854"/>
                    <a:pt x="421" y="1876"/>
                    <a:pt x="405" y="1890"/>
                  </a:cubicBezTo>
                  <a:cubicBezTo>
                    <a:pt x="323" y="1961"/>
                    <a:pt x="240" y="2040"/>
                    <a:pt x="150" y="2100"/>
                  </a:cubicBezTo>
                  <a:cubicBezTo>
                    <a:pt x="108" y="2163"/>
                    <a:pt x="51" y="2184"/>
                    <a:pt x="0" y="223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grpSp>
        <p:nvGrpSpPr>
          <p:cNvPr id="35" name="Полотно 384"/>
          <p:cNvGrpSpPr/>
          <p:nvPr/>
        </p:nvGrpSpPr>
        <p:grpSpPr>
          <a:xfrm>
            <a:off x="3853584" y="3258185"/>
            <a:ext cx="5257800" cy="3543300"/>
            <a:chOff x="0" y="0"/>
            <a:chExt cx="5257800" cy="35433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7" name="Oval 386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Oval 387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Oval 388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Oval 389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1" name="Line 390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391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3" name="AutoShape 392"/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93"/>
            <p:cNvCxnSpPr>
              <a:cxnSpLocks noChangeShapeType="1"/>
              <a:stCxn id="42" idx="7"/>
              <a:endCxn id="3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94"/>
            <p:cNvCxnSpPr>
              <a:cxnSpLocks noChangeShapeType="1"/>
              <a:stCxn id="42" idx="5"/>
              <a:endCxn id="3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395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396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Text Box 397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Text Box 398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0" name="AutoShape 399"/>
            <p:cNvCxnSpPr>
              <a:cxnSpLocks noChangeShapeType="1"/>
              <a:stCxn id="37" idx="3"/>
              <a:endCxn id="3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400"/>
            <p:cNvCxnSpPr>
              <a:cxnSpLocks noChangeShapeType="1"/>
              <a:stCxn id="38" idx="7"/>
              <a:endCxn id="3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401"/>
            <p:cNvCxnSpPr>
              <a:cxnSpLocks noChangeShapeType="1"/>
              <a:stCxn id="40" idx="3"/>
              <a:endCxn id="3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402"/>
            <p:cNvCxnSpPr>
              <a:cxnSpLocks noChangeShapeType="1"/>
              <a:stCxn id="39" idx="0"/>
              <a:endCxn id="4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403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5" name="AutoShape 404"/>
            <p:cNvCxnSpPr>
              <a:cxnSpLocks noChangeShapeType="1"/>
              <a:stCxn id="40" idx="5"/>
              <a:endCxn id="5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405"/>
            <p:cNvCxnSpPr>
              <a:cxnSpLocks noChangeShapeType="1"/>
              <a:stCxn id="39" idx="7"/>
              <a:endCxn id="5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406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8" name="Text Box 407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9" name="Text Box 408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0" name="Text Box 409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Text Box 410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2" name="Text Box 411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Text Box 412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29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Text Box 548"/>
            <p:cNvSpPr txBox="1">
              <a:spLocks noChangeArrowheads="1"/>
            </p:cNvSpPr>
            <p:nvPr/>
          </p:nvSpPr>
          <p:spPr bwMode="auto">
            <a:xfrm>
              <a:off x="2400300" y="2693035"/>
              <a:ext cx="9144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{0,3, 1}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5" name="Freeform 549"/>
            <p:cNvSpPr>
              <a:spLocks/>
            </p:cNvSpPr>
            <p:nvPr/>
          </p:nvSpPr>
          <p:spPr bwMode="auto">
            <a:xfrm>
              <a:off x="310515" y="89535"/>
              <a:ext cx="4239260" cy="2609215"/>
            </a:xfrm>
            <a:custGeom>
              <a:avLst/>
              <a:gdLst>
                <a:gd name="T0" fmla="*/ 255 w 6676"/>
                <a:gd name="T1" fmla="*/ 2820 h 4109"/>
                <a:gd name="T2" fmla="*/ 645 w 6676"/>
                <a:gd name="T3" fmla="*/ 2505 h 4109"/>
                <a:gd name="T4" fmla="*/ 1665 w 6676"/>
                <a:gd name="T5" fmla="*/ 2535 h 4109"/>
                <a:gd name="T6" fmla="*/ 2325 w 6676"/>
                <a:gd name="T7" fmla="*/ 2670 h 4109"/>
                <a:gd name="T8" fmla="*/ 2550 w 6676"/>
                <a:gd name="T9" fmla="*/ 2760 h 4109"/>
                <a:gd name="T10" fmla="*/ 2880 w 6676"/>
                <a:gd name="T11" fmla="*/ 2910 h 4109"/>
                <a:gd name="T12" fmla="*/ 3210 w 6676"/>
                <a:gd name="T13" fmla="*/ 3090 h 4109"/>
                <a:gd name="T14" fmla="*/ 3435 w 6676"/>
                <a:gd name="T15" fmla="*/ 3195 h 4109"/>
                <a:gd name="T16" fmla="*/ 3930 w 6676"/>
                <a:gd name="T17" fmla="*/ 3435 h 4109"/>
                <a:gd name="T18" fmla="*/ 4125 w 6676"/>
                <a:gd name="T19" fmla="*/ 3510 h 4109"/>
                <a:gd name="T20" fmla="*/ 4965 w 6676"/>
                <a:gd name="T21" fmla="*/ 3840 h 4109"/>
                <a:gd name="T22" fmla="*/ 5475 w 6676"/>
                <a:gd name="T23" fmla="*/ 3975 h 4109"/>
                <a:gd name="T24" fmla="*/ 5820 w 6676"/>
                <a:gd name="T25" fmla="*/ 4080 h 4109"/>
                <a:gd name="T26" fmla="*/ 6495 w 6676"/>
                <a:gd name="T27" fmla="*/ 3210 h 4109"/>
                <a:gd name="T28" fmla="*/ 6405 w 6676"/>
                <a:gd name="T29" fmla="*/ 3090 h 4109"/>
                <a:gd name="T30" fmla="*/ 6135 w 6676"/>
                <a:gd name="T31" fmla="*/ 2835 h 4109"/>
                <a:gd name="T32" fmla="*/ 5865 w 6676"/>
                <a:gd name="T33" fmla="*/ 2625 h 4109"/>
                <a:gd name="T34" fmla="*/ 5460 w 6676"/>
                <a:gd name="T35" fmla="*/ 2355 h 4109"/>
                <a:gd name="T36" fmla="*/ 5340 w 6676"/>
                <a:gd name="T37" fmla="*/ 2280 h 4109"/>
                <a:gd name="T38" fmla="*/ 5160 w 6676"/>
                <a:gd name="T39" fmla="*/ 2160 h 4109"/>
                <a:gd name="T40" fmla="*/ 5010 w 6676"/>
                <a:gd name="T41" fmla="*/ 2040 h 4109"/>
                <a:gd name="T42" fmla="*/ 4755 w 6676"/>
                <a:gd name="T43" fmla="*/ 1830 h 4109"/>
                <a:gd name="T44" fmla="*/ 4650 w 6676"/>
                <a:gd name="T45" fmla="*/ 1755 h 4109"/>
                <a:gd name="T46" fmla="*/ 4425 w 6676"/>
                <a:gd name="T47" fmla="*/ 1560 h 4109"/>
                <a:gd name="T48" fmla="*/ 4275 w 6676"/>
                <a:gd name="T49" fmla="*/ 1410 h 4109"/>
                <a:gd name="T50" fmla="*/ 3990 w 6676"/>
                <a:gd name="T51" fmla="*/ 1140 h 4109"/>
                <a:gd name="T52" fmla="*/ 3825 w 6676"/>
                <a:gd name="T53" fmla="*/ 990 h 4109"/>
                <a:gd name="T54" fmla="*/ 3480 w 6676"/>
                <a:gd name="T55" fmla="*/ 705 h 4109"/>
                <a:gd name="T56" fmla="*/ 3300 w 6676"/>
                <a:gd name="T57" fmla="*/ 555 h 4109"/>
                <a:gd name="T58" fmla="*/ 3165 w 6676"/>
                <a:gd name="T59" fmla="*/ 435 h 4109"/>
                <a:gd name="T60" fmla="*/ 2640 w 6676"/>
                <a:gd name="T61" fmla="*/ 120 h 4109"/>
                <a:gd name="T62" fmla="*/ 2160 w 6676"/>
                <a:gd name="T63" fmla="*/ 0 h 4109"/>
                <a:gd name="T64" fmla="*/ 765 w 6676"/>
                <a:gd name="T65" fmla="*/ 75 h 4109"/>
                <a:gd name="T66" fmla="*/ 270 w 6676"/>
                <a:gd name="T67" fmla="*/ 255 h 4109"/>
                <a:gd name="T68" fmla="*/ 0 w 6676"/>
                <a:gd name="T69" fmla="*/ 375 h 4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76" h="4109">
                  <a:moveTo>
                    <a:pt x="225" y="2910"/>
                  </a:moveTo>
                  <a:cubicBezTo>
                    <a:pt x="235" y="2880"/>
                    <a:pt x="233" y="2842"/>
                    <a:pt x="255" y="2820"/>
                  </a:cubicBezTo>
                  <a:cubicBezTo>
                    <a:pt x="324" y="2751"/>
                    <a:pt x="441" y="2613"/>
                    <a:pt x="540" y="2580"/>
                  </a:cubicBezTo>
                  <a:cubicBezTo>
                    <a:pt x="588" y="2532"/>
                    <a:pt x="579" y="2531"/>
                    <a:pt x="645" y="2505"/>
                  </a:cubicBezTo>
                  <a:cubicBezTo>
                    <a:pt x="674" y="2493"/>
                    <a:pt x="735" y="2475"/>
                    <a:pt x="735" y="2475"/>
                  </a:cubicBezTo>
                  <a:cubicBezTo>
                    <a:pt x="1055" y="2484"/>
                    <a:pt x="1350" y="2505"/>
                    <a:pt x="1665" y="2535"/>
                  </a:cubicBezTo>
                  <a:cubicBezTo>
                    <a:pt x="1832" y="2551"/>
                    <a:pt x="1995" y="2598"/>
                    <a:pt x="2160" y="2625"/>
                  </a:cubicBezTo>
                  <a:cubicBezTo>
                    <a:pt x="2344" y="2717"/>
                    <a:pt x="2053" y="2579"/>
                    <a:pt x="2325" y="2670"/>
                  </a:cubicBezTo>
                  <a:cubicBezTo>
                    <a:pt x="2353" y="2679"/>
                    <a:pt x="2373" y="2703"/>
                    <a:pt x="2400" y="2715"/>
                  </a:cubicBezTo>
                  <a:cubicBezTo>
                    <a:pt x="2448" y="2736"/>
                    <a:pt x="2502" y="2741"/>
                    <a:pt x="2550" y="2760"/>
                  </a:cubicBezTo>
                  <a:cubicBezTo>
                    <a:pt x="2630" y="2792"/>
                    <a:pt x="2706" y="2829"/>
                    <a:pt x="2790" y="2850"/>
                  </a:cubicBezTo>
                  <a:cubicBezTo>
                    <a:pt x="2820" y="2870"/>
                    <a:pt x="2848" y="2893"/>
                    <a:pt x="2880" y="2910"/>
                  </a:cubicBezTo>
                  <a:cubicBezTo>
                    <a:pt x="3046" y="3000"/>
                    <a:pt x="2873" y="2885"/>
                    <a:pt x="3015" y="2970"/>
                  </a:cubicBezTo>
                  <a:cubicBezTo>
                    <a:pt x="3080" y="3009"/>
                    <a:pt x="3142" y="3056"/>
                    <a:pt x="3210" y="3090"/>
                  </a:cubicBezTo>
                  <a:cubicBezTo>
                    <a:pt x="3224" y="3097"/>
                    <a:pt x="3241" y="3097"/>
                    <a:pt x="3255" y="3105"/>
                  </a:cubicBezTo>
                  <a:cubicBezTo>
                    <a:pt x="3429" y="3200"/>
                    <a:pt x="3313" y="3165"/>
                    <a:pt x="3435" y="3195"/>
                  </a:cubicBezTo>
                  <a:cubicBezTo>
                    <a:pt x="3523" y="3261"/>
                    <a:pt x="3621" y="3311"/>
                    <a:pt x="3720" y="3360"/>
                  </a:cubicBezTo>
                  <a:cubicBezTo>
                    <a:pt x="3786" y="3393"/>
                    <a:pt x="3863" y="3402"/>
                    <a:pt x="3930" y="3435"/>
                  </a:cubicBezTo>
                  <a:cubicBezTo>
                    <a:pt x="3946" y="3443"/>
                    <a:pt x="3958" y="3458"/>
                    <a:pt x="3975" y="3465"/>
                  </a:cubicBezTo>
                  <a:cubicBezTo>
                    <a:pt x="4023" y="3486"/>
                    <a:pt x="4077" y="3491"/>
                    <a:pt x="4125" y="3510"/>
                  </a:cubicBezTo>
                  <a:cubicBezTo>
                    <a:pt x="4338" y="3595"/>
                    <a:pt x="4547" y="3694"/>
                    <a:pt x="4770" y="3750"/>
                  </a:cubicBezTo>
                  <a:cubicBezTo>
                    <a:pt x="4837" y="3767"/>
                    <a:pt x="4899" y="3819"/>
                    <a:pt x="4965" y="3840"/>
                  </a:cubicBezTo>
                  <a:cubicBezTo>
                    <a:pt x="5053" y="3867"/>
                    <a:pt x="5161" y="3882"/>
                    <a:pt x="5250" y="3915"/>
                  </a:cubicBezTo>
                  <a:cubicBezTo>
                    <a:pt x="5343" y="3950"/>
                    <a:pt x="5364" y="3961"/>
                    <a:pt x="5475" y="3975"/>
                  </a:cubicBezTo>
                  <a:cubicBezTo>
                    <a:pt x="5559" y="4003"/>
                    <a:pt x="5645" y="4025"/>
                    <a:pt x="5730" y="4050"/>
                  </a:cubicBezTo>
                  <a:cubicBezTo>
                    <a:pt x="5760" y="4059"/>
                    <a:pt x="5820" y="4080"/>
                    <a:pt x="5820" y="4080"/>
                  </a:cubicBezTo>
                  <a:cubicBezTo>
                    <a:pt x="6018" y="4073"/>
                    <a:pt x="6565" y="4109"/>
                    <a:pt x="6660" y="3825"/>
                  </a:cubicBezTo>
                  <a:cubicBezTo>
                    <a:pt x="6650" y="3626"/>
                    <a:pt x="6676" y="3346"/>
                    <a:pt x="6495" y="3210"/>
                  </a:cubicBezTo>
                  <a:cubicBezTo>
                    <a:pt x="6466" y="3122"/>
                    <a:pt x="6503" y="3203"/>
                    <a:pt x="6435" y="3135"/>
                  </a:cubicBezTo>
                  <a:cubicBezTo>
                    <a:pt x="6422" y="3122"/>
                    <a:pt x="6417" y="3103"/>
                    <a:pt x="6405" y="3090"/>
                  </a:cubicBezTo>
                  <a:cubicBezTo>
                    <a:pt x="6350" y="3029"/>
                    <a:pt x="6293" y="2970"/>
                    <a:pt x="6225" y="2925"/>
                  </a:cubicBezTo>
                  <a:cubicBezTo>
                    <a:pt x="6172" y="2818"/>
                    <a:pt x="6228" y="2902"/>
                    <a:pt x="6135" y="2835"/>
                  </a:cubicBezTo>
                  <a:cubicBezTo>
                    <a:pt x="6082" y="2797"/>
                    <a:pt x="6035" y="2743"/>
                    <a:pt x="5985" y="2700"/>
                  </a:cubicBezTo>
                  <a:cubicBezTo>
                    <a:pt x="5850" y="2585"/>
                    <a:pt x="5998" y="2717"/>
                    <a:pt x="5865" y="2625"/>
                  </a:cubicBezTo>
                  <a:cubicBezTo>
                    <a:pt x="5864" y="2625"/>
                    <a:pt x="5674" y="2471"/>
                    <a:pt x="5640" y="2460"/>
                  </a:cubicBezTo>
                  <a:cubicBezTo>
                    <a:pt x="5556" y="2432"/>
                    <a:pt x="5566" y="2440"/>
                    <a:pt x="5460" y="2355"/>
                  </a:cubicBezTo>
                  <a:cubicBezTo>
                    <a:pt x="5435" y="2335"/>
                    <a:pt x="5412" y="2312"/>
                    <a:pt x="5385" y="2295"/>
                  </a:cubicBezTo>
                  <a:cubicBezTo>
                    <a:pt x="5372" y="2287"/>
                    <a:pt x="5354" y="2287"/>
                    <a:pt x="5340" y="2280"/>
                  </a:cubicBezTo>
                  <a:cubicBezTo>
                    <a:pt x="5300" y="2260"/>
                    <a:pt x="5253" y="2212"/>
                    <a:pt x="5220" y="2190"/>
                  </a:cubicBezTo>
                  <a:cubicBezTo>
                    <a:pt x="5201" y="2178"/>
                    <a:pt x="5177" y="2174"/>
                    <a:pt x="5160" y="2160"/>
                  </a:cubicBezTo>
                  <a:cubicBezTo>
                    <a:pt x="5127" y="2133"/>
                    <a:pt x="5108" y="2089"/>
                    <a:pt x="5070" y="2070"/>
                  </a:cubicBezTo>
                  <a:cubicBezTo>
                    <a:pt x="5050" y="2060"/>
                    <a:pt x="5027" y="2054"/>
                    <a:pt x="5010" y="2040"/>
                  </a:cubicBezTo>
                  <a:cubicBezTo>
                    <a:pt x="4977" y="2013"/>
                    <a:pt x="4955" y="1974"/>
                    <a:pt x="4920" y="1950"/>
                  </a:cubicBezTo>
                  <a:cubicBezTo>
                    <a:pt x="4833" y="1892"/>
                    <a:pt x="4889" y="1931"/>
                    <a:pt x="4755" y="1830"/>
                  </a:cubicBezTo>
                  <a:cubicBezTo>
                    <a:pt x="4738" y="1817"/>
                    <a:pt x="4727" y="1797"/>
                    <a:pt x="4710" y="1785"/>
                  </a:cubicBezTo>
                  <a:cubicBezTo>
                    <a:pt x="4692" y="1772"/>
                    <a:pt x="4667" y="1769"/>
                    <a:pt x="4650" y="1755"/>
                  </a:cubicBezTo>
                  <a:cubicBezTo>
                    <a:pt x="4588" y="1705"/>
                    <a:pt x="4531" y="1641"/>
                    <a:pt x="4470" y="1590"/>
                  </a:cubicBezTo>
                  <a:cubicBezTo>
                    <a:pt x="4456" y="1578"/>
                    <a:pt x="4440" y="1570"/>
                    <a:pt x="4425" y="1560"/>
                  </a:cubicBezTo>
                  <a:cubicBezTo>
                    <a:pt x="4405" y="1545"/>
                    <a:pt x="4384" y="1531"/>
                    <a:pt x="4365" y="1515"/>
                  </a:cubicBezTo>
                  <a:cubicBezTo>
                    <a:pt x="4251" y="1417"/>
                    <a:pt x="4394" y="1529"/>
                    <a:pt x="4275" y="1410"/>
                  </a:cubicBezTo>
                  <a:cubicBezTo>
                    <a:pt x="4262" y="1397"/>
                    <a:pt x="4243" y="1392"/>
                    <a:pt x="4230" y="1380"/>
                  </a:cubicBezTo>
                  <a:cubicBezTo>
                    <a:pt x="4147" y="1305"/>
                    <a:pt x="4069" y="1219"/>
                    <a:pt x="3990" y="1140"/>
                  </a:cubicBezTo>
                  <a:cubicBezTo>
                    <a:pt x="3977" y="1127"/>
                    <a:pt x="3958" y="1122"/>
                    <a:pt x="3945" y="1110"/>
                  </a:cubicBezTo>
                  <a:cubicBezTo>
                    <a:pt x="3903" y="1072"/>
                    <a:pt x="3874" y="1019"/>
                    <a:pt x="3825" y="990"/>
                  </a:cubicBezTo>
                  <a:cubicBezTo>
                    <a:pt x="3753" y="947"/>
                    <a:pt x="3662" y="882"/>
                    <a:pt x="3600" y="825"/>
                  </a:cubicBezTo>
                  <a:cubicBezTo>
                    <a:pt x="3558" y="787"/>
                    <a:pt x="3520" y="745"/>
                    <a:pt x="3480" y="705"/>
                  </a:cubicBezTo>
                  <a:cubicBezTo>
                    <a:pt x="3450" y="675"/>
                    <a:pt x="3405" y="660"/>
                    <a:pt x="3375" y="630"/>
                  </a:cubicBezTo>
                  <a:cubicBezTo>
                    <a:pt x="3275" y="530"/>
                    <a:pt x="3420" y="635"/>
                    <a:pt x="3300" y="555"/>
                  </a:cubicBezTo>
                  <a:cubicBezTo>
                    <a:pt x="3241" y="466"/>
                    <a:pt x="3307" y="549"/>
                    <a:pt x="3210" y="480"/>
                  </a:cubicBezTo>
                  <a:cubicBezTo>
                    <a:pt x="3193" y="468"/>
                    <a:pt x="3181" y="448"/>
                    <a:pt x="3165" y="435"/>
                  </a:cubicBezTo>
                  <a:cubicBezTo>
                    <a:pt x="3075" y="361"/>
                    <a:pt x="2950" y="254"/>
                    <a:pt x="2835" y="225"/>
                  </a:cubicBezTo>
                  <a:cubicBezTo>
                    <a:pt x="2722" y="157"/>
                    <a:pt x="2786" y="193"/>
                    <a:pt x="2640" y="120"/>
                  </a:cubicBezTo>
                  <a:cubicBezTo>
                    <a:pt x="2595" y="97"/>
                    <a:pt x="2524" y="89"/>
                    <a:pt x="2475" y="75"/>
                  </a:cubicBezTo>
                  <a:cubicBezTo>
                    <a:pt x="2371" y="45"/>
                    <a:pt x="2266" y="21"/>
                    <a:pt x="2160" y="0"/>
                  </a:cubicBezTo>
                  <a:cubicBezTo>
                    <a:pt x="1825" y="5"/>
                    <a:pt x="1490" y="2"/>
                    <a:pt x="1155" y="15"/>
                  </a:cubicBezTo>
                  <a:cubicBezTo>
                    <a:pt x="1032" y="20"/>
                    <a:pt x="890" y="61"/>
                    <a:pt x="765" y="75"/>
                  </a:cubicBezTo>
                  <a:cubicBezTo>
                    <a:pt x="663" y="109"/>
                    <a:pt x="567" y="164"/>
                    <a:pt x="465" y="195"/>
                  </a:cubicBezTo>
                  <a:cubicBezTo>
                    <a:pt x="399" y="215"/>
                    <a:pt x="335" y="233"/>
                    <a:pt x="270" y="255"/>
                  </a:cubicBezTo>
                  <a:cubicBezTo>
                    <a:pt x="250" y="270"/>
                    <a:pt x="232" y="289"/>
                    <a:pt x="210" y="300"/>
                  </a:cubicBezTo>
                  <a:cubicBezTo>
                    <a:pt x="144" y="333"/>
                    <a:pt x="67" y="342"/>
                    <a:pt x="0" y="37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</p:spTree>
    <p:extLst>
      <p:ext uri="{BB962C8B-B14F-4D97-AF65-F5344CB8AC3E}">
        <p14:creationId xmlns:p14="http://schemas.microsoft.com/office/powerpoint/2010/main" val="38910092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476"/>
          <p:cNvGrpSpPr/>
          <p:nvPr/>
        </p:nvGrpSpPr>
        <p:grpSpPr>
          <a:xfrm>
            <a:off x="228600" y="228600"/>
            <a:ext cx="5257800" cy="3543300"/>
            <a:chOff x="0" y="0"/>
            <a:chExt cx="5257800" cy="3543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478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479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480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481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482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483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484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85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486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487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488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489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490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491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92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3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494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495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496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97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98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499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500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501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502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503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504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53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550"/>
            <p:cNvSpPr txBox="1">
              <a:spLocks noChangeArrowheads="1"/>
            </p:cNvSpPr>
            <p:nvPr/>
          </p:nvSpPr>
          <p:spPr bwMode="auto">
            <a:xfrm>
              <a:off x="2400300" y="2857500"/>
              <a:ext cx="9144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{0,3, 2}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Freeform 552"/>
            <p:cNvSpPr>
              <a:spLocks/>
            </p:cNvSpPr>
            <p:nvPr/>
          </p:nvSpPr>
          <p:spPr bwMode="auto">
            <a:xfrm>
              <a:off x="632460" y="63500"/>
              <a:ext cx="3782695" cy="2623185"/>
            </a:xfrm>
            <a:custGeom>
              <a:avLst/>
              <a:gdLst>
                <a:gd name="T0" fmla="*/ 75 w 5957"/>
                <a:gd name="T1" fmla="*/ 1095 h 4131"/>
                <a:gd name="T2" fmla="*/ 330 w 5957"/>
                <a:gd name="T3" fmla="*/ 1395 h 4131"/>
                <a:gd name="T4" fmla="*/ 660 w 5957"/>
                <a:gd name="T5" fmla="*/ 1620 h 4131"/>
                <a:gd name="T6" fmla="*/ 765 w 5957"/>
                <a:gd name="T7" fmla="*/ 1695 h 4131"/>
                <a:gd name="T8" fmla="*/ 945 w 5957"/>
                <a:gd name="T9" fmla="*/ 1800 h 4131"/>
                <a:gd name="T10" fmla="*/ 1425 w 5957"/>
                <a:gd name="T11" fmla="*/ 1995 h 4131"/>
                <a:gd name="T12" fmla="*/ 2115 w 5957"/>
                <a:gd name="T13" fmla="*/ 2025 h 4131"/>
                <a:gd name="T14" fmla="*/ 2805 w 5957"/>
                <a:gd name="T15" fmla="*/ 1875 h 4131"/>
                <a:gd name="T16" fmla="*/ 3180 w 5957"/>
                <a:gd name="T17" fmla="*/ 1695 h 4131"/>
                <a:gd name="T18" fmla="*/ 3480 w 5957"/>
                <a:gd name="T19" fmla="*/ 1530 h 4131"/>
                <a:gd name="T20" fmla="*/ 3630 w 5957"/>
                <a:gd name="T21" fmla="*/ 1425 h 4131"/>
                <a:gd name="T22" fmla="*/ 3870 w 5957"/>
                <a:gd name="T23" fmla="*/ 1215 h 4131"/>
                <a:gd name="T24" fmla="*/ 4050 w 5957"/>
                <a:gd name="T25" fmla="*/ 1035 h 4131"/>
                <a:gd name="T26" fmla="*/ 4440 w 5957"/>
                <a:gd name="T27" fmla="*/ 735 h 4131"/>
                <a:gd name="T28" fmla="*/ 4830 w 5957"/>
                <a:gd name="T29" fmla="*/ 585 h 4131"/>
                <a:gd name="T30" fmla="*/ 5310 w 5957"/>
                <a:gd name="T31" fmla="*/ 165 h 4131"/>
                <a:gd name="T32" fmla="*/ 5595 w 5957"/>
                <a:gd name="T33" fmla="*/ 150 h 4131"/>
                <a:gd name="T34" fmla="*/ 5790 w 5957"/>
                <a:gd name="T35" fmla="*/ 390 h 4131"/>
                <a:gd name="T36" fmla="*/ 5805 w 5957"/>
                <a:gd name="T37" fmla="*/ 1320 h 4131"/>
                <a:gd name="T38" fmla="*/ 5745 w 5957"/>
                <a:gd name="T39" fmla="*/ 3630 h 4131"/>
                <a:gd name="T40" fmla="*/ 5445 w 5957"/>
                <a:gd name="T41" fmla="*/ 4110 h 4131"/>
                <a:gd name="T42" fmla="*/ 4620 w 5957"/>
                <a:gd name="T43" fmla="*/ 3930 h 4131"/>
                <a:gd name="T44" fmla="*/ 4230 w 5957"/>
                <a:gd name="T45" fmla="*/ 3690 h 4131"/>
                <a:gd name="T46" fmla="*/ 3915 w 5957"/>
                <a:gd name="T47" fmla="*/ 3495 h 4131"/>
                <a:gd name="T48" fmla="*/ 3675 w 5957"/>
                <a:gd name="T49" fmla="*/ 3375 h 4131"/>
                <a:gd name="T50" fmla="*/ 3525 w 5957"/>
                <a:gd name="T51" fmla="*/ 3285 h 4131"/>
                <a:gd name="T52" fmla="*/ 3240 w 5957"/>
                <a:gd name="T53" fmla="*/ 3135 h 4131"/>
                <a:gd name="T54" fmla="*/ 3000 w 5957"/>
                <a:gd name="T55" fmla="*/ 3030 h 4131"/>
                <a:gd name="T56" fmla="*/ 2880 w 5957"/>
                <a:gd name="T57" fmla="*/ 2985 h 4131"/>
                <a:gd name="T58" fmla="*/ 2535 w 5957"/>
                <a:gd name="T59" fmla="*/ 2865 h 4131"/>
                <a:gd name="T60" fmla="*/ 2070 w 5957"/>
                <a:gd name="T61" fmla="*/ 2745 h 4131"/>
                <a:gd name="T62" fmla="*/ 1125 w 5957"/>
                <a:gd name="T63" fmla="*/ 2685 h 4131"/>
                <a:gd name="T64" fmla="*/ 780 w 5957"/>
                <a:gd name="T65" fmla="*/ 3030 h 4131"/>
                <a:gd name="T66" fmla="*/ 420 w 5957"/>
                <a:gd name="T67" fmla="*/ 3390 h 4131"/>
                <a:gd name="T68" fmla="*/ 345 w 5957"/>
                <a:gd name="T69" fmla="*/ 3465 h 4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57" h="4131">
                  <a:moveTo>
                    <a:pt x="0" y="975"/>
                  </a:moveTo>
                  <a:cubicBezTo>
                    <a:pt x="21" y="1006"/>
                    <a:pt x="62" y="1067"/>
                    <a:pt x="75" y="1095"/>
                  </a:cubicBezTo>
                  <a:cubicBezTo>
                    <a:pt x="88" y="1124"/>
                    <a:pt x="87" y="1159"/>
                    <a:pt x="105" y="1185"/>
                  </a:cubicBezTo>
                  <a:cubicBezTo>
                    <a:pt x="166" y="1271"/>
                    <a:pt x="252" y="1328"/>
                    <a:pt x="330" y="1395"/>
                  </a:cubicBezTo>
                  <a:cubicBezTo>
                    <a:pt x="420" y="1472"/>
                    <a:pt x="327" y="1419"/>
                    <a:pt x="465" y="1515"/>
                  </a:cubicBezTo>
                  <a:cubicBezTo>
                    <a:pt x="524" y="1556"/>
                    <a:pt x="602" y="1577"/>
                    <a:pt x="660" y="1620"/>
                  </a:cubicBezTo>
                  <a:cubicBezTo>
                    <a:pt x="683" y="1637"/>
                    <a:pt x="697" y="1664"/>
                    <a:pt x="720" y="1680"/>
                  </a:cubicBezTo>
                  <a:cubicBezTo>
                    <a:pt x="733" y="1689"/>
                    <a:pt x="750" y="1689"/>
                    <a:pt x="765" y="1695"/>
                  </a:cubicBezTo>
                  <a:cubicBezTo>
                    <a:pt x="786" y="1704"/>
                    <a:pt x="807" y="1712"/>
                    <a:pt x="825" y="1725"/>
                  </a:cubicBezTo>
                  <a:cubicBezTo>
                    <a:pt x="937" y="1809"/>
                    <a:pt x="830" y="1771"/>
                    <a:pt x="945" y="1800"/>
                  </a:cubicBezTo>
                  <a:cubicBezTo>
                    <a:pt x="1036" y="1868"/>
                    <a:pt x="1134" y="1883"/>
                    <a:pt x="1245" y="1920"/>
                  </a:cubicBezTo>
                  <a:cubicBezTo>
                    <a:pt x="1307" y="1941"/>
                    <a:pt x="1365" y="1970"/>
                    <a:pt x="1425" y="1995"/>
                  </a:cubicBezTo>
                  <a:cubicBezTo>
                    <a:pt x="1482" y="2019"/>
                    <a:pt x="1617" y="2029"/>
                    <a:pt x="1680" y="2040"/>
                  </a:cubicBezTo>
                  <a:cubicBezTo>
                    <a:pt x="1825" y="2035"/>
                    <a:pt x="1970" y="2034"/>
                    <a:pt x="2115" y="2025"/>
                  </a:cubicBezTo>
                  <a:cubicBezTo>
                    <a:pt x="2290" y="2015"/>
                    <a:pt x="2454" y="1944"/>
                    <a:pt x="2625" y="1920"/>
                  </a:cubicBezTo>
                  <a:cubicBezTo>
                    <a:pt x="2684" y="1900"/>
                    <a:pt x="2745" y="1892"/>
                    <a:pt x="2805" y="1875"/>
                  </a:cubicBezTo>
                  <a:cubicBezTo>
                    <a:pt x="2902" y="1847"/>
                    <a:pt x="2994" y="1802"/>
                    <a:pt x="3090" y="1770"/>
                  </a:cubicBezTo>
                  <a:cubicBezTo>
                    <a:pt x="3139" y="1754"/>
                    <a:pt x="3138" y="1723"/>
                    <a:pt x="3180" y="1695"/>
                  </a:cubicBezTo>
                  <a:cubicBezTo>
                    <a:pt x="3216" y="1671"/>
                    <a:pt x="3263" y="1671"/>
                    <a:pt x="3300" y="1650"/>
                  </a:cubicBezTo>
                  <a:cubicBezTo>
                    <a:pt x="3363" y="1615"/>
                    <a:pt x="3419" y="1568"/>
                    <a:pt x="3480" y="1530"/>
                  </a:cubicBezTo>
                  <a:cubicBezTo>
                    <a:pt x="3501" y="1517"/>
                    <a:pt x="3520" y="1499"/>
                    <a:pt x="3540" y="1485"/>
                  </a:cubicBezTo>
                  <a:cubicBezTo>
                    <a:pt x="3570" y="1464"/>
                    <a:pt x="3608" y="1454"/>
                    <a:pt x="3630" y="1425"/>
                  </a:cubicBezTo>
                  <a:cubicBezTo>
                    <a:pt x="3675" y="1365"/>
                    <a:pt x="3718" y="1331"/>
                    <a:pt x="3780" y="1290"/>
                  </a:cubicBezTo>
                  <a:cubicBezTo>
                    <a:pt x="3856" y="1175"/>
                    <a:pt x="3752" y="1316"/>
                    <a:pt x="3870" y="1215"/>
                  </a:cubicBezTo>
                  <a:cubicBezTo>
                    <a:pt x="3889" y="1199"/>
                    <a:pt x="3898" y="1174"/>
                    <a:pt x="3915" y="1155"/>
                  </a:cubicBezTo>
                  <a:cubicBezTo>
                    <a:pt x="3992" y="1069"/>
                    <a:pt x="3981" y="1081"/>
                    <a:pt x="4050" y="1035"/>
                  </a:cubicBezTo>
                  <a:cubicBezTo>
                    <a:pt x="4115" y="937"/>
                    <a:pt x="4264" y="834"/>
                    <a:pt x="4380" y="795"/>
                  </a:cubicBezTo>
                  <a:cubicBezTo>
                    <a:pt x="4400" y="775"/>
                    <a:pt x="4416" y="750"/>
                    <a:pt x="4440" y="735"/>
                  </a:cubicBezTo>
                  <a:cubicBezTo>
                    <a:pt x="4484" y="707"/>
                    <a:pt x="4542" y="710"/>
                    <a:pt x="4590" y="690"/>
                  </a:cubicBezTo>
                  <a:cubicBezTo>
                    <a:pt x="4666" y="658"/>
                    <a:pt x="4759" y="626"/>
                    <a:pt x="4830" y="585"/>
                  </a:cubicBezTo>
                  <a:cubicBezTo>
                    <a:pt x="4924" y="531"/>
                    <a:pt x="5037" y="483"/>
                    <a:pt x="5115" y="405"/>
                  </a:cubicBezTo>
                  <a:cubicBezTo>
                    <a:pt x="5187" y="333"/>
                    <a:pt x="5237" y="238"/>
                    <a:pt x="5310" y="165"/>
                  </a:cubicBezTo>
                  <a:cubicBezTo>
                    <a:pt x="5332" y="99"/>
                    <a:pt x="5387" y="39"/>
                    <a:pt x="5445" y="0"/>
                  </a:cubicBezTo>
                  <a:cubicBezTo>
                    <a:pt x="5530" y="28"/>
                    <a:pt x="5544" y="84"/>
                    <a:pt x="5595" y="150"/>
                  </a:cubicBezTo>
                  <a:cubicBezTo>
                    <a:pt x="5612" y="172"/>
                    <a:pt x="5637" y="189"/>
                    <a:pt x="5655" y="210"/>
                  </a:cubicBezTo>
                  <a:cubicBezTo>
                    <a:pt x="5704" y="267"/>
                    <a:pt x="5744" y="331"/>
                    <a:pt x="5790" y="390"/>
                  </a:cubicBezTo>
                  <a:cubicBezTo>
                    <a:pt x="5817" y="425"/>
                    <a:pt x="5850" y="510"/>
                    <a:pt x="5850" y="510"/>
                  </a:cubicBezTo>
                  <a:cubicBezTo>
                    <a:pt x="5879" y="774"/>
                    <a:pt x="5957" y="1092"/>
                    <a:pt x="5805" y="1320"/>
                  </a:cubicBezTo>
                  <a:cubicBezTo>
                    <a:pt x="5800" y="1850"/>
                    <a:pt x="5798" y="2380"/>
                    <a:pt x="5790" y="2910"/>
                  </a:cubicBezTo>
                  <a:cubicBezTo>
                    <a:pt x="5786" y="3149"/>
                    <a:pt x="5764" y="3392"/>
                    <a:pt x="5745" y="3630"/>
                  </a:cubicBezTo>
                  <a:cubicBezTo>
                    <a:pt x="5737" y="3729"/>
                    <a:pt x="5730" y="3885"/>
                    <a:pt x="5640" y="3945"/>
                  </a:cubicBezTo>
                  <a:cubicBezTo>
                    <a:pt x="5604" y="4053"/>
                    <a:pt x="5528" y="4055"/>
                    <a:pt x="5445" y="4110"/>
                  </a:cubicBezTo>
                  <a:cubicBezTo>
                    <a:pt x="5285" y="4104"/>
                    <a:pt x="5117" y="4131"/>
                    <a:pt x="4965" y="4080"/>
                  </a:cubicBezTo>
                  <a:cubicBezTo>
                    <a:pt x="4845" y="4040"/>
                    <a:pt x="4743" y="3955"/>
                    <a:pt x="4620" y="3930"/>
                  </a:cubicBezTo>
                  <a:cubicBezTo>
                    <a:pt x="4549" y="3882"/>
                    <a:pt x="4494" y="3831"/>
                    <a:pt x="4410" y="3810"/>
                  </a:cubicBezTo>
                  <a:cubicBezTo>
                    <a:pt x="4358" y="3758"/>
                    <a:pt x="4295" y="3723"/>
                    <a:pt x="4230" y="3690"/>
                  </a:cubicBezTo>
                  <a:cubicBezTo>
                    <a:pt x="4150" y="3650"/>
                    <a:pt x="4219" y="3707"/>
                    <a:pt x="4125" y="3645"/>
                  </a:cubicBezTo>
                  <a:cubicBezTo>
                    <a:pt x="4054" y="3598"/>
                    <a:pt x="3992" y="3534"/>
                    <a:pt x="3915" y="3495"/>
                  </a:cubicBezTo>
                  <a:cubicBezTo>
                    <a:pt x="3869" y="3472"/>
                    <a:pt x="3826" y="3443"/>
                    <a:pt x="3780" y="3420"/>
                  </a:cubicBezTo>
                  <a:cubicBezTo>
                    <a:pt x="3722" y="3391"/>
                    <a:pt x="3737" y="3422"/>
                    <a:pt x="3675" y="3375"/>
                  </a:cubicBezTo>
                  <a:cubicBezTo>
                    <a:pt x="3652" y="3358"/>
                    <a:pt x="3639" y="3330"/>
                    <a:pt x="3615" y="3315"/>
                  </a:cubicBezTo>
                  <a:cubicBezTo>
                    <a:pt x="3588" y="3299"/>
                    <a:pt x="3554" y="3297"/>
                    <a:pt x="3525" y="3285"/>
                  </a:cubicBezTo>
                  <a:cubicBezTo>
                    <a:pt x="3449" y="3255"/>
                    <a:pt x="3372" y="3201"/>
                    <a:pt x="3300" y="3165"/>
                  </a:cubicBezTo>
                  <a:cubicBezTo>
                    <a:pt x="3280" y="3155"/>
                    <a:pt x="3262" y="3140"/>
                    <a:pt x="3240" y="3135"/>
                  </a:cubicBezTo>
                  <a:cubicBezTo>
                    <a:pt x="3220" y="3130"/>
                    <a:pt x="3199" y="3128"/>
                    <a:pt x="3180" y="3120"/>
                  </a:cubicBezTo>
                  <a:cubicBezTo>
                    <a:pt x="3118" y="3094"/>
                    <a:pt x="3060" y="3060"/>
                    <a:pt x="3000" y="3030"/>
                  </a:cubicBezTo>
                  <a:cubicBezTo>
                    <a:pt x="2982" y="3021"/>
                    <a:pt x="2959" y="3022"/>
                    <a:pt x="2940" y="3015"/>
                  </a:cubicBezTo>
                  <a:cubicBezTo>
                    <a:pt x="2919" y="3007"/>
                    <a:pt x="2901" y="2992"/>
                    <a:pt x="2880" y="2985"/>
                  </a:cubicBezTo>
                  <a:cubicBezTo>
                    <a:pt x="2841" y="2972"/>
                    <a:pt x="2760" y="2955"/>
                    <a:pt x="2760" y="2955"/>
                  </a:cubicBezTo>
                  <a:cubicBezTo>
                    <a:pt x="2688" y="2907"/>
                    <a:pt x="2612" y="2898"/>
                    <a:pt x="2535" y="2865"/>
                  </a:cubicBezTo>
                  <a:cubicBezTo>
                    <a:pt x="2428" y="2819"/>
                    <a:pt x="2320" y="2791"/>
                    <a:pt x="2205" y="2775"/>
                  </a:cubicBezTo>
                  <a:cubicBezTo>
                    <a:pt x="2104" y="2741"/>
                    <a:pt x="2228" y="2780"/>
                    <a:pt x="2070" y="2745"/>
                  </a:cubicBezTo>
                  <a:cubicBezTo>
                    <a:pt x="1929" y="2714"/>
                    <a:pt x="1794" y="2676"/>
                    <a:pt x="1650" y="2655"/>
                  </a:cubicBezTo>
                  <a:cubicBezTo>
                    <a:pt x="1475" y="2665"/>
                    <a:pt x="1299" y="2667"/>
                    <a:pt x="1125" y="2685"/>
                  </a:cubicBezTo>
                  <a:cubicBezTo>
                    <a:pt x="1071" y="2691"/>
                    <a:pt x="1021" y="2769"/>
                    <a:pt x="990" y="2805"/>
                  </a:cubicBezTo>
                  <a:cubicBezTo>
                    <a:pt x="927" y="2879"/>
                    <a:pt x="860" y="2976"/>
                    <a:pt x="780" y="3030"/>
                  </a:cubicBezTo>
                  <a:cubicBezTo>
                    <a:pt x="699" y="3151"/>
                    <a:pt x="589" y="3250"/>
                    <a:pt x="480" y="3345"/>
                  </a:cubicBezTo>
                  <a:cubicBezTo>
                    <a:pt x="461" y="3361"/>
                    <a:pt x="438" y="3372"/>
                    <a:pt x="420" y="3390"/>
                  </a:cubicBezTo>
                  <a:cubicBezTo>
                    <a:pt x="407" y="3403"/>
                    <a:pt x="403" y="3422"/>
                    <a:pt x="390" y="3435"/>
                  </a:cubicBezTo>
                  <a:cubicBezTo>
                    <a:pt x="377" y="3448"/>
                    <a:pt x="345" y="3465"/>
                    <a:pt x="345" y="346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grpSp>
        <p:nvGrpSpPr>
          <p:cNvPr id="35" name="Полотно 555"/>
          <p:cNvGrpSpPr/>
          <p:nvPr/>
        </p:nvGrpSpPr>
        <p:grpSpPr>
          <a:xfrm>
            <a:off x="3771900" y="3251459"/>
            <a:ext cx="5257800" cy="3543300"/>
            <a:chOff x="0" y="0"/>
            <a:chExt cx="5257800" cy="35433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7" name="Oval 557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Oval 558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Oval 559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Oval 560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1" name="Line 561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562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3" name="AutoShape 563"/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564"/>
            <p:cNvCxnSpPr>
              <a:cxnSpLocks noChangeShapeType="1"/>
              <a:stCxn id="42" idx="7"/>
              <a:endCxn id="3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565"/>
            <p:cNvCxnSpPr>
              <a:cxnSpLocks noChangeShapeType="1"/>
              <a:stCxn id="42" idx="5"/>
              <a:endCxn id="3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566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567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Text Box 568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Text Box 569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0" name="AutoShape 570"/>
            <p:cNvCxnSpPr>
              <a:cxnSpLocks noChangeShapeType="1"/>
              <a:stCxn id="37" idx="3"/>
              <a:endCxn id="3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571"/>
            <p:cNvCxnSpPr>
              <a:cxnSpLocks noChangeShapeType="1"/>
              <a:stCxn id="38" idx="7"/>
              <a:endCxn id="3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572"/>
            <p:cNvCxnSpPr>
              <a:cxnSpLocks noChangeShapeType="1"/>
              <a:stCxn id="40" idx="3"/>
              <a:endCxn id="3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573"/>
            <p:cNvCxnSpPr>
              <a:cxnSpLocks noChangeShapeType="1"/>
              <a:stCxn id="39" idx="0"/>
              <a:endCxn id="4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574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5" name="AutoShape 575"/>
            <p:cNvCxnSpPr>
              <a:cxnSpLocks noChangeShapeType="1"/>
              <a:stCxn id="40" idx="5"/>
              <a:endCxn id="5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76"/>
            <p:cNvCxnSpPr>
              <a:cxnSpLocks noChangeShapeType="1"/>
              <a:stCxn id="39" idx="7"/>
              <a:endCxn id="5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577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8" name="Text Box 578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9" name="Text Box 579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0" name="Text Box 580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Text Box 581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2" name="Text Box 582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Text Box 583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46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Text Box 584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{0,3, 2, 1}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5" name="Freeform 585"/>
            <p:cNvSpPr>
              <a:spLocks/>
            </p:cNvSpPr>
            <p:nvPr/>
          </p:nvSpPr>
          <p:spPr bwMode="auto">
            <a:xfrm>
              <a:off x="146685" y="94615"/>
              <a:ext cx="4264660" cy="2847975"/>
            </a:xfrm>
            <a:custGeom>
              <a:avLst/>
              <a:gdLst>
                <a:gd name="T0" fmla="*/ 615 w 6716"/>
                <a:gd name="T1" fmla="*/ 2730 h 4485"/>
                <a:gd name="T2" fmla="*/ 690 w 6716"/>
                <a:gd name="T3" fmla="*/ 2655 h 4485"/>
                <a:gd name="T4" fmla="*/ 810 w 6716"/>
                <a:gd name="T5" fmla="*/ 2565 h 4485"/>
                <a:gd name="T6" fmla="*/ 1260 w 6716"/>
                <a:gd name="T7" fmla="*/ 2430 h 4485"/>
                <a:gd name="T8" fmla="*/ 2730 w 6716"/>
                <a:gd name="T9" fmla="*/ 2565 h 4485"/>
                <a:gd name="T10" fmla="*/ 2985 w 6716"/>
                <a:gd name="T11" fmla="*/ 2640 h 4485"/>
                <a:gd name="T12" fmla="*/ 3165 w 6716"/>
                <a:gd name="T13" fmla="*/ 2685 h 4485"/>
                <a:gd name="T14" fmla="*/ 3555 w 6716"/>
                <a:gd name="T15" fmla="*/ 2805 h 4485"/>
                <a:gd name="T16" fmla="*/ 3780 w 6716"/>
                <a:gd name="T17" fmla="*/ 2895 h 4485"/>
                <a:gd name="T18" fmla="*/ 3825 w 6716"/>
                <a:gd name="T19" fmla="*/ 2925 h 4485"/>
                <a:gd name="T20" fmla="*/ 3945 w 6716"/>
                <a:gd name="T21" fmla="*/ 2970 h 4485"/>
                <a:gd name="T22" fmla="*/ 4170 w 6716"/>
                <a:gd name="T23" fmla="*/ 3150 h 4485"/>
                <a:gd name="T24" fmla="*/ 4200 w 6716"/>
                <a:gd name="T25" fmla="*/ 3195 h 4485"/>
                <a:gd name="T26" fmla="*/ 4410 w 6716"/>
                <a:gd name="T27" fmla="*/ 3360 h 4485"/>
                <a:gd name="T28" fmla="*/ 4515 w 6716"/>
                <a:gd name="T29" fmla="*/ 3450 h 4485"/>
                <a:gd name="T30" fmla="*/ 4950 w 6716"/>
                <a:gd name="T31" fmla="*/ 3900 h 4485"/>
                <a:gd name="T32" fmla="*/ 5100 w 6716"/>
                <a:gd name="T33" fmla="*/ 4035 h 4485"/>
                <a:gd name="T34" fmla="*/ 5160 w 6716"/>
                <a:gd name="T35" fmla="*/ 4065 h 4485"/>
                <a:gd name="T36" fmla="*/ 5250 w 6716"/>
                <a:gd name="T37" fmla="*/ 4125 h 4485"/>
                <a:gd name="T38" fmla="*/ 5355 w 6716"/>
                <a:gd name="T39" fmla="*/ 4200 h 4485"/>
                <a:gd name="T40" fmla="*/ 5535 w 6716"/>
                <a:gd name="T41" fmla="*/ 4320 h 4485"/>
                <a:gd name="T42" fmla="*/ 5700 w 6716"/>
                <a:gd name="T43" fmla="*/ 4380 h 4485"/>
                <a:gd name="T44" fmla="*/ 5820 w 6716"/>
                <a:gd name="T45" fmla="*/ 4440 h 4485"/>
                <a:gd name="T46" fmla="*/ 5910 w 6716"/>
                <a:gd name="T47" fmla="*/ 4470 h 4485"/>
                <a:gd name="T48" fmla="*/ 5955 w 6716"/>
                <a:gd name="T49" fmla="*/ 4485 h 4485"/>
                <a:gd name="T50" fmla="*/ 6330 w 6716"/>
                <a:gd name="T51" fmla="*/ 4470 h 4485"/>
                <a:gd name="T52" fmla="*/ 6540 w 6716"/>
                <a:gd name="T53" fmla="*/ 4275 h 4485"/>
                <a:gd name="T54" fmla="*/ 6600 w 6716"/>
                <a:gd name="T55" fmla="*/ 4155 h 4485"/>
                <a:gd name="T56" fmla="*/ 6615 w 6716"/>
                <a:gd name="T57" fmla="*/ 4095 h 4485"/>
                <a:gd name="T58" fmla="*/ 6675 w 6716"/>
                <a:gd name="T59" fmla="*/ 4005 h 4485"/>
                <a:gd name="T60" fmla="*/ 6645 w 6716"/>
                <a:gd name="T61" fmla="*/ 3405 h 4485"/>
                <a:gd name="T62" fmla="*/ 6600 w 6716"/>
                <a:gd name="T63" fmla="*/ 2955 h 4485"/>
                <a:gd name="T64" fmla="*/ 6555 w 6716"/>
                <a:gd name="T65" fmla="*/ 2625 h 4485"/>
                <a:gd name="T66" fmla="*/ 6570 w 6716"/>
                <a:gd name="T67" fmla="*/ 1320 h 4485"/>
                <a:gd name="T68" fmla="*/ 6555 w 6716"/>
                <a:gd name="T69" fmla="*/ 660 h 4485"/>
                <a:gd name="T70" fmla="*/ 6420 w 6716"/>
                <a:gd name="T71" fmla="*/ 450 h 4485"/>
                <a:gd name="T72" fmla="*/ 6195 w 6716"/>
                <a:gd name="T73" fmla="*/ 240 h 4485"/>
                <a:gd name="T74" fmla="*/ 6090 w 6716"/>
                <a:gd name="T75" fmla="*/ 150 h 4485"/>
                <a:gd name="T76" fmla="*/ 5895 w 6716"/>
                <a:gd name="T77" fmla="*/ 75 h 4485"/>
                <a:gd name="T78" fmla="*/ 5730 w 6716"/>
                <a:gd name="T79" fmla="*/ 0 h 4485"/>
                <a:gd name="T80" fmla="*/ 4980 w 6716"/>
                <a:gd name="T81" fmla="*/ 30 h 4485"/>
                <a:gd name="T82" fmla="*/ 4590 w 6716"/>
                <a:gd name="T83" fmla="*/ 90 h 4485"/>
                <a:gd name="T84" fmla="*/ 2220 w 6716"/>
                <a:gd name="T85" fmla="*/ 105 h 4485"/>
                <a:gd name="T86" fmla="*/ 1080 w 6716"/>
                <a:gd name="T87" fmla="*/ 150 h 4485"/>
                <a:gd name="T88" fmla="*/ 915 w 6716"/>
                <a:gd name="T89" fmla="*/ 195 h 4485"/>
                <a:gd name="T90" fmla="*/ 780 w 6716"/>
                <a:gd name="T91" fmla="*/ 240 h 4485"/>
                <a:gd name="T92" fmla="*/ 420 w 6716"/>
                <a:gd name="T93" fmla="*/ 390 h 4485"/>
                <a:gd name="T94" fmla="*/ 315 w 6716"/>
                <a:gd name="T95" fmla="*/ 450 h 4485"/>
                <a:gd name="T96" fmla="*/ 225 w 6716"/>
                <a:gd name="T97" fmla="*/ 480 h 4485"/>
                <a:gd name="T98" fmla="*/ 75 w 6716"/>
                <a:gd name="T99" fmla="*/ 570 h 4485"/>
                <a:gd name="T100" fmla="*/ 0 w 6716"/>
                <a:gd name="T101" fmla="*/ 570 h 4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6" h="4485">
                  <a:moveTo>
                    <a:pt x="615" y="2730"/>
                  </a:moveTo>
                  <a:cubicBezTo>
                    <a:pt x="642" y="2649"/>
                    <a:pt x="609" y="2713"/>
                    <a:pt x="690" y="2655"/>
                  </a:cubicBezTo>
                  <a:cubicBezTo>
                    <a:pt x="811" y="2568"/>
                    <a:pt x="640" y="2650"/>
                    <a:pt x="810" y="2565"/>
                  </a:cubicBezTo>
                  <a:cubicBezTo>
                    <a:pt x="940" y="2500"/>
                    <a:pt x="1118" y="2461"/>
                    <a:pt x="1260" y="2430"/>
                  </a:cubicBezTo>
                  <a:cubicBezTo>
                    <a:pt x="1759" y="2444"/>
                    <a:pt x="2241" y="2476"/>
                    <a:pt x="2730" y="2565"/>
                  </a:cubicBezTo>
                  <a:cubicBezTo>
                    <a:pt x="2820" y="2581"/>
                    <a:pt x="2900" y="2612"/>
                    <a:pt x="2985" y="2640"/>
                  </a:cubicBezTo>
                  <a:cubicBezTo>
                    <a:pt x="3044" y="2660"/>
                    <a:pt x="3110" y="2657"/>
                    <a:pt x="3165" y="2685"/>
                  </a:cubicBezTo>
                  <a:cubicBezTo>
                    <a:pt x="3286" y="2745"/>
                    <a:pt x="3422" y="2786"/>
                    <a:pt x="3555" y="2805"/>
                  </a:cubicBezTo>
                  <a:cubicBezTo>
                    <a:pt x="3624" y="2851"/>
                    <a:pt x="3706" y="2858"/>
                    <a:pt x="3780" y="2895"/>
                  </a:cubicBezTo>
                  <a:cubicBezTo>
                    <a:pt x="3796" y="2903"/>
                    <a:pt x="3809" y="2917"/>
                    <a:pt x="3825" y="2925"/>
                  </a:cubicBezTo>
                  <a:cubicBezTo>
                    <a:pt x="3899" y="2962"/>
                    <a:pt x="3849" y="2911"/>
                    <a:pt x="3945" y="2970"/>
                  </a:cubicBezTo>
                  <a:cubicBezTo>
                    <a:pt x="4015" y="3013"/>
                    <a:pt x="4113" y="3082"/>
                    <a:pt x="4170" y="3150"/>
                  </a:cubicBezTo>
                  <a:cubicBezTo>
                    <a:pt x="4182" y="3164"/>
                    <a:pt x="4187" y="3183"/>
                    <a:pt x="4200" y="3195"/>
                  </a:cubicBezTo>
                  <a:cubicBezTo>
                    <a:pt x="4263" y="3252"/>
                    <a:pt x="4349" y="3299"/>
                    <a:pt x="4410" y="3360"/>
                  </a:cubicBezTo>
                  <a:cubicBezTo>
                    <a:pt x="4507" y="3457"/>
                    <a:pt x="4398" y="3391"/>
                    <a:pt x="4515" y="3450"/>
                  </a:cubicBezTo>
                  <a:cubicBezTo>
                    <a:pt x="4643" y="3621"/>
                    <a:pt x="4787" y="3764"/>
                    <a:pt x="4950" y="3900"/>
                  </a:cubicBezTo>
                  <a:cubicBezTo>
                    <a:pt x="5001" y="3942"/>
                    <a:pt x="5047" y="3997"/>
                    <a:pt x="5100" y="4035"/>
                  </a:cubicBezTo>
                  <a:cubicBezTo>
                    <a:pt x="5118" y="4048"/>
                    <a:pt x="5142" y="4052"/>
                    <a:pt x="5160" y="4065"/>
                  </a:cubicBezTo>
                  <a:cubicBezTo>
                    <a:pt x="5258" y="4135"/>
                    <a:pt x="5153" y="4093"/>
                    <a:pt x="5250" y="4125"/>
                  </a:cubicBezTo>
                  <a:cubicBezTo>
                    <a:pt x="5336" y="4211"/>
                    <a:pt x="5250" y="4134"/>
                    <a:pt x="5355" y="4200"/>
                  </a:cubicBezTo>
                  <a:cubicBezTo>
                    <a:pt x="5415" y="4238"/>
                    <a:pt x="5471" y="4288"/>
                    <a:pt x="5535" y="4320"/>
                  </a:cubicBezTo>
                  <a:cubicBezTo>
                    <a:pt x="5587" y="4346"/>
                    <a:pt x="5651" y="4348"/>
                    <a:pt x="5700" y="4380"/>
                  </a:cubicBezTo>
                  <a:cubicBezTo>
                    <a:pt x="5760" y="4420"/>
                    <a:pt x="5739" y="4411"/>
                    <a:pt x="5820" y="4440"/>
                  </a:cubicBezTo>
                  <a:cubicBezTo>
                    <a:pt x="5850" y="4451"/>
                    <a:pt x="5880" y="4460"/>
                    <a:pt x="5910" y="4470"/>
                  </a:cubicBezTo>
                  <a:cubicBezTo>
                    <a:pt x="5925" y="4475"/>
                    <a:pt x="5955" y="4485"/>
                    <a:pt x="5955" y="4485"/>
                  </a:cubicBezTo>
                  <a:cubicBezTo>
                    <a:pt x="6080" y="4480"/>
                    <a:pt x="6205" y="4479"/>
                    <a:pt x="6330" y="4470"/>
                  </a:cubicBezTo>
                  <a:cubicBezTo>
                    <a:pt x="6422" y="4463"/>
                    <a:pt x="6469" y="4322"/>
                    <a:pt x="6540" y="4275"/>
                  </a:cubicBezTo>
                  <a:cubicBezTo>
                    <a:pt x="6560" y="4235"/>
                    <a:pt x="6589" y="4198"/>
                    <a:pt x="6600" y="4155"/>
                  </a:cubicBezTo>
                  <a:cubicBezTo>
                    <a:pt x="6605" y="4135"/>
                    <a:pt x="6606" y="4113"/>
                    <a:pt x="6615" y="4095"/>
                  </a:cubicBezTo>
                  <a:cubicBezTo>
                    <a:pt x="6631" y="4063"/>
                    <a:pt x="6675" y="4005"/>
                    <a:pt x="6675" y="4005"/>
                  </a:cubicBezTo>
                  <a:cubicBezTo>
                    <a:pt x="6716" y="3801"/>
                    <a:pt x="6676" y="3604"/>
                    <a:pt x="6645" y="3405"/>
                  </a:cubicBezTo>
                  <a:cubicBezTo>
                    <a:pt x="6622" y="3255"/>
                    <a:pt x="6617" y="3106"/>
                    <a:pt x="6600" y="2955"/>
                  </a:cubicBezTo>
                  <a:cubicBezTo>
                    <a:pt x="6588" y="2846"/>
                    <a:pt x="6566" y="2735"/>
                    <a:pt x="6555" y="2625"/>
                  </a:cubicBezTo>
                  <a:cubicBezTo>
                    <a:pt x="6544" y="2196"/>
                    <a:pt x="6509" y="1746"/>
                    <a:pt x="6570" y="1320"/>
                  </a:cubicBezTo>
                  <a:cubicBezTo>
                    <a:pt x="6565" y="1100"/>
                    <a:pt x="6577" y="879"/>
                    <a:pt x="6555" y="660"/>
                  </a:cubicBezTo>
                  <a:cubicBezTo>
                    <a:pt x="6554" y="652"/>
                    <a:pt x="6429" y="462"/>
                    <a:pt x="6420" y="450"/>
                  </a:cubicBezTo>
                  <a:cubicBezTo>
                    <a:pt x="6343" y="342"/>
                    <a:pt x="6302" y="316"/>
                    <a:pt x="6195" y="240"/>
                  </a:cubicBezTo>
                  <a:cubicBezTo>
                    <a:pt x="6157" y="213"/>
                    <a:pt x="6130" y="172"/>
                    <a:pt x="6090" y="150"/>
                  </a:cubicBezTo>
                  <a:cubicBezTo>
                    <a:pt x="6041" y="123"/>
                    <a:pt x="5949" y="93"/>
                    <a:pt x="5895" y="75"/>
                  </a:cubicBezTo>
                  <a:cubicBezTo>
                    <a:pt x="5830" y="10"/>
                    <a:pt x="5812" y="27"/>
                    <a:pt x="5730" y="0"/>
                  </a:cubicBezTo>
                  <a:cubicBezTo>
                    <a:pt x="5592" y="4"/>
                    <a:pt x="5193" y="3"/>
                    <a:pt x="4980" y="30"/>
                  </a:cubicBezTo>
                  <a:cubicBezTo>
                    <a:pt x="4847" y="47"/>
                    <a:pt x="4731" y="88"/>
                    <a:pt x="4590" y="90"/>
                  </a:cubicBezTo>
                  <a:cubicBezTo>
                    <a:pt x="3800" y="99"/>
                    <a:pt x="3010" y="100"/>
                    <a:pt x="2220" y="105"/>
                  </a:cubicBezTo>
                  <a:cubicBezTo>
                    <a:pt x="1711" y="115"/>
                    <a:pt x="1517" y="130"/>
                    <a:pt x="1080" y="150"/>
                  </a:cubicBezTo>
                  <a:cubicBezTo>
                    <a:pt x="1025" y="164"/>
                    <a:pt x="966" y="170"/>
                    <a:pt x="915" y="195"/>
                  </a:cubicBezTo>
                  <a:cubicBezTo>
                    <a:pt x="810" y="248"/>
                    <a:pt x="947" y="212"/>
                    <a:pt x="780" y="240"/>
                  </a:cubicBezTo>
                  <a:cubicBezTo>
                    <a:pt x="659" y="288"/>
                    <a:pt x="542" y="349"/>
                    <a:pt x="420" y="390"/>
                  </a:cubicBezTo>
                  <a:cubicBezTo>
                    <a:pt x="300" y="430"/>
                    <a:pt x="414" y="406"/>
                    <a:pt x="315" y="450"/>
                  </a:cubicBezTo>
                  <a:cubicBezTo>
                    <a:pt x="286" y="463"/>
                    <a:pt x="255" y="470"/>
                    <a:pt x="225" y="480"/>
                  </a:cubicBezTo>
                  <a:cubicBezTo>
                    <a:pt x="181" y="495"/>
                    <a:pt x="118" y="559"/>
                    <a:pt x="75" y="570"/>
                  </a:cubicBezTo>
                  <a:cubicBezTo>
                    <a:pt x="51" y="576"/>
                    <a:pt x="25" y="570"/>
                    <a:pt x="0" y="57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</p:spTree>
    <p:extLst>
      <p:ext uri="{BB962C8B-B14F-4D97-AF65-F5344CB8AC3E}">
        <p14:creationId xmlns:p14="http://schemas.microsoft.com/office/powerpoint/2010/main" val="228621626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446"/>
          <p:cNvGrpSpPr/>
          <p:nvPr/>
        </p:nvGrpSpPr>
        <p:grpSpPr>
          <a:xfrm>
            <a:off x="135082" y="228600"/>
            <a:ext cx="5257800" cy="3543300"/>
            <a:chOff x="0" y="0"/>
            <a:chExt cx="5257800" cy="3543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448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449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450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451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452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453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454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55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456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457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458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459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460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461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62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63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464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465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466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67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68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469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470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471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472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473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474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34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553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{0,4}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Freeform 586"/>
            <p:cNvSpPr>
              <a:spLocks/>
            </p:cNvSpPr>
            <p:nvPr/>
          </p:nvSpPr>
          <p:spPr bwMode="auto">
            <a:xfrm>
              <a:off x="241935" y="781050"/>
              <a:ext cx="2245995" cy="1895475"/>
            </a:xfrm>
            <a:custGeom>
              <a:avLst/>
              <a:gdLst>
                <a:gd name="T0" fmla="*/ 0 w 3537"/>
                <a:gd name="T1" fmla="*/ 0 h 2985"/>
                <a:gd name="T2" fmla="*/ 210 w 3537"/>
                <a:gd name="T3" fmla="*/ 30 h 2985"/>
                <a:gd name="T4" fmla="*/ 270 w 3537"/>
                <a:gd name="T5" fmla="*/ 75 h 2985"/>
                <a:gd name="T6" fmla="*/ 525 w 3537"/>
                <a:gd name="T7" fmla="*/ 165 h 2985"/>
                <a:gd name="T8" fmla="*/ 675 w 3537"/>
                <a:gd name="T9" fmla="*/ 240 h 2985"/>
                <a:gd name="T10" fmla="*/ 1110 w 3537"/>
                <a:gd name="T11" fmla="*/ 420 h 2985"/>
                <a:gd name="T12" fmla="*/ 1455 w 3537"/>
                <a:gd name="T13" fmla="*/ 540 h 2985"/>
                <a:gd name="T14" fmla="*/ 1665 w 3537"/>
                <a:gd name="T15" fmla="*/ 645 h 2985"/>
                <a:gd name="T16" fmla="*/ 2130 w 3537"/>
                <a:gd name="T17" fmla="*/ 840 h 2985"/>
                <a:gd name="T18" fmla="*/ 2205 w 3537"/>
                <a:gd name="T19" fmla="*/ 900 h 2985"/>
                <a:gd name="T20" fmla="*/ 2535 w 3537"/>
                <a:gd name="T21" fmla="*/ 1020 h 2985"/>
                <a:gd name="T22" fmla="*/ 3000 w 3537"/>
                <a:gd name="T23" fmla="*/ 1320 h 2985"/>
                <a:gd name="T24" fmla="*/ 3180 w 3537"/>
                <a:gd name="T25" fmla="*/ 1500 h 2985"/>
                <a:gd name="T26" fmla="*/ 3390 w 3537"/>
                <a:gd name="T27" fmla="*/ 1845 h 2985"/>
                <a:gd name="T28" fmla="*/ 3465 w 3537"/>
                <a:gd name="T29" fmla="*/ 2100 h 2985"/>
                <a:gd name="T30" fmla="*/ 3510 w 3537"/>
                <a:gd name="T31" fmla="*/ 2280 h 2985"/>
                <a:gd name="T32" fmla="*/ 3510 w 3537"/>
                <a:gd name="T33" fmla="*/ 2880 h 2985"/>
                <a:gd name="T34" fmla="*/ 3480 w 3537"/>
                <a:gd name="T35" fmla="*/ 2985 h 2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37" h="2985">
                  <a:moveTo>
                    <a:pt x="0" y="0"/>
                  </a:moveTo>
                  <a:cubicBezTo>
                    <a:pt x="5" y="0"/>
                    <a:pt x="169" y="10"/>
                    <a:pt x="210" y="30"/>
                  </a:cubicBezTo>
                  <a:cubicBezTo>
                    <a:pt x="232" y="41"/>
                    <a:pt x="247" y="65"/>
                    <a:pt x="270" y="75"/>
                  </a:cubicBezTo>
                  <a:cubicBezTo>
                    <a:pt x="492" y="172"/>
                    <a:pt x="384" y="99"/>
                    <a:pt x="525" y="165"/>
                  </a:cubicBezTo>
                  <a:cubicBezTo>
                    <a:pt x="576" y="189"/>
                    <a:pt x="622" y="222"/>
                    <a:pt x="675" y="240"/>
                  </a:cubicBezTo>
                  <a:cubicBezTo>
                    <a:pt x="824" y="290"/>
                    <a:pt x="963" y="365"/>
                    <a:pt x="1110" y="420"/>
                  </a:cubicBezTo>
                  <a:cubicBezTo>
                    <a:pt x="1224" y="463"/>
                    <a:pt x="1339" y="501"/>
                    <a:pt x="1455" y="540"/>
                  </a:cubicBezTo>
                  <a:cubicBezTo>
                    <a:pt x="1527" y="594"/>
                    <a:pt x="1582" y="610"/>
                    <a:pt x="1665" y="645"/>
                  </a:cubicBezTo>
                  <a:cubicBezTo>
                    <a:pt x="1819" y="711"/>
                    <a:pt x="1970" y="787"/>
                    <a:pt x="2130" y="840"/>
                  </a:cubicBezTo>
                  <a:cubicBezTo>
                    <a:pt x="2155" y="860"/>
                    <a:pt x="2176" y="886"/>
                    <a:pt x="2205" y="900"/>
                  </a:cubicBezTo>
                  <a:cubicBezTo>
                    <a:pt x="2306" y="948"/>
                    <a:pt x="2431" y="975"/>
                    <a:pt x="2535" y="1020"/>
                  </a:cubicBezTo>
                  <a:cubicBezTo>
                    <a:pt x="2706" y="1093"/>
                    <a:pt x="2843" y="1226"/>
                    <a:pt x="3000" y="1320"/>
                  </a:cubicBezTo>
                  <a:cubicBezTo>
                    <a:pt x="3045" y="1388"/>
                    <a:pt x="3123" y="1443"/>
                    <a:pt x="3180" y="1500"/>
                  </a:cubicBezTo>
                  <a:cubicBezTo>
                    <a:pt x="3267" y="1587"/>
                    <a:pt x="3346" y="1730"/>
                    <a:pt x="3390" y="1845"/>
                  </a:cubicBezTo>
                  <a:cubicBezTo>
                    <a:pt x="3431" y="1953"/>
                    <a:pt x="3438" y="1992"/>
                    <a:pt x="3465" y="2100"/>
                  </a:cubicBezTo>
                  <a:cubicBezTo>
                    <a:pt x="3480" y="2160"/>
                    <a:pt x="3510" y="2280"/>
                    <a:pt x="3510" y="2280"/>
                  </a:cubicBezTo>
                  <a:cubicBezTo>
                    <a:pt x="3537" y="2552"/>
                    <a:pt x="3535" y="2460"/>
                    <a:pt x="3510" y="2880"/>
                  </a:cubicBezTo>
                  <a:cubicBezTo>
                    <a:pt x="3508" y="2916"/>
                    <a:pt x="3480" y="2985"/>
                    <a:pt x="3480" y="298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grpSp>
        <p:nvGrpSpPr>
          <p:cNvPr id="35" name="Полотно 618"/>
          <p:cNvGrpSpPr/>
          <p:nvPr/>
        </p:nvGrpSpPr>
        <p:grpSpPr>
          <a:xfrm>
            <a:off x="3886200" y="3174047"/>
            <a:ext cx="5257800" cy="3543300"/>
            <a:chOff x="0" y="0"/>
            <a:chExt cx="5257800" cy="35433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7" name="Oval 620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8" name="Oval 621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9" name="Oval 622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3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0" name="Oval 623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41" name="Line 624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625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43" name="AutoShape 626"/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627"/>
            <p:cNvCxnSpPr>
              <a:cxnSpLocks noChangeShapeType="1"/>
              <a:stCxn id="42" idx="7"/>
              <a:endCxn id="3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628"/>
            <p:cNvCxnSpPr>
              <a:cxnSpLocks noChangeShapeType="1"/>
              <a:stCxn id="42" idx="5"/>
              <a:endCxn id="3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629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16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7" name="Text Box 630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12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8" name="Text Box 631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9" name="Text Box 632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13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50" name="AutoShape 633"/>
            <p:cNvCxnSpPr>
              <a:cxnSpLocks noChangeShapeType="1"/>
              <a:stCxn id="37" idx="3"/>
              <a:endCxn id="3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634"/>
            <p:cNvCxnSpPr>
              <a:cxnSpLocks noChangeShapeType="1"/>
              <a:stCxn id="38" idx="7"/>
              <a:endCxn id="3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635"/>
            <p:cNvCxnSpPr>
              <a:cxnSpLocks noChangeShapeType="1"/>
              <a:stCxn id="40" idx="3"/>
              <a:endCxn id="3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636"/>
            <p:cNvCxnSpPr>
              <a:cxnSpLocks noChangeShapeType="1"/>
              <a:stCxn id="39" idx="0"/>
              <a:endCxn id="4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637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5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55" name="AutoShape 638"/>
            <p:cNvCxnSpPr>
              <a:cxnSpLocks noChangeShapeType="1"/>
              <a:stCxn id="40" idx="5"/>
              <a:endCxn id="5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639"/>
            <p:cNvCxnSpPr>
              <a:cxnSpLocks noChangeShapeType="1"/>
              <a:stCxn id="39" idx="7"/>
              <a:endCxn id="5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640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9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58" name="Text Box 641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59" name="Text Box 642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0" name="Text Box 643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1" name="Text Box 644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7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2" name="Text Box 645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3" name="Text Box 646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26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4" name="Text Box 647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{0,1,4}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5" name="Freeform 649"/>
            <p:cNvSpPr>
              <a:spLocks/>
            </p:cNvSpPr>
            <p:nvPr/>
          </p:nvSpPr>
          <p:spPr bwMode="auto">
            <a:xfrm>
              <a:off x="2063115" y="161290"/>
              <a:ext cx="373380" cy="2579370"/>
            </a:xfrm>
            <a:custGeom>
              <a:avLst/>
              <a:gdLst>
                <a:gd name="T0" fmla="*/ 87 w 588"/>
                <a:gd name="T1" fmla="*/ 0 h 4062"/>
                <a:gd name="T2" fmla="*/ 252 w 588"/>
                <a:gd name="T3" fmla="*/ 390 h 4062"/>
                <a:gd name="T4" fmla="*/ 297 w 588"/>
                <a:gd name="T5" fmla="*/ 540 h 4062"/>
                <a:gd name="T6" fmla="*/ 402 w 588"/>
                <a:gd name="T7" fmla="*/ 765 h 4062"/>
                <a:gd name="T8" fmla="*/ 462 w 588"/>
                <a:gd name="T9" fmla="*/ 1020 h 4062"/>
                <a:gd name="T10" fmla="*/ 522 w 588"/>
                <a:gd name="T11" fmla="*/ 1575 h 4062"/>
                <a:gd name="T12" fmla="*/ 552 w 588"/>
                <a:gd name="T13" fmla="*/ 1725 h 4062"/>
                <a:gd name="T14" fmla="*/ 582 w 588"/>
                <a:gd name="T15" fmla="*/ 1875 h 4062"/>
                <a:gd name="T16" fmla="*/ 492 w 588"/>
                <a:gd name="T17" fmla="*/ 2805 h 4062"/>
                <a:gd name="T18" fmla="*/ 417 w 588"/>
                <a:gd name="T19" fmla="*/ 3390 h 4062"/>
                <a:gd name="T20" fmla="*/ 387 w 588"/>
                <a:gd name="T21" fmla="*/ 3525 h 4062"/>
                <a:gd name="T22" fmla="*/ 222 w 588"/>
                <a:gd name="T23" fmla="*/ 3765 h 4062"/>
                <a:gd name="T24" fmla="*/ 192 w 588"/>
                <a:gd name="T25" fmla="*/ 3840 h 4062"/>
                <a:gd name="T26" fmla="*/ 147 w 588"/>
                <a:gd name="T27" fmla="*/ 3885 h 4062"/>
                <a:gd name="T28" fmla="*/ 72 w 588"/>
                <a:gd name="T29" fmla="*/ 3990 h 4062"/>
                <a:gd name="T30" fmla="*/ 12 w 588"/>
                <a:gd name="T31" fmla="*/ 4050 h 4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8" h="4062">
                  <a:moveTo>
                    <a:pt x="87" y="0"/>
                  </a:moveTo>
                  <a:cubicBezTo>
                    <a:pt x="122" y="141"/>
                    <a:pt x="187" y="261"/>
                    <a:pt x="252" y="390"/>
                  </a:cubicBezTo>
                  <a:cubicBezTo>
                    <a:pt x="275" y="437"/>
                    <a:pt x="278" y="492"/>
                    <a:pt x="297" y="540"/>
                  </a:cubicBezTo>
                  <a:cubicBezTo>
                    <a:pt x="327" y="616"/>
                    <a:pt x="375" y="688"/>
                    <a:pt x="402" y="765"/>
                  </a:cubicBezTo>
                  <a:cubicBezTo>
                    <a:pt x="430" y="844"/>
                    <a:pt x="445" y="937"/>
                    <a:pt x="462" y="1020"/>
                  </a:cubicBezTo>
                  <a:cubicBezTo>
                    <a:pt x="475" y="1207"/>
                    <a:pt x="488" y="1390"/>
                    <a:pt x="522" y="1575"/>
                  </a:cubicBezTo>
                  <a:cubicBezTo>
                    <a:pt x="578" y="1882"/>
                    <a:pt x="504" y="1502"/>
                    <a:pt x="552" y="1725"/>
                  </a:cubicBezTo>
                  <a:cubicBezTo>
                    <a:pt x="563" y="1775"/>
                    <a:pt x="582" y="1875"/>
                    <a:pt x="582" y="1875"/>
                  </a:cubicBezTo>
                  <a:cubicBezTo>
                    <a:pt x="567" y="2518"/>
                    <a:pt x="588" y="2374"/>
                    <a:pt x="492" y="2805"/>
                  </a:cubicBezTo>
                  <a:cubicBezTo>
                    <a:pt x="478" y="3001"/>
                    <a:pt x="460" y="3198"/>
                    <a:pt x="417" y="3390"/>
                  </a:cubicBezTo>
                  <a:cubicBezTo>
                    <a:pt x="415" y="3399"/>
                    <a:pt x="394" y="3510"/>
                    <a:pt x="387" y="3525"/>
                  </a:cubicBezTo>
                  <a:cubicBezTo>
                    <a:pt x="339" y="3620"/>
                    <a:pt x="274" y="3678"/>
                    <a:pt x="222" y="3765"/>
                  </a:cubicBezTo>
                  <a:cubicBezTo>
                    <a:pt x="208" y="3788"/>
                    <a:pt x="206" y="3817"/>
                    <a:pt x="192" y="3840"/>
                  </a:cubicBezTo>
                  <a:cubicBezTo>
                    <a:pt x="181" y="3858"/>
                    <a:pt x="161" y="3869"/>
                    <a:pt x="147" y="3885"/>
                  </a:cubicBezTo>
                  <a:cubicBezTo>
                    <a:pt x="119" y="3918"/>
                    <a:pt x="102" y="3960"/>
                    <a:pt x="72" y="3990"/>
                  </a:cubicBezTo>
                  <a:cubicBezTo>
                    <a:pt x="0" y="4062"/>
                    <a:pt x="46" y="3981"/>
                    <a:pt x="12" y="405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e-BY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3134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650"/>
          <p:cNvGrpSpPr/>
          <p:nvPr/>
        </p:nvGrpSpPr>
        <p:grpSpPr>
          <a:xfrm>
            <a:off x="187036" y="228600"/>
            <a:ext cx="4343400" cy="2889567"/>
            <a:chOff x="0" y="0"/>
            <a:chExt cx="5257800" cy="3543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652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653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654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655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656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657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658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659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660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661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662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663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664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665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666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667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668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669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670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671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672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673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674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675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676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677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678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40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679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{0,2,4}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Freeform 681"/>
            <p:cNvSpPr>
              <a:spLocks/>
            </p:cNvSpPr>
            <p:nvPr/>
          </p:nvSpPr>
          <p:spPr bwMode="auto">
            <a:xfrm>
              <a:off x="689610" y="20955"/>
              <a:ext cx="3866515" cy="2623820"/>
            </a:xfrm>
            <a:custGeom>
              <a:avLst/>
              <a:gdLst>
                <a:gd name="T0" fmla="*/ 30 w 6089"/>
                <a:gd name="T1" fmla="*/ 1218 h 4132"/>
                <a:gd name="T2" fmla="*/ 585 w 6089"/>
                <a:gd name="T3" fmla="*/ 1683 h 4132"/>
                <a:gd name="T4" fmla="*/ 945 w 6089"/>
                <a:gd name="T5" fmla="*/ 1818 h 4132"/>
                <a:gd name="T6" fmla="*/ 1380 w 6089"/>
                <a:gd name="T7" fmla="*/ 1833 h 4132"/>
                <a:gd name="T8" fmla="*/ 1635 w 6089"/>
                <a:gd name="T9" fmla="*/ 1758 h 4132"/>
                <a:gd name="T10" fmla="*/ 2130 w 6089"/>
                <a:gd name="T11" fmla="*/ 1578 h 4132"/>
                <a:gd name="T12" fmla="*/ 2535 w 6089"/>
                <a:gd name="T13" fmla="*/ 1413 h 4132"/>
                <a:gd name="T14" fmla="*/ 2970 w 6089"/>
                <a:gd name="T15" fmla="*/ 1248 h 4132"/>
                <a:gd name="T16" fmla="*/ 3105 w 6089"/>
                <a:gd name="T17" fmla="*/ 1158 h 4132"/>
                <a:gd name="T18" fmla="*/ 3405 w 6089"/>
                <a:gd name="T19" fmla="*/ 948 h 4132"/>
                <a:gd name="T20" fmla="*/ 3735 w 6089"/>
                <a:gd name="T21" fmla="*/ 573 h 4132"/>
                <a:gd name="T22" fmla="*/ 4005 w 6089"/>
                <a:gd name="T23" fmla="*/ 288 h 4132"/>
                <a:gd name="T24" fmla="*/ 5130 w 6089"/>
                <a:gd name="T25" fmla="*/ 3 h 4132"/>
                <a:gd name="T26" fmla="*/ 5685 w 6089"/>
                <a:gd name="T27" fmla="*/ 108 h 4132"/>
                <a:gd name="T28" fmla="*/ 5940 w 6089"/>
                <a:gd name="T29" fmla="*/ 363 h 4132"/>
                <a:gd name="T30" fmla="*/ 6045 w 6089"/>
                <a:gd name="T31" fmla="*/ 588 h 4132"/>
                <a:gd name="T32" fmla="*/ 5985 w 6089"/>
                <a:gd name="T33" fmla="*/ 1353 h 4132"/>
                <a:gd name="T34" fmla="*/ 5940 w 6089"/>
                <a:gd name="T35" fmla="*/ 1488 h 4132"/>
                <a:gd name="T36" fmla="*/ 5760 w 6089"/>
                <a:gd name="T37" fmla="*/ 1803 h 4132"/>
                <a:gd name="T38" fmla="*/ 5550 w 6089"/>
                <a:gd name="T39" fmla="*/ 1983 h 4132"/>
                <a:gd name="T40" fmla="*/ 5385 w 6089"/>
                <a:gd name="T41" fmla="*/ 2073 h 4132"/>
                <a:gd name="T42" fmla="*/ 4950 w 6089"/>
                <a:gd name="T43" fmla="*/ 2238 h 4132"/>
                <a:gd name="T44" fmla="*/ 4740 w 6089"/>
                <a:gd name="T45" fmla="*/ 2343 h 4132"/>
                <a:gd name="T46" fmla="*/ 4140 w 6089"/>
                <a:gd name="T47" fmla="*/ 2553 h 4132"/>
                <a:gd name="T48" fmla="*/ 3480 w 6089"/>
                <a:gd name="T49" fmla="*/ 2928 h 4132"/>
                <a:gd name="T50" fmla="*/ 3150 w 6089"/>
                <a:gd name="T51" fmla="*/ 3153 h 4132"/>
                <a:gd name="T52" fmla="*/ 2970 w 6089"/>
                <a:gd name="T53" fmla="*/ 3303 h 4132"/>
                <a:gd name="T54" fmla="*/ 2835 w 6089"/>
                <a:gd name="T55" fmla="*/ 3438 h 4132"/>
                <a:gd name="T56" fmla="*/ 2730 w 6089"/>
                <a:gd name="T57" fmla="*/ 3588 h 4132"/>
                <a:gd name="T58" fmla="*/ 2445 w 6089"/>
                <a:gd name="T59" fmla="*/ 3993 h 4132"/>
                <a:gd name="T60" fmla="*/ 2085 w 6089"/>
                <a:gd name="T61" fmla="*/ 4113 h 4132"/>
                <a:gd name="T62" fmla="*/ 1410 w 6089"/>
                <a:gd name="T63" fmla="*/ 4128 h 4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89" h="4132">
                  <a:moveTo>
                    <a:pt x="0" y="903"/>
                  </a:moveTo>
                  <a:cubicBezTo>
                    <a:pt x="10" y="1008"/>
                    <a:pt x="13" y="1114"/>
                    <a:pt x="30" y="1218"/>
                  </a:cubicBezTo>
                  <a:cubicBezTo>
                    <a:pt x="38" y="1267"/>
                    <a:pt x="153" y="1395"/>
                    <a:pt x="180" y="1413"/>
                  </a:cubicBezTo>
                  <a:cubicBezTo>
                    <a:pt x="314" y="1502"/>
                    <a:pt x="441" y="1611"/>
                    <a:pt x="585" y="1683"/>
                  </a:cubicBezTo>
                  <a:cubicBezTo>
                    <a:pt x="701" y="1741"/>
                    <a:pt x="710" y="1738"/>
                    <a:pt x="810" y="1758"/>
                  </a:cubicBezTo>
                  <a:cubicBezTo>
                    <a:pt x="871" y="1788"/>
                    <a:pt x="889" y="1803"/>
                    <a:pt x="945" y="1818"/>
                  </a:cubicBezTo>
                  <a:cubicBezTo>
                    <a:pt x="985" y="1829"/>
                    <a:pt x="1065" y="1848"/>
                    <a:pt x="1065" y="1848"/>
                  </a:cubicBezTo>
                  <a:cubicBezTo>
                    <a:pt x="1170" y="1843"/>
                    <a:pt x="1276" y="1849"/>
                    <a:pt x="1380" y="1833"/>
                  </a:cubicBezTo>
                  <a:cubicBezTo>
                    <a:pt x="1409" y="1829"/>
                    <a:pt x="1427" y="1796"/>
                    <a:pt x="1455" y="1788"/>
                  </a:cubicBezTo>
                  <a:cubicBezTo>
                    <a:pt x="1513" y="1771"/>
                    <a:pt x="1575" y="1768"/>
                    <a:pt x="1635" y="1758"/>
                  </a:cubicBezTo>
                  <a:cubicBezTo>
                    <a:pt x="1813" y="1687"/>
                    <a:pt x="1591" y="1773"/>
                    <a:pt x="1815" y="1698"/>
                  </a:cubicBezTo>
                  <a:cubicBezTo>
                    <a:pt x="1923" y="1662"/>
                    <a:pt x="2020" y="1606"/>
                    <a:pt x="2130" y="1578"/>
                  </a:cubicBezTo>
                  <a:cubicBezTo>
                    <a:pt x="2224" y="1521"/>
                    <a:pt x="2327" y="1481"/>
                    <a:pt x="2430" y="1443"/>
                  </a:cubicBezTo>
                  <a:cubicBezTo>
                    <a:pt x="2495" y="1418"/>
                    <a:pt x="2478" y="1439"/>
                    <a:pt x="2535" y="1413"/>
                  </a:cubicBezTo>
                  <a:cubicBezTo>
                    <a:pt x="2641" y="1365"/>
                    <a:pt x="2735" y="1316"/>
                    <a:pt x="2850" y="1293"/>
                  </a:cubicBezTo>
                  <a:cubicBezTo>
                    <a:pt x="2888" y="1274"/>
                    <a:pt x="2933" y="1269"/>
                    <a:pt x="2970" y="1248"/>
                  </a:cubicBezTo>
                  <a:cubicBezTo>
                    <a:pt x="2998" y="1232"/>
                    <a:pt x="3018" y="1206"/>
                    <a:pt x="3045" y="1188"/>
                  </a:cubicBezTo>
                  <a:cubicBezTo>
                    <a:pt x="3064" y="1176"/>
                    <a:pt x="3086" y="1170"/>
                    <a:pt x="3105" y="1158"/>
                  </a:cubicBezTo>
                  <a:cubicBezTo>
                    <a:pt x="3173" y="1113"/>
                    <a:pt x="3232" y="1053"/>
                    <a:pt x="3300" y="1008"/>
                  </a:cubicBezTo>
                  <a:cubicBezTo>
                    <a:pt x="3334" y="986"/>
                    <a:pt x="3372" y="971"/>
                    <a:pt x="3405" y="948"/>
                  </a:cubicBezTo>
                  <a:cubicBezTo>
                    <a:pt x="3484" y="892"/>
                    <a:pt x="3504" y="792"/>
                    <a:pt x="3585" y="738"/>
                  </a:cubicBezTo>
                  <a:cubicBezTo>
                    <a:pt x="3626" y="676"/>
                    <a:pt x="3735" y="573"/>
                    <a:pt x="3735" y="573"/>
                  </a:cubicBezTo>
                  <a:cubicBezTo>
                    <a:pt x="3761" y="494"/>
                    <a:pt x="3733" y="558"/>
                    <a:pt x="3795" y="483"/>
                  </a:cubicBezTo>
                  <a:cubicBezTo>
                    <a:pt x="3866" y="398"/>
                    <a:pt x="3914" y="343"/>
                    <a:pt x="4005" y="288"/>
                  </a:cubicBezTo>
                  <a:cubicBezTo>
                    <a:pt x="4084" y="241"/>
                    <a:pt x="4157" y="171"/>
                    <a:pt x="4245" y="138"/>
                  </a:cubicBezTo>
                  <a:cubicBezTo>
                    <a:pt x="4530" y="31"/>
                    <a:pt x="4828" y="17"/>
                    <a:pt x="5130" y="3"/>
                  </a:cubicBezTo>
                  <a:cubicBezTo>
                    <a:pt x="5280" y="8"/>
                    <a:pt x="5431" y="0"/>
                    <a:pt x="5580" y="18"/>
                  </a:cubicBezTo>
                  <a:cubicBezTo>
                    <a:pt x="5605" y="21"/>
                    <a:pt x="5667" y="92"/>
                    <a:pt x="5685" y="108"/>
                  </a:cubicBezTo>
                  <a:cubicBezTo>
                    <a:pt x="5737" y="153"/>
                    <a:pt x="5779" y="206"/>
                    <a:pt x="5835" y="243"/>
                  </a:cubicBezTo>
                  <a:cubicBezTo>
                    <a:pt x="5920" y="371"/>
                    <a:pt x="5782" y="170"/>
                    <a:pt x="5940" y="363"/>
                  </a:cubicBezTo>
                  <a:cubicBezTo>
                    <a:pt x="5987" y="420"/>
                    <a:pt x="6000" y="453"/>
                    <a:pt x="6030" y="513"/>
                  </a:cubicBezTo>
                  <a:cubicBezTo>
                    <a:pt x="6035" y="538"/>
                    <a:pt x="6039" y="563"/>
                    <a:pt x="6045" y="588"/>
                  </a:cubicBezTo>
                  <a:cubicBezTo>
                    <a:pt x="6054" y="628"/>
                    <a:pt x="6075" y="708"/>
                    <a:pt x="6075" y="708"/>
                  </a:cubicBezTo>
                  <a:cubicBezTo>
                    <a:pt x="6069" y="855"/>
                    <a:pt x="6089" y="1196"/>
                    <a:pt x="5985" y="1353"/>
                  </a:cubicBezTo>
                  <a:cubicBezTo>
                    <a:pt x="5980" y="1373"/>
                    <a:pt x="5977" y="1393"/>
                    <a:pt x="5970" y="1413"/>
                  </a:cubicBezTo>
                  <a:cubicBezTo>
                    <a:pt x="5961" y="1439"/>
                    <a:pt x="5948" y="1462"/>
                    <a:pt x="5940" y="1488"/>
                  </a:cubicBezTo>
                  <a:cubicBezTo>
                    <a:pt x="5933" y="1512"/>
                    <a:pt x="5936" y="1540"/>
                    <a:pt x="5925" y="1563"/>
                  </a:cubicBezTo>
                  <a:cubicBezTo>
                    <a:pt x="5886" y="1648"/>
                    <a:pt x="5819" y="1732"/>
                    <a:pt x="5760" y="1803"/>
                  </a:cubicBezTo>
                  <a:cubicBezTo>
                    <a:pt x="5710" y="1863"/>
                    <a:pt x="5750" y="1848"/>
                    <a:pt x="5670" y="1908"/>
                  </a:cubicBezTo>
                  <a:cubicBezTo>
                    <a:pt x="5632" y="1936"/>
                    <a:pt x="5590" y="1958"/>
                    <a:pt x="5550" y="1983"/>
                  </a:cubicBezTo>
                  <a:cubicBezTo>
                    <a:pt x="5539" y="1990"/>
                    <a:pt x="5465" y="2049"/>
                    <a:pt x="5445" y="2058"/>
                  </a:cubicBezTo>
                  <a:cubicBezTo>
                    <a:pt x="5426" y="2066"/>
                    <a:pt x="5404" y="2065"/>
                    <a:pt x="5385" y="2073"/>
                  </a:cubicBezTo>
                  <a:cubicBezTo>
                    <a:pt x="5294" y="2111"/>
                    <a:pt x="5209" y="2162"/>
                    <a:pt x="5115" y="2193"/>
                  </a:cubicBezTo>
                  <a:cubicBezTo>
                    <a:pt x="5061" y="2211"/>
                    <a:pt x="5004" y="2220"/>
                    <a:pt x="4950" y="2238"/>
                  </a:cubicBezTo>
                  <a:cubicBezTo>
                    <a:pt x="4814" y="2340"/>
                    <a:pt x="4971" y="2235"/>
                    <a:pt x="4815" y="2298"/>
                  </a:cubicBezTo>
                  <a:cubicBezTo>
                    <a:pt x="4788" y="2309"/>
                    <a:pt x="4766" y="2330"/>
                    <a:pt x="4740" y="2343"/>
                  </a:cubicBezTo>
                  <a:cubicBezTo>
                    <a:pt x="4665" y="2381"/>
                    <a:pt x="4582" y="2402"/>
                    <a:pt x="4500" y="2418"/>
                  </a:cubicBezTo>
                  <a:cubicBezTo>
                    <a:pt x="4384" y="2488"/>
                    <a:pt x="4265" y="2506"/>
                    <a:pt x="4140" y="2553"/>
                  </a:cubicBezTo>
                  <a:cubicBezTo>
                    <a:pt x="4002" y="2605"/>
                    <a:pt x="3876" y="2672"/>
                    <a:pt x="3750" y="2748"/>
                  </a:cubicBezTo>
                  <a:cubicBezTo>
                    <a:pt x="3657" y="2804"/>
                    <a:pt x="3570" y="2868"/>
                    <a:pt x="3480" y="2928"/>
                  </a:cubicBezTo>
                  <a:cubicBezTo>
                    <a:pt x="3418" y="2969"/>
                    <a:pt x="3338" y="2995"/>
                    <a:pt x="3285" y="3048"/>
                  </a:cubicBezTo>
                  <a:cubicBezTo>
                    <a:pt x="3127" y="3206"/>
                    <a:pt x="3329" y="3014"/>
                    <a:pt x="3150" y="3153"/>
                  </a:cubicBezTo>
                  <a:cubicBezTo>
                    <a:pt x="3043" y="3236"/>
                    <a:pt x="3137" y="3197"/>
                    <a:pt x="3045" y="3228"/>
                  </a:cubicBezTo>
                  <a:cubicBezTo>
                    <a:pt x="2965" y="3348"/>
                    <a:pt x="3070" y="3203"/>
                    <a:pt x="2970" y="3303"/>
                  </a:cubicBezTo>
                  <a:cubicBezTo>
                    <a:pt x="2873" y="3400"/>
                    <a:pt x="2982" y="3334"/>
                    <a:pt x="2865" y="3393"/>
                  </a:cubicBezTo>
                  <a:cubicBezTo>
                    <a:pt x="2855" y="3408"/>
                    <a:pt x="2848" y="3425"/>
                    <a:pt x="2835" y="3438"/>
                  </a:cubicBezTo>
                  <a:cubicBezTo>
                    <a:pt x="2822" y="3451"/>
                    <a:pt x="2800" y="3453"/>
                    <a:pt x="2790" y="3468"/>
                  </a:cubicBezTo>
                  <a:cubicBezTo>
                    <a:pt x="2764" y="3505"/>
                    <a:pt x="2757" y="3552"/>
                    <a:pt x="2730" y="3588"/>
                  </a:cubicBezTo>
                  <a:cubicBezTo>
                    <a:pt x="2709" y="3615"/>
                    <a:pt x="2632" y="3716"/>
                    <a:pt x="2625" y="3738"/>
                  </a:cubicBezTo>
                  <a:cubicBezTo>
                    <a:pt x="2594" y="3830"/>
                    <a:pt x="2527" y="3938"/>
                    <a:pt x="2445" y="3993"/>
                  </a:cubicBezTo>
                  <a:cubicBezTo>
                    <a:pt x="2435" y="4008"/>
                    <a:pt x="2430" y="4028"/>
                    <a:pt x="2415" y="4038"/>
                  </a:cubicBezTo>
                  <a:cubicBezTo>
                    <a:pt x="2368" y="4069"/>
                    <a:pt x="2135" y="4108"/>
                    <a:pt x="2085" y="4113"/>
                  </a:cubicBezTo>
                  <a:cubicBezTo>
                    <a:pt x="2025" y="4119"/>
                    <a:pt x="1965" y="4127"/>
                    <a:pt x="1905" y="4128"/>
                  </a:cubicBezTo>
                  <a:cubicBezTo>
                    <a:pt x="1740" y="4132"/>
                    <a:pt x="1575" y="4128"/>
                    <a:pt x="1410" y="412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grpSp>
        <p:nvGrpSpPr>
          <p:cNvPr id="35" name="Полотно 682"/>
          <p:cNvGrpSpPr/>
          <p:nvPr/>
        </p:nvGrpSpPr>
        <p:grpSpPr>
          <a:xfrm>
            <a:off x="179168" y="3215158"/>
            <a:ext cx="4608856" cy="2878138"/>
            <a:chOff x="0" y="0"/>
            <a:chExt cx="5257800" cy="35433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7" name="Oval 684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8" name="Oval 685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9" name="Oval 686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3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0" name="Oval 687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41" name="Line 688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689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43" name="AutoShape 690"/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691"/>
            <p:cNvCxnSpPr>
              <a:cxnSpLocks noChangeShapeType="1"/>
              <a:stCxn id="42" idx="7"/>
              <a:endCxn id="3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692"/>
            <p:cNvCxnSpPr>
              <a:cxnSpLocks noChangeShapeType="1"/>
              <a:stCxn id="42" idx="5"/>
              <a:endCxn id="3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693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16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7" name="Text Box 694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12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8" name="Text Box 695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9" name="Text Box 696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13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50" name="AutoShape 697"/>
            <p:cNvCxnSpPr>
              <a:cxnSpLocks noChangeShapeType="1"/>
              <a:stCxn id="37" idx="3"/>
              <a:endCxn id="3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698"/>
            <p:cNvCxnSpPr>
              <a:cxnSpLocks noChangeShapeType="1"/>
              <a:stCxn id="38" idx="7"/>
              <a:endCxn id="3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699"/>
            <p:cNvCxnSpPr>
              <a:cxnSpLocks noChangeShapeType="1"/>
              <a:stCxn id="40" idx="3"/>
              <a:endCxn id="3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700"/>
            <p:cNvCxnSpPr>
              <a:cxnSpLocks noChangeShapeType="1"/>
              <a:stCxn id="39" idx="0"/>
              <a:endCxn id="4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701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5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55" name="AutoShape 702"/>
            <p:cNvCxnSpPr>
              <a:cxnSpLocks noChangeShapeType="1"/>
              <a:stCxn id="40" idx="5"/>
              <a:endCxn id="5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703"/>
            <p:cNvCxnSpPr>
              <a:cxnSpLocks noChangeShapeType="1"/>
              <a:stCxn id="39" idx="7"/>
              <a:endCxn id="5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704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9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58" name="Text Box 705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59" name="Text Box 706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0" name="Text Box 707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1" name="Text Box 708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7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2" name="Text Box 709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3" name="Text Box 710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34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4" name="Text Box 711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{0,1, 2,4}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5" name="Freeform 713"/>
            <p:cNvSpPr>
              <a:spLocks/>
            </p:cNvSpPr>
            <p:nvPr/>
          </p:nvSpPr>
          <p:spPr bwMode="auto">
            <a:xfrm>
              <a:off x="2013585" y="215265"/>
              <a:ext cx="2705100" cy="2333625"/>
            </a:xfrm>
            <a:custGeom>
              <a:avLst/>
              <a:gdLst>
                <a:gd name="T0" fmla="*/ 0 w 4260"/>
                <a:gd name="T1" fmla="*/ 3675 h 3675"/>
                <a:gd name="T2" fmla="*/ 105 w 4260"/>
                <a:gd name="T3" fmla="*/ 3615 h 3675"/>
                <a:gd name="T4" fmla="*/ 375 w 4260"/>
                <a:gd name="T5" fmla="*/ 3525 h 3675"/>
                <a:gd name="T6" fmla="*/ 495 w 4260"/>
                <a:gd name="T7" fmla="*/ 3465 h 3675"/>
                <a:gd name="T8" fmla="*/ 660 w 4260"/>
                <a:gd name="T9" fmla="*/ 3405 h 3675"/>
                <a:gd name="T10" fmla="*/ 780 w 4260"/>
                <a:gd name="T11" fmla="*/ 3375 h 3675"/>
                <a:gd name="T12" fmla="*/ 1065 w 4260"/>
                <a:gd name="T13" fmla="*/ 3210 h 3675"/>
                <a:gd name="T14" fmla="*/ 1140 w 4260"/>
                <a:gd name="T15" fmla="*/ 3150 h 3675"/>
                <a:gd name="T16" fmla="*/ 1200 w 4260"/>
                <a:gd name="T17" fmla="*/ 3090 h 3675"/>
                <a:gd name="T18" fmla="*/ 1275 w 4260"/>
                <a:gd name="T19" fmla="*/ 3045 h 3675"/>
                <a:gd name="T20" fmla="*/ 1545 w 4260"/>
                <a:gd name="T21" fmla="*/ 2790 h 3675"/>
                <a:gd name="T22" fmla="*/ 1605 w 4260"/>
                <a:gd name="T23" fmla="*/ 2760 h 3675"/>
                <a:gd name="T24" fmla="*/ 1650 w 4260"/>
                <a:gd name="T25" fmla="*/ 2715 h 3675"/>
                <a:gd name="T26" fmla="*/ 1710 w 4260"/>
                <a:gd name="T27" fmla="*/ 2670 h 3675"/>
                <a:gd name="T28" fmla="*/ 1830 w 4260"/>
                <a:gd name="T29" fmla="*/ 2595 h 3675"/>
                <a:gd name="T30" fmla="*/ 1935 w 4260"/>
                <a:gd name="T31" fmla="*/ 2490 h 3675"/>
                <a:gd name="T32" fmla="*/ 2145 w 4260"/>
                <a:gd name="T33" fmla="*/ 2340 h 3675"/>
                <a:gd name="T34" fmla="*/ 2355 w 4260"/>
                <a:gd name="T35" fmla="*/ 2100 h 3675"/>
                <a:gd name="T36" fmla="*/ 2430 w 4260"/>
                <a:gd name="T37" fmla="*/ 2040 h 3675"/>
                <a:gd name="T38" fmla="*/ 2610 w 4260"/>
                <a:gd name="T39" fmla="*/ 1830 h 3675"/>
                <a:gd name="T40" fmla="*/ 2730 w 4260"/>
                <a:gd name="T41" fmla="*/ 1755 h 3675"/>
                <a:gd name="T42" fmla="*/ 2925 w 4260"/>
                <a:gd name="T43" fmla="*/ 1590 h 3675"/>
                <a:gd name="T44" fmla="*/ 3060 w 4260"/>
                <a:gd name="T45" fmla="*/ 1425 h 3675"/>
                <a:gd name="T46" fmla="*/ 3255 w 4260"/>
                <a:gd name="T47" fmla="*/ 1215 h 3675"/>
                <a:gd name="T48" fmla="*/ 3315 w 4260"/>
                <a:gd name="T49" fmla="*/ 1140 h 3675"/>
                <a:gd name="T50" fmla="*/ 3360 w 4260"/>
                <a:gd name="T51" fmla="*/ 1065 h 3675"/>
                <a:gd name="T52" fmla="*/ 3420 w 4260"/>
                <a:gd name="T53" fmla="*/ 1005 h 3675"/>
                <a:gd name="T54" fmla="*/ 3675 w 4260"/>
                <a:gd name="T55" fmla="*/ 720 h 3675"/>
                <a:gd name="T56" fmla="*/ 3930 w 4260"/>
                <a:gd name="T57" fmla="*/ 435 h 3675"/>
                <a:gd name="T58" fmla="*/ 3990 w 4260"/>
                <a:gd name="T59" fmla="*/ 375 h 3675"/>
                <a:gd name="T60" fmla="*/ 4050 w 4260"/>
                <a:gd name="T61" fmla="*/ 285 h 3675"/>
                <a:gd name="T62" fmla="*/ 4155 w 4260"/>
                <a:gd name="T63" fmla="*/ 195 h 3675"/>
                <a:gd name="T64" fmla="*/ 4215 w 4260"/>
                <a:gd name="T65" fmla="*/ 105 h 3675"/>
                <a:gd name="T66" fmla="*/ 4245 w 4260"/>
                <a:gd name="T67" fmla="*/ 45 h 3675"/>
                <a:gd name="T68" fmla="*/ 4260 w 4260"/>
                <a:gd name="T69" fmla="*/ 0 h 3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60" h="3675">
                  <a:moveTo>
                    <a:pt x="0" y="3675"/>
                  </a:moveTo>
                  <a:cubicBezTo>
                    <a:pt x="36" y="3657"/>
                    <a:pt x="68" y="3631"/>
                    <a:pt x="105" y="3615"/>
                  </a:cubicBezTo>
                  <a:cubicBezTo>
                    <a:pt x="191" y="3578"/>
                    <a:pt x="289" y="3565"/>
                    <a:pt x="375" y="3525"/>
                  </a:cubicBezTo>
                  <a:cubicBezTo>
                    <a:pt x="416" y="3506"/>
                    <a:pt x="453" y="3482"/>
                    <a:pt x="495" y="3465"/>
                  </a:cubicBezTo>
                  <a:cubicBezTo>
                    <a:pt x="558" y="3440"/>
                    <a:pt x="593" y="3424"/>
                    <a:pt x="660" y="3405"/>
                  </a:cubicBezTo>
                  <a:cubicBezTo>
                    <a:pt x="700" y="3394"/>
                    <a:pt x="780" y="3375"/>
                    <a:pt x="780" y="3375"/>
                  </a:cubicBezTo>
                  <a:cubicBezTo>
                    <a:pt x="871" y="3314"/>
                    <a:pt x="978" y="3276"/>
                    <a:pt x="1065" y="3210"/>
                  </a:cubicBezTo>
                  <a:cubicBezTo>
                    <a:pt x="1091" y="3191"/>
                    <a:pt x="1116" y="3171"/>
                    <a:pt x="1140" y="3150"/>
                  </a:cubicBezTo>
                  <a:cubicBezTo>
                    <a:pt x="1161" y="3131"/>
                    <a:pt x="1178" y="3107"/>
                    <a:pt x="1200" y="3090"/>
                  </a:cubicBezTo>
                  <a:cubicBezTo>
                    <a:pt x="1223" y="3072"/>
                    <a:pt x="1252" y="3063"/>
                    <a:pt x="1275" y="3045"/>
                  </a:cubicBezTo>
                  <a:cubicBezTo>
                    <a:pt x="1372" y="2970"/>
                    <a:pt x="1458" y="2877"/>
                    <a:pt x="1545" y="2790"/>
                  </a:cubicBezTo>
                  <a:cubicBezTo>
                    <a:pt x="1561" y="2774"/>
                    <a:pt x="1587" y="2773"/>
                    <a:pt x="1605" y="2760"/>
                  </a:cubicBezTo>
                  <a:cubicBezTo>
                    <a:pt x="1622" y="2748"/>
                    <a:pt x="1634" y="2729"/>
                    <a:pt x="1650" y="2715"/>
                  </a:cubicBezTo>
                  <a:cubicBezTo>
                    <a:pt x="1669" y="2699"/>
                    <a:pt x="1689" y="2684"/>
                    <a:pt x="1710" y="2670"/>
                  </a:cubicBezTo>
                  <a:cubicBezTo>
                    <a:pt x="1714" y="2667"/>
                    <a:pt x="1814" y="2609"/>
                    <a:pt x="1830" y="2595"/>
                  </a:cubicBezTo>
                  <a:cubicBezTo>
                    <a:pt x="1867" y="2562"/>
                    <a:pt x="1894" y="2517"/>
                    <a:pt x="1935" y="2490"/>
                  </a:cubicBezTo>
                  <a:cubicBezTo>
                    <a:pt x="2002" y="2445"/>
                    <a:pt x="2088" y="2397"/>
                    <a:pt x="2145" y="2340"/>
                  </a:cubicBezTo>
                  <a:cubicBezTo>
                    <a:pt x="2219" y="2266"/>
                    <a:pt x="2281" y="2174"/>
                    <a:pt x="2355" y="2100"/>
                  </a:cubicBezTo>
                  <a:cubicBezTo>
                    <a:pt x="2378" y="2077"/>
                    <a:pt x="2407" y="2063"/>
                    <a:pt x="2430" y="2040"/>
                  </a:cubicBezTo>
                  <a:cubicBezTo>
                    <a:pt x="2492" y="1978"/>
                    <a:pt x="2544" y="1889"/>
                    <a:pt x="2610" y="1830"/>
                  </a:cubicBezTo>
                  <a:cubicBezTo>
                    <a:pt x="2700" y="1750"/>
                    <a:pt x="2661" y="1817"/>
                    <a:pt x="2730" y="1755"/>
                  </a:cubicBezTo>
                  <a:cubicBezTo>
                    <a:pt x="2800" y="1692"/>
                    <a:pt x="2838" y="1619"/>
                    <a:pt x="2925" y="1590"/>
                  </a:cubicBezTo>
                  <a:cubicBezTo>
                    <a:pt x="2976" y="1539"/>
                    <a:pt x="3012" y="1477"/>
                    <a:pt x="3060" y="1425"/>
                  </a:cubicBezTo>
                  <a:cubicBezTo>
                    <a:pt x="3113" y="1367"/>
                    <a:pt x="3195" y="1275"/>
                    <a:pt x="3255" y="1215"/>
                  </a:cubicBezTo>
                  <a:cubicBezTo>
                    <a:pt x="3290" y="1111"/>
                    <a:pt x="3241" y="1226"/>
                    <a:pt x="3315" y="1140"/>
                  </a:cubicBezTo>
                  <a:cubicBezTo>
                    <a:pt x="3334" y="1118"/>
                    <a:pt x="3342" y="1088"/>
                    <a:pt x="3360" y="1065"/>
                  </a:cubicBezTo>
                  <a:cubicBezTo>
                    <a:pt x="3377" y="1043"/>
                    <a:pt x="3400" y="1025"/>
                    <a:pt x="3420" y="1005"/>
                  </a:cubicBezTo>
                  <a:cubicBezTo>
                    <a:pt x="3467" y="863"/>
                    <a:pt x="3572" y="814"/>
                    <a:pt x="3675" y="720"/>
                  </a:cubicBezTo>
                  <a:cubicBezTo>
                    <a:pt x="3773" y="631"/>
                    <a:pt x="3844" y="533"/>
                    <a:pt x="3930" y="435"/>
                  </a:cubicBezTo>
                  <a:cubicBezTo>
                    <a:pt x="3949" y="414"/>
                    <a:pt x="3972" y="397"/>
                    <a:pt x="3990" y="375"/>
                  </a:cubicBezTo>
                  <a:cubicBezTo>
                    <a:pt x="4013" y="347"/>
                    <a:pt x="4025" y="310"/>
                    <a:pt x="4050" y="285"/>
                  </a:cubicBezTo>
                  <a:cubicBezTo>
                    <a:pt x="4083" y="252"/>
                    <a:pt x="4124" y="229"/>
                    <a:pt x="4155" y="195"/>
                  </a:cubicBezTo>
                  <a:cubicBezTo>
                    <a:pt x="4179" y="168"/>
                    <a:pt x="4195" y="135"/>
                    <a:pt x="4215" y="105"/>
                  </a:cubicBezTo>
                  <a:cubicBezTo>
                    <a:pt x="4227" y="86"/>
                    <a:pt x="4236" y="66"/>
                    <a:pt x="4245" y="45"/>
                  </a:cubicBezTo>
                  <a:cubicBezTo>
                    <a:pt x="4251" y="30"/>
                    <a:pt x="4260" y="0"/>
                    <a:pt x="426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e-BY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Полотно 714"/>
          <p:cNvGrpSpPr/>
          <p:nvPr/>
        </p:nvGrpSpPr>
        <p:grpSpPr>
          <a:xfrm>
            <a:off x="4366048" y="436467"/>
            <a:ext cx="4800600" cy="3126315"/>
            <a:chOff x="0" y="0"/>
            <a:chExt cx="5257800" cy="3543300"/>
          </a:xfrm>
        </p:grpSpPr>
        <p:sp>
          <p:nvSpPr>
            <p:cNvPr id="67" name="Прямоугольник 66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8" name="Oval 716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9" name="Oval 717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0" name="Oval 718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1" name="Oval 719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2" name="Line 720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Oval 721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4" name="AutoShape 722"/>
            <p:cNvCxnSpPr>
              <a:cxnSpLocks noChangeShapeType="1"/>
              <a:stCxn id="69" idx="6"/>
              <a:endCxn id="70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723"/>
            <p:cNvCxnSpPr>
              <a:cxnSpLocks noChangeShapeType="1"/>
              <a:stCxn id="73" idx="7"/>
              <a:endCxn id="68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724"/>
            <p:cNvCxnSpPr>
              <a:cxnSpLocks noChangeShapeType="1"/>
              <a:stCxn id="73" idx="5"/>
              <a:endCxn id="69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 Box 725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8" name="Text Box 726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9" name="Text Box 727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0" name="Text Box 728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1" name="AutoShape 729"/>
            <p:cNvCxnSpPr>
              <a:cxnSpLocks noChangeShapeType="1"/>
              <a:stCxn id="68" idx="3"/>
              <a:endCxn id="69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730"/>
            <p:cNvCxnSpPr>
              <a:cxnSpLocks noChangeShapeType="1"/>
              <a:stCxn id="69" idx="7"/>
              <a:endCxn id="68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731"/>
            <p:cNvCxnSpPr>
              <a:cxnSpLocks noChangeShapeType="1"/>
              <a:stCxn id="71" idx="3"/>
              <a:endCxn id="69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732"/>
            <p:cNvCxnSpPr>
              <a:cxnSpLocks noChangeShapeType="1"/>
              <a:stCxn id="70" idx="0"/>
              <a:endCxn id="71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Oval 733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6" name="AutoShape 734"/>
            <p:cNvCxnSpPr>
              <a:cxnSpLocks noChangeShapeType="1"/>
              <a:stCxn id="71" idx="5"/>
              <a:endCxn id="85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735"/>
            <p:cNvCxnSpPr>
              <a:cxnSpLocks noChangeShapeType="1"/>
              <a:stCxn id="70" idx="7"/>
              <a:endCxn id="85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Text Box 736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9" name="Text Box 737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0" name="Text Box 738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1" name="Text Box 739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2" name="Text Box 740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3" name="Text Box 741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4" name="Text Box 742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27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5" name="Text Box 743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{0,3,4}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6" name="Freeform 745"/>
            <p:cNvSpPr>
              <a:spLocks/>
            </p:cNvSpPr>
            <p:nvPr/>
          </p:nvSpPr>
          <p:spPr bwMode="auto">
            <a:xfrm>
              <a:off x="346710" y="708660"/>
              <a:ext cx="4533900" cy="2305050"/>
            </a:xfrm>
            <a:custGeom>
              <a:avLst/>
              <a:gdLst>
                <a:gd name="T0" fmla="*/ 0 w 7140"/>
                <a:gd name="T1" fmla="*/ 0 h 3630"/>
                <a:gd name="T2" fmla="*/ 210 w 7140"/>
                <a:gd name="T3" fmla="*/ 135 h 3630"/>
                <a:gd name="T4" fmla="*/ 360 w 7140"/>
                <a:gd name="T5" fmla="*/ 255 h 3630"/>
                <a:gd name="T6" fmla="*/ 495 w 7140"/>
                <a:gd name="T7" fmla="*/ 345 h 3630"/>
                <a:gd name="T8" fmla="*/ 660 w 7140"/>
                <a:gd name="T9" fmla="*/ 405 h 3630"/>
                <a:gd name="T10" fmla="*/ 900 w 7140"/>
                <a:gd name="T11" fmla="*/ 480 h 3630"/>
                <a:gd name="T12" fmla="*/ 1200 w 7140"/>
                <a:gd name="T13" fmla="*/ 570 h 3630"/>
                <a:gd name="T14" fmla="*/ 1290 w 7140"/>
                <a:gd name="T15" fmla="*/ 600 h 3630"/>
                <a:gd name="T16" fmla="*/ 1380 w 7140"/>
                <a:gd name="T17" fmla="*/ 645 h 3630"/>
                <a:gd name="T18" fmla="*/ 1530 w 7140"/>
                <a:gd name="T19" fmla="*/ 675 h 3630"/>
                <a:gd name="T20" fmla="*/ 1755 w 7140"/>
                <a:gd name="T21" fmla="*/ 735 h 3630"/>
                <a:gd name="T22" fmla="*/ 1890 w 7140"/>
                <a:gd name="T23" fmla="*/ 750 h 3630"/>
                <a:gd name="T24" fmla="*/ 2190 w 7140"/>
                <a:gd name="T25" fmla="*/ 825 h 3630"/>
                <a:gd name="T26" fmla="*/ 2430 w 7140"/>
                <a:gd name="T27" fmla="*/ 915 h 3630"/>
                <a:gd name="T28" fmla="*/ 2715 w 7140"/>
                <a:gd name="T29" fmla="*/ 1005 h 3630"/>
                <a:gd name="T30" fmla="*/ 2970 w 7140"/>
                <a:gd name="T31" fmla="*/ 1080 h 3630"/>
                <a:gd name="T32" fmla="*/ 3135 w 7140"/>
                <a:gd name="T33" fmla="*/ 1125 h 3630"/>
                <a:gd name="T34" fmla="*/ 3300 w 7140"/>
                <a:gd name="T35" fmla="*/ 1185 h 3630"/>
                <a:gd name="T36" fmla="*/ 3615 w 7140"/>
                <a:gd name="T37" fmla="*/ 1230 h 3630"/>
                <a:gd name="T38" fmla="*/ 4530 w 7140"/>
                <a:gd name="T39" fmla="*/ 1335 h 3630"/>
                <a:gd name="T40" fmla="*/ 4815 w 7140"/>
                <a:gd name="T41" fmla="*/ 1425 h 3630"/>
                <a:gd name="T42" fmla="*/ 5310 w 7140"/>
                <a:gd name="T43" fmla="*/ 1605 h 3630"/>
                <a:gd name="T44" fmla="*/ 5550 w 7140"/>
                <a:gd name="T45" fmla="*/ 1710 h 3630"/>
                <a:gd name="T46" fmla="*/ 5835 w 7140"/>
                <a:gd name="T47" fmla="*/ 1845 h 3630"/>
                <a:gd name="T48" fmla="*/ 5940 w 7140"/>
                <a:gd name="T49" fmla="*/ 1905 h 3630"/>
                <a:gd name="T50" fmla="*/ 6060 w 7140"/>
                <a:gd name="T51" fmla="*/ 1950 h 3630"/>
                <a:gd name="T52" fmla="*/ 6285 w 7140"/>
                <a:gd name="T53" fmla="*/ 2025 h 3630"/>
                <a:gd name="T54" fmla="*/ 6330 w 7140"/>
                <a:gd name="T55" fmla="*/ 2055 h 3630"/>
                <a:gd name="T56" fmla="*/ 6375 w 7140"/>
                <a:gd name="T57" fmla="*/ 2070 h 3630"/>
                <a:gd name="T58" fmla="*/ 6435 w 7140"/>
                <a:gd name="T59" fmla="*/ 2115 h 3630"/>
                <a:gd name="T60" fmla="*/ 6495 w 7140"/>
                <a:gd name="T61" fmla="*/ 2145 h 3630"/>
                <a:gd name="T62" fmla="*/ 6555 w 7140"/>
                <a:gd name="T63" fmla="*/ 2250 h 3630"/>
                <a:gd name="T64" fmla="*/ 6585 w 7140"/>
                <a:gd name="T65" fmla="*/ 2355 h 3630"/>
                <a:gd name="T66" fmla="*/ 6735 w 7140"/>
                <a:gd name="T67" fmla="*/ 2640 h 3630"/>
                <a:gd name="T68" fmla="*/ 6765 w 7140"/>
                <a:gd name="T69" fmla="*/ 2730 h 3630"/>
                <a:gd name="T70" fmla="*/ 6825 w 7140"/>
                <a:gd name="T71" fmla="*/ 2850 h 3630"/>
                <a:gd name="T72" fmla="*/ 6885 w 7140"/>
                <a:gd name="T73" fmla="*/ 3015 h 3630"/>
                <a:gd name="T74" fmla="*/ 6915 w 7140"/>
                <a:gd name="T75" fmla="*/ 3165 h 3630"/>
                <a:gd name="T76" fmla="*/ 6945 w 7140"/>
                <a:gd name="T77" fmla="*/ 3210 h 3630"/>
                <a:gd name="T78" fmla="*/ 7005 w 7140"/>
                <a:gd name="T79" fmla="*/ 3330 h 3630"/>
                <a:gd name="T80" fmla="*/ 7020 w 7140"/>
                <a:gd name="T81" fmla="*/ 3390 h 3630"/>
                <a:gd name="T82" fmla="*/ 7140 w 7140"/>
                <a:gd name="T83" fmla="*/ 3630 h 3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140" h="3630">
                  <a:moveTo>
                    <a:pt x="0" y="0"/>
                  </a:moveTo>
                  <a:cubicBezTo>
                    <a:pt x="81" y="27"/>
                    <a:pt x="140" y="88"/>
                    <a:pt x="210" y="135"/>
                  </a:cubicBezTo>
                  <a:cubicBezTo>
                    <a:pt x="271" y="227"/>
                    <a:pt x="270" y="203"/>
                    <a:pt x="360" y="255"/>
                  </a:cubicBezTo>
                  <a:cubicBezTo>
                    <a:pt x="407" y="282"/>
                    <a:pt x="447" y="321"/>
                    <a:pt x="495" y="345"/>
                  </a:cubicBezTo>
                  <a:cubicBezTo>
                    <a:pt x="550" y="373"/>
                    <a:pt x="604" y="381"/>
                    <a:pt x="660" y="405"/>
                  </a:cubicBezTo>
                  <a:cubicBezTo>
                    <a:pt x="742" y="440"/>
                    <a:pt x="811" y="465"/>
                    <a:pt x="900" y="480"/>
                  </a:cubicBezTo>
                  <a:cubicBezTo>
                    <a:pt x="997" y="519"/>
                    <a:pt x="1100" y="540"/>
                    <a:pt x="1200" y="570"/>
                  </a:cubicBezTo>
                  <a:cubicBezTo>
                    <a:pt x="1230" y="579"/>
                    <a:pt x="1261" y="588"/>
                    <a:pt x="1290" y="600"/>
                  </a:cubicBezTo>
                  <a:cubicBezTo>
                    <a:pt x="1321" y="613"/>
                    <a:pt x="1348" y="635"/>
                    <a:pt x="1380" y="645"/>
                  </a:cubicBezTo>
                  <a:cubicBezTo>
                    <a:pt x="1429" y="660"/>
                    <a:pt x="1480" y="665"/>
                    <a:pt x="1530" y="675"/>
                  </a:cubicBezTo>
                  <a:cubicBezTo>
                    <a:pt x="1606" y="690"/>
                    <a:pt x="1677" y="726"/>
                    <a:pt x="1755" y="735"/>
                  </a:cubicBezTo>
                  <a:cubicBezTo>
                    <a:pt x="1800" y="740"/>
                    <a:pt x="1845" y="744"/>
                    <a:pt x="1890" y="750"/>
                  </a:cubicBezTo>
                  <a:cubicBezTo>
                    <a:pt x="1993" y="765"/>
                    <a:pt x="2088" y="805"/>
                    <a:pt x="2190" y="825"/>
                  </a:cubicBezTo>
                  <a:cubicBezTo>
                    <a:pt x="2267" y="863"/>
                    <a:pt x="2349" y="890"/>
                    <a:pt x="2430" y="915"/>
                  </a:cubicBezTo>
                  <a:cubicBezTo>
                    <a:pt x="2526" y="945"/>
                    <a:pt x="2616" y="985"/>
                    <a:pt x="2715" y="1005"/>
                  </a:cubicBezTo>
                  <a:cubicBezTo>
                    <a:pt x="2805" y="1050"/>
                    <a:pt x="2871" y="1064"/>
                    <a:pt x="2970" y="1080"/>
                  </a:cubicBezTo>
                  <a:cubicBezTo>
                    <a:pt x="3105" y="1134"/>
                    <a:pt x="2982" y="1091"/>
                    <a:pt x="3135" y="1125"/>
                  </a:cubicBezTo>
                  <a:cubicBezTo>
                    <a:pt x="3192" y="1138"/>
                    <a:pt x="3242" y="1175"/>
                    <a:pt x="3300" y="1185"/>
                  </a:cubicBezTo>
                  <a:cubicBezTo>
                    <a:pt x="3400" y="1202"/>
                    <a:pt x="3514" y="1222"/>
                    <a:pt x="3615" y="1230"/>
                  </a:cubicBezTo>
                  <a:cubicBezTo>
                    <a:pt x="3923" y="1256"/>
                    <a:pt x="4229" y="1260"/>
                    <a:pt x="4530" y="1335"/>
                  </a:cubicBezTo>
                  <a:cubicBezTo>
                    <a:pt x="4614" y="1391"/>
                    <a:pt x="4719" y="1393"/>
                    <a:pt x="4815" y="1425"/>
                  </a:cubicBezTo>
                  <a:cubicBezTo>
                    <a:pt x="4982" y="1481"/>
                    <a:pt x="5136" y="1576"/>
                    <a:pt x="5310" y="1605"/>
                  </a:cubicBezTo>
                  <a:cubicBezTo>
                    <a:pt x="5394" y="1647"/>
                    <a:pt x="5460" y="1692"/>
                    <a:pt x="5550" y="1710"/>
                  </a:cubicBezTo>
                  <a:cubicBezTo>
                    <a:pt x="5641" y="1756"/>
                    <a:pt x="5746" y="1794"/>
                    <a:pt x="5835" y="1845"/>
                  </a:cubicBezTo>
                  <a:cubicBezTo>
                    <a:pt x="5919" y="1893"/>
                    <a:pt x="5838" y="1860"/>
                    <a:pt x="5940" y="1905"/>
                  </a:cubicBezTo>
                  <a:cubicBezTo>
                    <a:pt x="5979" y="1922"/>
                    <a:pt x="6022" y="1931"/>
                    <a:pt x="6060" y="1950"/>
                  </a:cubicBezTo>
                  <a:cubicBezTo>
                    <a:pt x="6165" y="2002"/>
                    <a:pt x="6150" y="2008"/>
                    <a:pt x="6285" y="2025"/>
                  </a:cubicBezTo>
                  <a:cubicBezTo>
                    <a:pt x="6300" y="2035"/>
                    <a:pt x="6314" y="2047"/>
                    <a:pt x="6330" y="2055"/>
                  </a:cubicBezTo>
                  <a:cubicBezTo>
                    <a:pt x="6344" y="2062"/>
                    <a:pt x="6361" y="2062"/>
                    <a:pt x="6375" y="2070"/>
                  </a:cubicBezTo>
                  <a:cubicBezTo>
                    <a:pt x="6397" y="2082"/>
                    <a:pt x="6414" y="2102"/>
                    <a:pt x="6435" y="2115"/>
                  </a:cubicBezTo>
                  <a:cubicBezTo>
                    <a:pt x="6454" y="2127"/>
                    <a:pt x="6475" y="2135"/>
                    <a:pt x="6495" y="2145"/>
                  </a:cubicBezTo>
                  <a:cubicBezTo>
                    <a:pt x="6525" y="2190"/>
                    <a:pt x="6532" y="2197"/>
                    <a:pt x="6555" y="2250"/>
                  </a:cubicBezTo>
                  <a:cubicBezTo>
                    <a:pt x="6569" y="2283"/>
                    <a:pt x="6570" y="2322"/>
                    <a:pt x="6585" y="2355"/>
                  </a:cubicBezTo>
                  <a:cubicBezTo>
                    <a:pt x="6628" y="2452"/>
                    <a:pt x="6692" y="2544"/>
                    <a:pt x="6735" y="2640"/>
                  </a:cubicBezTo>
                  <a:cubicBezTo>
                    <a:pt x="6748" y="2669"/>
                    <a:pt x="6751" y="2702"/>
                    <a:pt x="6765" y="2730"/>
                  </a:cubicBezTo>
                  <a:cubicBezTo>
                    <a:pt x="6785" y="2770"/>
                    <a:pt x="6811" y="2808"/>
                    <a:pt x="6825" y="2850"/>
                  </a:cubicBezTo>
                  <a:cubicBezTo>
                    <a:pt x="6844" y="2906"/>
                    <a:pt x="6869" y="2959"/>
                    <a:pt x="6885" y="3015"/>
                  </a:cubicBezTo>
                  <a:cubicBezTo>
                    <a:pt x="6899" y="3064"/>
                    <a:pt x="6899" y="3117"/>
                    <a:pt x="6915" y="3165"/>
                  </a:cubicBezTo>
                  <a:cubicBezTo>
                    <a:pt x="6921" y="3182"/>
                    <a:pt x="6936" y="3194"/>
                    <a:pt x="6945" y="3210"/>
                  </a:cubicBezTo>
                  <a:cubicBezTo>
                    <a:pt x="6966" y="3249"/>
                    <a:pt x="6985" y="3290"/>
                    <a:pt x="7005" y="3330"/>
                  </a:cubicBezTo>
                  <a:cubicBezTo>
                    <a:pt x="7014" y="3348"/>
                    <a:pt x="7011" y="3372"/>
                    <a:pt x="7020" y="3390"/>
                  </a:cubicBezTo>
                  <a:cubicBezTo>
                    <a:pt x="7060" y="3469"/>
                    <a:pt x="7140" y="3538"/>
                    <a:pt x="7140" y="363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82" y="3713829"/>
            <a:ext cx="4649101" cy="285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829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778"/>
          <p:cNvGrpSpPr/>
          <p:nvPr/>
        </p:nvGrpSpPr>
        <p:grpSpPr>
          <a:xfrm>
            <a:off x="0" y="0"/>
            <a:ext cx="4788024" cy="3284984"/>
            <a:chOff x="0" y="0"/>
            <a:chExt cx="5257800" cy="3543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780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781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782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783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784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785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786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787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788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789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790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791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792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793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794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795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796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797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798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799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800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801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802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803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804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805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806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40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807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{0,2, 3,4}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Freeform 809"/>
            <p:cNvSpPr>
              <a:spLocks/>
            </p:cNvSpPr>
            <p:nvPr/>
          </p:nvSpPr>
          <p:spPr bwMode="auto">
            <a:xfrm>
              <a:off x="470535" y="194310"/>
              <a:ext cx="3977005" cy="2495550"/>
            </a:xfrm>
            <a:custGeom>
              <a:avLst/>
              <a:gdLst>
                <a:gd name="T0" fmla="*/ 0 w 6263"/>
                <a:gd name="T1" fmla="*/ 720 h 3930"/>
                <a:gd name="T2" fmla="*/ 465 w 6263"/>
                <a:gd name="T3" fmla="*/ 975 h 3930"/>
                <a:gd name="T4" fmla="*/ 600 w 6263"/>
                <a:gd name="T5" fmla="*/ 1065 h 3930"/>
                <a:gd name="T6" fmla="*/ 765 w 6263"/>
                <a:gd name="T7" fmla="*/ 1245 h 3930"/>
                <a:gd name="T8" fmla="*/ 885 w 6263"/>
                <a:gd name="T9" fmla="*/ 1365 h 3930"/>
                <a:gd name="T10" fmla="*/ 1065 w 6263"/>
                <a:gd name="T11" fmla="*/ 1530 h 3930"/>
                <a:gd name="T12" fmla="*/ 1170 w 6263"/>
                <a:gd name="T13" fmla="*/ 1605 h 3930"/>
                <a:gd name="T14" fmla="*/ 1410 w 6263"/>
                <a:gd name="T15" fmla="*/ 1725 h 3930"/>
                <a:gd name="T16" fmla="*/ 1530 w 6263"/>
                <a:gd name="T17" fmla="*/ 1830 h 3930"/>
                <a:gd name="T18" fmla="*/ 1800 w 6263"/>
                <a:gd name="T19" fmla="*/ 2010 h 3930"/>
                <a:gd name="T20" fmla="*/ 2010 w 6263"/>
                <a:gd name="T21" fmla="*/ 2130 h 3930"/>
                <a:gd name="T22" fmla="*/ 2235 w 6263"/>
                <a:gd name="T23" fmla="*/ 2250 h 3930"/>
                <a:gd name="T24" fmla="*/ 2370 w 6263"/>
                <a:gd name="T25" fmla="*/ 2295 h 3930"/>
                <a:gd name="T26" fmla="*/ 2445 w 6263"/>
                <a:gd name="T27" fmla="*/ 2340 h 3930"/>
                <a:gd name="T28" fmla="*/ 2760 w 6263"/>
                <a:gd name="T29" fmla="*/ 2370 h 3930"/>
                <a:gd name="T30" fmla="*/ 3375 w 6263"/>
                <a:gd name="T31" fmla="*/ 2355 h 3930"/>
                <a:gd name="T32" fmla="*/ 3585 w 6263"/>
                <a:gd name="T33" fmla="*/ 2280 h 3930"/>
                <a:gd name="T34" fmla="*/ 3735 w 6263"/>
                <a:gd name="T35" fmla="*/ 2205 h 3930"/>
                <a:gd name="T36" fmla="*/ 3915 w 6263"/>
                <a:gd name="T37" fmla="*/ 2040 h 3930"/>
                <a:gd name="T38" fmla="*/ 4005 w 6263"/>
                <a:gd name="T39" fmla="*/ 1890 h 3930"/>
                <a:gd name="T40" fmla="*/ 4110 w 6263"/>
                <a:gd name="T41" fmla="*/ 1680 h 3930"/>
                <a:gd name="T42" fmla="*/ 4125 w 6263"/>
                <a:gd name="T43" fmla="*/ 1635 h 3930"/>
                <a:gd name="T44" fmla="*/ 4185 w 6263"/>
                <a:gd name="T45" fmla="*/ 1545 h 3930"/>
                <a:gd name="T46" fmla="*/ 4215 w 6263"/>
                <a:gd name="T47" fmla="*/ 1485 h 3930"/>
                <a:gd name="T48" fmla="*/ 4290 w 6263"/>
                <a:gd name="T49" fmla="*/ 1365 h 3930"/>
                <a:gd name="T50" fmla="*/ 4440 w 6263"/>
                <a:gd name="T51" fmla="*/ 1050 h 3930"/>
                <a:gd name="T52" fmla="*/ 4455 w 6263"/>
                <a:gd name="T53" fmla="*/ 1005 h 3930"/>
                <a:gd name="T54" fmla="*/ 4680 w 6263"/>
                <a:gd name="T55" fmla="*/ 705 h 3930"/>
                <a:gd name="T56" fmla="*/ 4800 w 6263"/>
                <a:gd name="T57" fmla="*/ 540 h 3930"/>
                <a:gd name="T58" fmla="*/ 4830 w 6263"/>
                <a:gd name="T59" fmla="*/ 480 h 3930"/>
                <a:gd name="T60" fmla="*/ 4890 w 6263"/>
                <a:gd name="T61" fmla="*/ 435 h 3930"/>
                <a:gd name="T62" fmla="*/ 4950 w 6263"/>
                <a:gd name="T63" fmla="*/ 375 h 3930"/>
                <a:gd name="T64" fmla="*/ 5055 w 6263"/>
                <a:gd name="T65" fmla="*/ 300 h 3930"/>
                <a:gd name="T66" fmla="*/ 5190 w 6263"/>
                <a:gd name="T67" fmla="*/ 180 h 3930"/>
                <a:gd name="T68" fmla="*/ 5700 w 6263"/>
                <a:gd name="T69" fmla="*/ 60 h 3930"/>
                <a:gd name="T70" fmla="*/ 6150 w 6263"/>
                <a:gd name="T71" fmla="*/ 150 h 3930"/>
                <a:gd name="T72" fmla="*/ 6210 w 6263"/>
                <a:gd name="T73" fmla="*/ 270 h 3930"/>
                <a:gd name="T74" fmla="*/ 6255 w 6263"/>
                <a:gd name="T75" fmla="*/ 435 h 3930"/>
                <a:gd name="T76" fmla="*/ 6195 w 6263"/>
                <a:gd name="T77" fmla="*/ 990 h 3930"/>
                <a:gd name="T78" fmla="*/ 6135 w 6263"/>
                <a:gd name="T79" fmla="*/ 1200 h 3930"/>
                <a:gd name="T80" fmla="*/ 6120 w 6263"/>
                <a:gd name="T81" fmla="*/ 1245 h 3930"/>
                <a:gd name="T82" fmla="*/ 6075 w 6263"/>
                <a:gd name="T83" fmla="*/ 2670 h 3930"/>
                <a:gd name="T84" fmla="*/ 6060 w 6263"/>
                <a:gd name="T85" fmla="*/ 3060 h 3930"/>
                <a:gd name="T86" fmla="*/ 6045 w 6263"/>
                <a:gd name="T87" fmla="*/ 3225 h 3930"/>
                <a:gd name="T88" fmla="*/ 5835 w 6263"/>
                <a:gd name="T89" fmla="*/ 3930 h 3930"/>
                <a:gd name="T90" fmla="*/ 5295 w 6263"/>
                <a:gd name="T91" fmla="*/ 3855 h 3930"/>
                <a:gd name="T92" fmla="*/ 4980 w 6263"/>
                <a:gd name="T93" fmla="*/ 3720 h 3930"/>
                <a:gd name="T94" fmla="*/ 4890 w 6263"/>
                <a:gd name="T95" fmla="*/ 3690 h 3930"/>
                <a:gd name="T96" fmla="*/ 4845 w 6263"/>
                <a:gd name="T97" fmla="*/ 3660 h 3930"/>
                <a:gd name="T98" fmla="*/ 4575 w 6263"/>
                <a:gd name="T99" fmla="*/ 3585 h 3930"/>
                <a:gd name="T100" fmla="*/ 3090 w 6263"/>
                <a:gd name="T101" fmla="*/ 3645 h 3930"/>
                <a:gd name="T102" fmla="*/ 2985 w 6263"/>
                <a:gd name="T103" fmla="*/ 3675 h 3930"/>
                <a:gd name="T104" fmla="*/ 2640 w 6263"/>
                <a:gd name="T105" fmla="*/ 3720 h 3930"/>
                <a:gd name="T106" fmla="*/ 1995 w 6263"/>
                <a:gd name="T107" fmla="*/ 3780 h 3930"/>
                <a:gd name="T108" fmla="*/ 1605 w 6263"/>
                <a:gd name="T109" fmla="*/ 3795 h 3930"/>
                <a:gd name="T110" fmla="*/ 1365 w 6263"/>
                <a:gd name="T111" fmla="*/ 3750 h 3930"/>
                <a:gd name="T112" fmla="*/ 1290 w 6263"/>
                <a:gd name="T113" fmla="*/ 3720 h 3930"/>
                <a:gd name="T114" fmla="*/ 1005 w 6263"/>
                <a:gd name="T115" fmla="*/ 3630 h 3930"/>
                <a:gd name="T116" fmla="*/ 75 w 6263"/>
                <a:gd name="T117" fmla="*/ 3480 h 3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63" h="3930">
                  <a:moveTo>
                    <a:pt x="0" y="720"/>
                  </a:moveTo>
                  <a:cubicBezTo>
                    <a:pt x="184" y="757"/>
                    <a:pt x="310" y="878"/>
                    <a:pt x="465" y="975"/>
                  </a:cubicBezTo>
                  <a:cubicBezTo>
                    <a:pt x="566" y="1038"/>
                    <a:pt x="490" y="964"/>
                    <a:pt x="600" y="1065"/>
                  </a:cubicBezTo>
                  <a:cubicBezTo>
                    <a:pt x="804" y="1252"/>
                    <a:pt x="624" y="1093"/>
                    <a:pt x="765" y="1245"/>
                  </a:cubicBezTo>
                  <a:cubicBezTo>
                    <a:pt x="803" y="1287"/>
                    <a:pt x="885" y="1365"/>
                    <a:pt x="885" y="1365"/>
                  </a:cubicBezTo>
                  <a:cubicBezTo>
                    <a:pt x="913" y="1449"/>
                    <a:pt x="995" y="1483"/>
                    <a:pt x="1065" y="1530"/>
                  </a:cubicBezTo>
                  <a:cubicBezTo>
                    <a:pt x="1116" y="1607"/>
                    <a:pt x="1069" y="1555"/>
                    <a:pt x="1170" y="1605"/>
                  </a:cubicBezTo>
                  <a:cubicBezTo>
                    <a:pt x="1252" y="1646"/>
                    <a:pt x="1325" y="1691"/>
                    <a:pt x="1410" y="1725"/>
                  </a:cubicBezTo>
                  <a:cubicBezTo>
                    <a:pt x="1495" y="1853"/>
                    <a:pt x="1355" y="1655"/>
                    <a:pt x="1530" y="1830"/>
                  </a:cubicBezTo>
                  <a:cubicBezTo>
                    <a:pt x="1603" y="1903"/>
                    <a:pt x="1700" y="1977"/>
                    <a:pt x="1800" y="2010"/>
                  </a:cubicBezTo>
                  <a:cubicBezTo>
                    <a:pt x="1870" y="2063"/>
                    <a:pt x="1935" y="2088"/>
                    <a:pt x="2010" y="2130"/>
                  </a:cubicBezTo>
                  <a:cubicBezTo>
                    <a:pt x="2089" y="2174"/>
                    <a:pt x="2144" y="2220"/>
                    <a:pt x="2235" y="2250"/>
                  </a:cubicBezTo>
                  <a:cubicBezTo>
                    <a:pt x="2280" y="2265"/>
                    <a:pt x="2329" y="2271"/>
                    <a:pt x="2370" y="2295"/>
                  </a:cubicBezTo>
                  <a:cubicBezTo>
                    <a:pt x="2395" y="2310"/>
                    <a:pt x="2418" y="2329"/>
                    <a:pt x="2445" y="2340"/>
                  </a:cubicBezTo>
                  <a:cubicBezTo>
                    <a:pt x="2543" y="2379"/>
                    <a:pt x="2655" y="2363"/>
                    <a:pt x="2760" y="2370"/>
                  </a:cubicBezTo>
                  <a:cubicBezTo>
                    <a:pt x="2965" y="2365"/>
                    <a:pt x="3170" y="2368"/>
                    <a:pt x="3375" y="2355"/>
                  </a:cubicBezTo>
                  <a:cubicBezTo>
                    <a:pt x="3440" y="2351"/>
                    <a:pt x="3524" y="2300"/>
                    <a:pt x="3585" y="2280"/>
                  </a:cubicBezTo>
                  <a:cubicBezTo>
                    <a:pt x="3730" y="2171"/>
                    <a:pt x="3545" y="2300"/>
                    <a:pt x="3735" y="2205"/>
                  </a:cubicBezTo>
                  <a:cubicBezTo>
                    <a:pt x="3813" y="2166"/>
                    <a:pt x="3846" y="2086"/>
                    <a:pt x="3915" y="2040"/>
                  </a:cubicBezTo>
                  <a:cubicBezTo>
                    <a:pt x="3935" y="1981"/>
                    <a:pt x="3978" y="1945"/>
                    <a:pt x="4005" y="1890"/>
                  </a:cubicBezTo>
                  <a:cubicBezTo>
                    <a:pt x="4040" y="1820"/>
                    <a:pt x="4075" y="1751"/>
                    <a:pt x="4110" y="1680"/>
                  </a:cubicBezTo>
                  <a:cubicBezTo>
                    <a:pt x="4117" y="1666"/>
                    <a:pt x="4117" y="1649"/>
                    <a:pt x="4125" y="1635"/>
                  </a:cubicBezTo>
                  <a:cubicBezTo>
                    <a:pt x="4143" y="1603"/>
                    <a:pt x="4169" y="1577"/>
                    <a:pt x="4185" y="1545"/>
                  </a:cubicBezTo>
                  <a:cubicBezTo>
                    <a:pt x="4195" y="1525"/>
                    <a:pt x="4204" y="1504"/>
                    <a:pt x="4215" y="1485"/>
                  </a:cubicBezTo>
                  <a:cubicBezTo>
                    <a:pt x="4239" y="1444"/>
                    <a:pt x="4290" y="1365"/>
                    <a:pt x="4290" y="1365"/>
                  </a:cubicBezTo>
                  <a:cubicBezTo>
                    <a:pt x="4311" y="1238"/>
                    <a:pt x="4367" y="1160"/>
                    <a:pt x="4440" y="1050"/>
                  </a:cubicBezTo>
                  <a:cubicBezTo>
                    <a:pt x="4449" y="1037"/>
                    <a:pt x="4448" y="1019"/>
                    <a:pt x="4455" y="1005"/>
                  </a:cubicBezTo>
                  <a:cubicBezTo>
                    <a:pt x="4510" y="896"/>
                    <a:pt x="4594" y="791"/>
                    <a:pt x="4680" y="705"/>
                  </a:cubicBezTo>
                  <a:cubicBezTo>
                    <a:pt x="4703" y="635"/>
                    <a:pt x="4761" y="602"/>
                    <a:pt x="4800" y="540"/>
                  </a:cubicBezTo>
                  <a:cubicBezTo>
                    <a:pt x="4812" y="521"/>
                    <a:pt x="4815" y="497"/>
                    <a:pt x="4830" y="480"/>
                  </a:cubicBezTo>
                  <a:cubicBezTo>
                    <a:pt x="4846" y="461"/>
                    <a:pt x="4871" y="451"/>
                    <a:pt x="4890" y="435"/>
                  </a:cubicBezTo>
                  <a:cubicBezTo>
                    <a:pt x="4911" y="416"/>
                    <a:pt x="4929" y="393"/>
                    <a:pt x="4950" y="375"/>
                  </a:cubicBezTo>
                  <a:cubicBezTo>
                    <a:pt x="5120" y="229"/>
                    <a:pt x="4836" y="498"/>
                    <a:pt x="5055" y="300"/>
                  </a:cubicBezTo>
                  <a:cubicBezTo>
                    <a:pt x="5088" y="270"/>
                    <a:pt x="5139" y="203"/>
                    <a:pt x="5190" y="180"/>
                  </a:cubicBezTo>
                  <a:cubicBezTo>
                    <a:pt x="5351" y="108"/>
                    <a:pt x="5527" y="79"/>
                    <a:pt x="5700" y="60"/>
                  </a:cubicBezTo>
                  <a:cubicBezTo>
                    <a:pt x="5930" y="70"/>
                    <a:pt x="6037" y="0"/>
                    <a:pt x="6150" y="150"/>
                  </a:cubicBezTo>
                  <a:cubicBezTo>
                    <a:pt x="6180" y="269"/>
                    <a:pt x="6142" y="151"/>
                    <a:pt x="6210" y="270"/>
                  </a:cubicBezTo>
                  <a:cubicBezTo>
                    <a:pt x="6238" y="318"/>
                    <a:pt x="6237" y="382"/>
                    <a:pt x="6255" y="435"/>
                  </a:cubicBezTo>
                  <a:cubicBezTo>
                    <a:pt x="6237" y="930"/>
                    <a:pt x="6263" y="719"/>
                    <a:pt x="6195" y="990"/>
                  </a:cubicBezTo>
                  <a:cubicBezTo>
                    <a:pt x="6157" y="1141"/>
                    <a:pt x="6178" y="1071"/>
                    <a:pt x="6135" y="1200"/>
                  </a:cubicBezTo>
                  <a:cubicBezTo>
                    <a:pt x="6130" y="1215"/>
                    <a:pt x="6120" y="1245"/>
                    <a:pt x="6120" y="1245"/>
                  </a:cubicBezTo>
                  <a:cubicBezTo>
                    <a:pt x="6053" y="1717"/>
                    <a:pt x="6142" y="2198"/>
                    <a:pt x="6075" y="2670"/>
                  </a:cubicBezTo>
                  <a:cubicBezTo>
                    <a:pt x="6070" y="2800"/>
                    <a:pt x="6067" y="2930"/>
                    <a:pt x="6060" y="3060"/>
                  </a:cubicBezTo>
                  <a:cubicBezTo>
                    <a:pt x="6057" y="3115"/>
                    <a:pt x="6048" y="3170"/>
                    <a:pt x="6045" y="3225"/>
                  </a:cubicBezTo>
                  <a:cubicBezTo>
                    <a:pt x="6035" y="3454"/>
                    <a:pt x="6144" y="3868"/>
                    <a:pt x="5835" y="3930"/>
                  </a:cubicBezTo>
                  <a:cubicBezTo>
                    <a:pt x="5635" y="3920"/>
                    <a:pt x="5479" y="3916"/>
                    <a:pt x="5295" y="3855"/>
                  </a:cubicBezTo>
                  <a:cubicBezTo>
                    <a:pt x="5183" y="3818"/>
                    <a:pt x="5087" y="3773"/>
                    <a:pt x="4980" y="3720"/>
                  </a:cubicBezTo>
                  <a:cubicBezTo>
                    <a:pt x="4952" y="3706"/>
                    <a:pt x="4916" y="3708"/>
                    <a:pt x="4890" y="3690"/>
                  </a:cubicBezTo>
                  <a:cubicBezTo>
                    <a:pt x="4875" y="3680"/>
                    <a:pt x="4861" y="3667"/>
                    <a:pt x="4845" y="3660"/>
                  </a:cubicBezTo>
                  <a:cubicBezTo>
                    <a:pt x="4759" y="3622"/>
                    <a:pt x="4666" y="3608"/>
                    <a:pt x="4575" y="3585"/>
                  </a:cubicBezTo>
                  <a:cubicBezTo>
                    <a:pt x="4080" y="3607"/>
                    <a:pt x="3585" y="3616"/>
                    <a:pt x="3090" y="3645"/>
                  </a:cubicBezTo>
                  <a:cubicBezTo>
                    <a:pt x="3054" y="3647"/>
                    <a:pt x="3021" y="3669"/>
                    <a:pt x="2985" y="3675"/>
                  </a:cubicBezTo>
                  <a:cubicBezTo>
                    <a:pt x="2869" y="3694"/>
                    <a:pt x="2757" y="3709"/>
                    <a:pt x="2640" y="3720"/>
                  </a:cubicBezTo>
                  <a:cubicBezTo>
                    <a:pt x="2419" y="3830"/>
                    <a:pt x="2357" y="3770"/>
                    <a:pt x="1995" y="3780"/>
                  </a:cubicBezTo>
                  <a:cubicBezTo>
                    <a:pt x="1830" y="3821"/>
                    <a:pt x="1857" y="3808"/>
                    <a:pt x="1605" y="3795"/>
                  </a:cubicBezTo>
                  <a:cubicBezTo>
                    <a:pt x="1465" y="3772"/>
                    <a:pt x="1545" y="3786"/>
                    <a:pt x="1365" y="3750"/>
                  </a:cubicBezTo>
                  <a:cubicBezTo>
                    <a:pt x="1339" y="3745"/>
                    <a:pt x="1315" y="3729"/>
                    <a:pt x="1290" y="3720"/>
                  </a:cubicBezTo>
                  <a:cubicBezTo>
                    <a:pt x="1197" y="3686"/>
                    <a:pt x="1101" y="3646"/>
                    <a:pt x="1005" y="3630"/>
                  </a:cubicBezTo>
                  <a:cubicBezTo>
                    <a:pt x="713" y="3484"/>
                    <a:pt x="396" y="3480"/>
                    <a:pt x="75" y="34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33" y="2707359"/>
            <a:ext cx="5761037" cy="354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80966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Полотно 874"/>
          <p:cNvGrpSpPr/>
          <p:nvPr/>
        </p:nvGrpSpPr>
        <p:grpSpPr>
          <a:xfrm>
            <a:off x="1868574" y="461010"/>
            <a:ext cx="5257800" cy="5829300"/>
            <a:chOff x="0" y="0"/>
            <a:chExt cx="5257800" cy="582930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0"/>
              <a:ext cx="5257800" cy="5829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" name="Oval 876"/>
            <p:cNvSpPr>
              <a:spLocks noChangeArrowheads="1"/>
            </p:cNvSpPr>
            <p:nvPr/>
          </p:nvSpPr>
          <p:spPr bwMode="auto">
            <a:xfrm>
              <a:off x="9144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" name="AutoShape 877"/>
            <p:cNvCxnSpPr>
              <a:cxnSpLocks noChangeShapeType="1"/>
              <a:endCxn id="12" idx="1"/>
            </p:cNvCxnSpPr>
            <p:nvPr/>
          </p:nvCxnSpPr>
          <p:spPr bwMode="auto">
            <a:xfrm flipV="1">
              <a:off x="1371600" y="850900"/>
              <a:ext cx="1179195" cy="522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878"/>
            <p:cNvSpPr>
              <a:spLocks noChangeArrowheads="1"/>
            </p:cNvSpPr>
            <p:nvPr/>
          </p:nvSpPr>
          <p:spPr bwMode="auto">
            <a:xfrm>
              <a:off x="3886200" y="10287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Oval 879"/>
            <p:cNvSpPr>
              <a:spLocks noChangeArrowheads="1"/>
            </p:cNvSpPr>
            <p:nvPr/>
          </p:nvSpPr>
          <p:spPr bwMode="auto">
            <a:xfrm>
              <a:off x="914400" y="2286000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Oval 880"/>
            <p:cNvSpPr>
              <a:spLocks noChangeArrowheads="1"/>
            </p:cNvSpPr>
            <p:nvPr/>
          </p:nvSpPr>
          <p:spPr bwMode="auto">
            <a:xfrm>
              <a:off x="914400" y="3428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Oval 881"/>
            <p:cNvSpPr>
              <a:spLocks noChangeArrowheads="1"/>
            </p:cNvSpPr>
            <p:nvPr/>
          </p:nvSpPr>
          <p:spPr bwMode="auto">
            <a:xfrm>
              <a:off x="2400300" y="114300"/>
              <a:ext cx="1028700" cy="50292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  <p:cxnSp>
          <p:nvCxnSpPr>
            <p:cNvPr id="13" name="AutoShape 882"/>
            <p:cNvCxnSpPr>
              <a:cxnSpLocks noChangeShapeType="1"/>
              <a:stCxn id="7" idx="6"/>
              <a:endCxn id="12" idx="1"/>
            </p:cNvCxnSpPr>
            <p:nvPr/>
          </p:nvCxnSpPr>
          <p:spPr bwMode="auto">
            <a:xfrm flipV="1">
              <a:off x="1385570" y="850900"/>
              <a:ext cx="1165225" cy="5207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883"/>
            <p:cNvCxnSpPr/>
            <p:nvPr/>
          </p:nvCxnSpPr>
          <p:spPr bwMode="auto">
            <a:xfrm>
              <a:off x="1371600" y="1371600"/>
              <a:ext cx="1028700" cy="571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884"/>
            <p:cNvCxnSpPr>
              <a:cxnSpLocks noChangeShapeType="1"/>
              <a:stCxn id="10" idx="6"/>
              <a:endCxn id="14" idx="1"/>
            </p:cNvCxnSpPr>
            <p:nvPr/>
          </p:nvCxnSpPr>
          <p:spPr bwMode="auto">
            <a:xfrm flipV="1">
              <a:off x="1385570" y="1957070"/>
              <a:ext cx="1014730" cy="55816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885"/>
            <p:cNvCxnSpPr>
              <a:cxnSpLocks noChangeShapeType="1"/>
              <a:stCxn id="10" idx="6"/>
              <a:endCxn id="12" idx="2"/>
            </p:cNvCxnSpPr>
            <p:nvPr/>
          </p:nvCxnSpPr>
          <p:spPr bwMode="auto">
            <a:xfrm>
              <a:off x="1385570" y="2515235"/>
              <a:ext cx="1014730" cy="11366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886"/>
            <p:cNvCxnSpPr>
              <a:cxnSpLocks noChangeShapeType="1"/>
              <a:stCxn id="11" idx="6"/>
              <a:endCxn id="12" idx="2"/>
            </p:cNvCxnSpPr>
            <p:nvPr/>
          </p:nvCxnSpPr>
          <p:spPr bwMode="auto">
            <a:xfrm flipV="1">
              <a:off x="1385570" y="2628900"/>
              <a:ext cx="1014730" cy="10287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887"/>
            <p:cNvCxnSpPr>
              <a:cxnSpLocks noChangeShapeType="1"/>
              <a:stCxn id="11" idx="6"/>
              <a:endCxn id="12" idx="3"/>
            </p:cNvCxnSpPr>
            <p:nvPr/>
          </p:nvCxnSpPr>
          <p:spPr bwMode="auto">
            <a:xfrm>
              <a:off x="1385570" y="3657600"/>
              <a:ext cx="1165225" cy="7493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888"/>
            <p:cNvCxnSpPr>
              <a:cxnSpLocks noChangeShapeType="1"/>
              <a:stCxn id="12" idx="7"/>
              <a:endCxn id="9" idx="1"/>
            </p:cNvCxnSpPr>
            <p:nvPr/>
          </p:nvCxnSpPr>
          <p:spPr bwMode="auto">
            <a:xfrm>
              <a:off x="3278505" y="850900"/>
              <a:ext cx="674370" cy="231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889"/>
            <p:cNvSpPr>
              <a:spLocks noChangeArrowheads="1"/>
            </p:cNvSpPr>
            <p:nvPr/>
          </p:nvSpPr>
          <p:spPr bwMode="auto">
            <a:xfrm>
              <a:off x="3886200" y="36576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Line 890"/>
            <p:cNvCxnSpPr/>
            <p:nvPr/>
          </p:nvCxnSpPr>
          <p:spPr bwMode="auto">
            <a:xfrm>
              <a:off x="3429000" y="2171700"/>
              <a:ext cx="571500" cy="1485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891"/>
            <p:cNvCxnSpPr>
              <a:cxnSpLocks noChangeShapeType="1"/>
              <a:stCxn id="12" idx="5"/>
              <a:endCxn id="20" idx="3"/>
            </p:cNvCxnSpPr>
            <p:nvPr/>
          </p:nvCxnSpPr>
          <p:spPr bwMode="auto">
            <a:xfrm flipV="1">
              <a:off x="3278505" y="4062095"/>
              <a:ext cx="674370" cy="3448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892"/>
            <p:cNvCxnSpPr>
              <a:cxnSpLocks noChangeShapeType="1"/>
              <a:stCxn id="21" idx="0"/>
              <a:endCxn id="9" idx="3"/>
            </p:cNvCxnSpPr>
            <p:nvPr/>
          </p:nvCxnSpPr>
          <p:spPr bwMode="auto">
            <a:xfrm flipV="1">
              <a:off x="3429000" y="1433195"/>
              <a:ext cx="523875" cy="7245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893"/>
            <p:cNvSpPr txBox="1">
              <a:spLocks noChangeArrowheads="1"/>
            </p:cNvSpPr>
            <p:nvPr/>
          </p:nvSpPr>
          <p:spPr bwMode="auto">
            <a:xfrm>
              <a:off x="1714500" y="800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894"/>
            <p:cNvSpPr txBox="1">
              <a:spLocks noChangeArrowheads="1"/>
            </p:cNvSpPr>
            <p:nvPr/>
          </p:nvSpPr>
          <p:spPr bwMode="auto">
            <a:xfrm>
              <a:off x="16002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895"/>
            <p:cNvSpPr txBox="1">
              <a:spLocks noChangeArrowheads="1"/>
            </p:cNvSpPr>
            <p:nvPr/>
          </p:nvSpPr>
          <p:spPr bwMode="auto">
            <a:xfrm>
              <a:off x="1714500" y="2057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896"/>
            <p:cNvSpPr txBox="1">
              <a:spLocks noChangeArrowheads="1"/>
            </p:cNvSpPr>
            <p:nvPr/>
          </p:nvSpPr>
          <p:spPr bwMode="auto">
            <a:xfrm>
              <a:off x="1600200" y="25146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897"/>
            <p:cNvSpPr txBox="1">
              <a:spLocks noChangeArrowheads="1"/>
            </p:cNvSpPr>
            <p:nvPr/>
          </p:nvSpPr>
          <p:spPr bwMode="auto">
            <a:xfrm>
              <a:off x="1714500" y="3086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898"/>
            <p:cNvSpPr txBox="1">
              <a:spLocks noChangeArrowheads="1"/>
            </p:cNvSpPr>
            <p:nvPr/>
          </p:nvSpPr>
          <p:spPr bwMode="auto">
            <a:xfrm>
              <a:off x="1714500" y="38862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899"/>
            <p:cNvSpPr txBox="1">
              <a:spLocks noChangeArrowheads="1"/>
            </p:cNvSpPr>
            <p:nvPr/>
          </p:nvSpPr>
          <p:spPr bwMode="auto">
            <a:xfrm>
              <a:off x="34290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900"/>
            <p:cNvSpPr txBox="1">
              <a:spLocks noChangeArrowheads="1"/>
            </p:cNvSpPr>
            <p:nvPr/>
          </p:nvSpPr>
          <p:spPr bwMode="auto">
            <a:xfrm>
              <a:off x="3543300" y="16002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901"/>
            <p:cNvSpPr txBox="1">
              <a:spLocks noChangeArrowheads="1"/>
            </p:cNvSpPr>
            <p:nvPr/>
          </p:nvSpPr>
          <p:spPr bwMode="auto">
            <a:xfrm>
              <a:off x="3543300" y="2971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902"/>
            <p:cNvSpPr txBox="1">
              <a:spLocks noChangeArrowheads="1"/>
            </p:cNvSpPr>
            <p:nvPr/>
          </p:nvSpPr>
          <p:spPr bwMode="auto">
            <a:xfrm>
              <a:off x="3429000" y="4229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Oval 903"/>
            <p:cNvSpPr>
              <a:spLocks noChangeArrowheads="1"/>
            </p:cNvSpPr>
            <p:nvPr/>
          </p:nvSpPr>
          <p:spPr bwMode="auto">
            <a:xfrm>
              <a:off x="114300" y="2286000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b="1">
                  <a:effectLst/>
                  <a:latin typeface="Times New Roman"/>
                  <a:ea typeface="Times New Roman"/>
                </a:rPr>
                <a:t>S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5" name="AutoShape 904"/>
            <p:cNvCxnSpPr>
              <a:cxnSpLocks noChangeShapeType="1"/>
              <a:stCxn id="34" idx="0"/>
              <a:endCxn id="7" idx="3"/>
            </p:cNvCxnSpPr>
            <p:nvPr/>
          </p:nvCxnSpPr>
          <p:spPr bwMode="auto">
            <a:xfrm flipV="1">
              <a:off x="342900" y="1546860"/>
              <a:ext cx="638175" cy="7251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905"/>
            <p:cNvCxnSpPr>
              <a:cxnSpLocks noChangeShapeType="1"/>
              <a:stCxn id="34" idx="4"/>
              <a:endCxn id="11" idx="1"/>
            </p:cNvCxnSpPr>
            <p:nvPr/>
          </p:nvCxnSpPr>
          <p:spPr bwMode="auto">
            <a:xfrm>
              <a:off x="342900" y="2757805"/>
              <a:ext cx="638175" cy="7239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906"/>
            <p:cNvCxnSpPr>
              <a:cxnSpLocks noChangeShapeType="1"/>
              <a:stCxn id="34" idx="6"/>
              <a:endCxn id="10" idx="2"/>
            </p:cNvCxnSpPr>
            <p:nvPr/>
          </p:nvCxnSpPr>
          <p:spPr bwMode="auto">
            <a:xfrm>
              <a:off x="585470" y="2515235"/>
              <a:ext cx="314960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907"/>
            <p:cNvSpPr>
              <a:spLocks noChangeArrowheads="1"/>
            </p:cNvSpPr>
            <p:nvPr/>
          </p:nvSpPr>
          <p:spPr bwMode="auto">
            <a:xfrm>
              <a:off x="4572000" y="2399665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b="1">
                  <a:effectLst/>
                  <a:latin typeface="Times New Roman"/>
                  <a:ea typeface="Times New Roman"/>
                </a:rPr>
                <a:t>T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9" name="AutoShape 908"/>
            <p:cNvCxnSpPr>
              <a:cxnSpLocks noChangeShapeType="1"/>
              <a:stCxn id="9" idx="5"/>
              <a:endCxn id="38" idx="0"/>
            </p:cNvCxnSpPr>
            <p:nvPr/>
          </p:nvCxnSpPr>
          <p:spPr bwMode="auto">
            <a:xfrm>
              <a:off x="4276725" y="1433195"/>
              <a:ext cx="523875" cy="9525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909"/>
            <p:cNvCxnSpPr>
              <a:cxnSpLocks noChangeShapeType="1"/>
              <a:stCxn id="20" idx="7"/>
              <a:endCxn id="38" idx="4"/>
            </p:cNvCxnSpPr>
            <p:nvPr/>
          </p:nvCxnSpPr>
          <p:spPr bwMode="auto">
            <a:xfrm flipV="1">
              <a:off x="4276725" y="2871470"/>
              <a:ext cx="523875" cy="8394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910"/>
            <p:cNvSpPr txBox="1">
              <a:spLocks noChangeArrowheads="1"/>
            </p:cNvSpPr>
            <p:nvPr/>
          </p:nvSpPr>
          <p:spPr bwMode="auto">
            <a:xfrm>
              <a:off x="457200" y="2971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effectLst/>
                  <a:latin typeface="Times New Roman"/>
                  <a:ea typeface="Times New Roman"/>
                </a:rPr>
                <a:t>+</a:t>
              </a:r>
              <a:r>
                <a:rPr lang="ru-RU" sz="1400" b="1">
                  <a:effectLst/>
                  <a:latin typeface="Times New Roman"/>
                  <a:ea typeface="Times New Roman"/>
                  <a:sym typeface="Symbol"/>
                </a:rPr>
                <a:t>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2" name="Text Box 911"/>
            <p:cNvSpPr txBox="1">
              <a:spLocks noChangeArrowheads="1"/>
            </p:cNvSpPr>
            <p:nvPr/>
          </p:nvSpPr>
          <p:spPr bwMode="auto">
            <a:xfrm>
              <a:off x="4572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effectLst/>
                  <a:latin typeface="Times New Roman"/>
                  <a:ea typeface="Times New Roman"/>
                </a:rPr>
                <a:t>+</a:t>
              </a:r>
              <a:r>
                <a:rPr lang="ru-RU" sz="1400" b="1">
                  <a:effectLst/>
                  <a:latin typeface="Times New Roman"/>
                  <a:ea typeface="Times New Roman"/>
                  <a:sym typeface="Symbol"/>
                </a:rPr>
                <a:t>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3" name="Text Box 912"/>
            <p:cNvSpPr txBox="1">
              <a:spLocks noChangeArrowheads="1"/>
            </p:cNvSpPr>
            <p:nvPr/>
          </p:nvSpPr>
          <p:spPr bwMode="auto">
            <a:xfrm>
              <a:off x="4343400" y="31242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effectLst/>
                  <a:latin typeface="Times New Roman"/>
                  <a:ea typeface="Times New Roman"/>
                </a:rPr>
                <a:t>+</a:t>
              </a:r>
              <a:r>
                <a:rPr lang="ru-RU" sz="1400" b="1">
                  <a:effectLst/>
                  <a:latin typeface="Times New Roman"/>
                  <a:ea typeface="Times New Roman"/>
                  <a:sym typeface="Symbol"/>
                </a:rPr>
                <a:t>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4" name="Text Box 913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effectLst/>
                  <a:latin typeface="Times New Roman"/>
                  <a:ea typeface="Times New Roman"/>
                </a:rPr>
                <a:t>+</a:t>
              </a:r>
              <a:r>
                <a:rPr lang="ru-RU" sz="1400" b="1">
                  <a:effectLst/>
                  <a:latin typeface="Times New Roman"/>
                  <a:ea typeface="Times New Roman"/>
                  <a:sym typeface="Symbol"/>
                </a:rPr>
                <a:t>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12150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8640"/>
            <a:ext cx="5940425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66" y="3887787"/>
            <a:ext cx="5761037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82918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260648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spcAft>
                <a:spcPts val="0"/>
              </a:spcAft>
            </a:pPr>
            <a:r>
              <a:rPr lang="ru-RU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АЛГОРИТМ ФОРДА-ФАЛКЕРСОНА</a:t>
            </a:r>
            <a:endParaRPr lang="be-BY" sz="3200" b="1" dirty="0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indent="449580" algn="ctr">
              <a:spcAft>
                <a:spcPts val="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 </a:t>
            </a:r>
            <a:endParaRPr lang="be-BY" sz="3200" b="1" dirty="0">
              <a:solidFill>
                <a:srgbClr val="FF0000"/>
              </a:solidFill>
              <a:effectLst/>
              <a:latin typeface="Times New Roman"/>
              <a:ea typeface="Times New Roman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" y="1052736"/>
            <a:ext cx="8939295" cy="467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0553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395536" y="1140633"/>
            <a:ext cx="7992888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Основные понятия;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Постановка задачи о максимальном потоке</a:t>
            </a:r>
            <a:r>
              <a:rPr lang="en-US" sz="4000" dirty="0" smtClean="0">
                <a:solidFill>
                  <a:schemeClr val="tx1"/>
                </a:solidFill>
              </a:rPr>
              <a:t>;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Решение задачи на основе теоремы Форда-</a:t>
            </a:r>
            <a:r>
              <a:rPr lang="ru-RU" sz="4000" dirty="0" err="1" smtClean="0">
                <a:solidFill>
                  <a:schemeClr val="tx1"/>
                </a:solidFill>
              </a:rPr>
              <a:t>Фалкерсона</a:t>
            </a:r>
            <a:r>
              <a:rPr lang="ru-RU" sz="4000" dirty="0" smtClean="0">
                <a:solidFill>
                  <a:schemeClr val="tx1"/>
                </a:solidFill>
              </a:rPr>
              <a:t>;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Решение </a:t>
            </a:r>
            <a:r>
              <a:rPr lang="ru-RU" sz="4000" dirty="0">
                <a:solidFill>
                  <a:schemeClr val="tx1"/>
                </a:solidFill>
              </a:rPr>
              <a:t>задачи на основе </a:t>
            </a:r>
            <a:r>
              <a:rPr lang="ru-RU" sz="4000" dirty="0" smtClean="0">
                <a:solidFill>
                  <a:schemeClr val="tx1"/>
                </a:solidFill>
              </a:rPr>
              <a:t>алгоритма </a:t>
            </a:r>
            <a:r>
              <a:rPr lang="ru-RU" sz="4000" dirty="0" smtClean="0">
                <a:solidFill>
                  <a:schemeClr val="tx1"/>
                </a:solidFill>
              </a:rPr>
              <a:t>Форда-</a:t>
            </a:r>
            <a:r>
              <a:rPr lang="ru-RU" sz="4000" dirty="0" err="1" smtClean="0">
                <a:solidFill>
                  <a:schemeClr val="tx1"/>
                </a:solidFill>
              </a:rPr>
              <a:t>Фалкерсона</a:t>
            </a:r>
            <a:r>
              <a:rPr lang="en-US" sz="4000">
                <a:solidFill>
                  <a:schemeClr val="tx1"/>
                </a:solidFill>
              </a:rPr>
              <a:t>.</a:t>
            </a:r>
            <a:endParaRPr lang="ru-RU" sz="4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be-BY" sz="40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331640" y="21704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mtClean="0"/>
              <a:t>План лекции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99324213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640"/>
            <a:ext cx="6480720" cy="2955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501008"/>
            <a:ext cx="831658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61524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7416824" cy="411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2" y="4077072"/>
            <a:ext cx="831658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355976" y="5877272"/>
            <a:ext cx="144016" cy="1440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9787662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9" y="332656"/>
            <a:ext cx="7272808" cy="403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857647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6938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1163"/>
          <p:cNvGrpSpPr/>
          <p:nvPr/>
        </p:nvGrpSpPr>
        <p:grpSpPr>
          <a:xfrm>
            <a:off x="575512" y="116632"/>
            <a:ext cx="7452872" cy="4320480"/>
            <a:chOff x="0" y="0"/>
            <a:chExt cx="5257800" cy="32004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2004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1165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1166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1167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1168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Oval 1170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AutoShape 1171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172"/>
            <p:cNvCxnSpPr>
              <a:cxnSpLocks noChangeShapeType="1"/>
              <a:stCxn id="10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73"/>
            <p:cNvCxnSpPr>
              <a:cxnSpLocks noChangeShapeType="1"/>
              <a:stCxn id="10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174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1176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1177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7" name="AutoShape 1178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179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180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181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AutoShape 1182"/>
            <p:cNvCxnSpPr>
              <a:cxnSpLocks noChangeShapeType="1"/>
              <a:stCxn id="9" idx="5"/>
              <a:endCxn id="20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183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Text Box 1184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1185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1186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6" name="AutoShape 1187"/>
            <p:cNvCxnSpPr>
              <a:cxnSpLocks noChangeShapeType="1"/>
              <a:stCxn id="20" idx="3"/>
              <a:endCxn id="8" idx="7"/>
            </p:cNvCxnSpPr>
            <p:nvPr/>
          </p:nvCxnSpPr>
          <p:spPr bwMode="auto">
            <a:xfrm flipH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1188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8" name="AutoShape 1189"/>
            <p:cNvCxnSpPr>
              <a:cxnSpLocks noChangeShapeType="1"/>
              <a:stCxn id="8" idx="4"/>
              <a:endCxn id="7" idx="4"/>
            </p:cNvCxnSpPr>
            <p:nvPr/>
          </p:nvCxnSpPr>
          <p:spPr bwMode="auto">
            <a:xfrm rot="16200000" flipV="1">
              <a:off x="2914650" y="1443355"/>
              <a:ext cx="635" cy="2171065"/>
            </a:xfrm>
            <a:prstGeom prst="curvedConnector3">
              <a:avLst>
                <a:gd name="adj1" fmla="val -3370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190"/>
            <p:cNvSpPr txBox="1">
              <a:spLocks noChangeArrowheads="1"/>
            </p:cNvSpPr>
            <p:nvPr/>
          </p:nvSpPr>
          <p:spPr bwMode="auto">
            <a:xfrm>
              <a:off x="2628900" y="25146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0" name="AutoShape 1191"/>
            <p:cNvCxnSpPr>
              <a:cxnSpLocks noChangeShapeType="1"/>
              <a:stCxn id="9" idx="1"/>
              <a:endCxn id="6" idx="0"/>
            </p:cNvCxnSpPr>
            <p:nvPr/>
          </p:nvCxnSpPr>
          <p:spPr bwMode="auto">
            <a:xfrm rot="5400000" flipH="1">
              <a:off x="2800350" y="-642620"/>
              <a:ext cx="67310" cy="2009775"/>
            </a:xfrm>
            <a:prstGeom prst="curvedConnector3">
              <a:avLst>
                <a:gd name="adj1" fmla="val 41886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1192"/>
            <p:cNvSpPr txBox="1">
              <a:spLocks noChangeArrowheads="1"/>
            </p:cNvSpPr>
            <p:nvPr/>
          </p:nvSpPr>
          <p:spPr bwMode="auto">
            <a:xfrm>
              <a:off x="2971800" y="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-12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AutoShape 1193"/>
            <p:cNvCxnSpPr>
              <a:cxnSpLocks noChangeShapeType="1"/>
              <a:stCxn id="7" idx="7"/>
              <a:endCxn id="9" idx="2"/>
            </p:cNvCxnSpPr>
            <p:nvPr/>
          </p:nvCxnSpPr>
          <p:spPr bwMode="auto">
            <a:xfrm rot="16200000">
              <a:off x="2105660" y="457200"/>
              <a:ext cx="1537970" cy="1767205"/>
            </a:xfrm>
            <a:prstGeom prst="curvedConnector2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1194"/>
            <p:cNvSpPr txBox="1">
              <a:spLocks noChangeArrowheads="1"/>
            </p:cNvSpPr>
            <p:nvPr/>
          </p:nvSpPr>
          <p:spPr bwMode="auto">
            <a:xfrm>
              <a:off x="2514600" y="800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4" name="AutoShape 1195"/>
            <p:cNvCxnSpPr>
              <a:cxnSpLocks noChangeShapeType="1"/>
              <a:stCxn id="6" idx="1"/>
              <a:endCxn id="10" idx="1"/>
            </p:cNvCxnSpPr>
            <p:nvPr/>
          </p:nvCxnSpPr>
          <p:spPr bwMode="auto">
            <a:xfrm rot="16200000" flipH="1" flipV="1">
              <a:off x="581025" y="110490"/>
              <a:ext cx="799465" cy="1371600"/>
            </a:xfrm>
            <a:prstGeom prst="curvedConnector3">
              <a:avLst>
                <a:gd name="adj1" fmla="val -3526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1196"/>
            <p:cNvSpPr txBox="1">
              <a:spLocks noChangeArrowheads="1"/>
            </p:cNvSpPr>
            <p:nvPr/>
          </p:nvSpPr>
          <p:spPr bwMode="auto">
            <a:xfrm>
              <a:off x="342900" y="152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6" name="Line 1197"/>
            <p:cNvCxnSpPr/>
            <p:nvPr/>
          </p:nvCxnSpPr>
          <p:spPr bwMode="auto">
            <a:xfrm>
              <a:off x="4000500" y="800100"/>
              <a:ext cx="0" cy="1257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1198"/>
            <p:cNvSpPr txBox="1">
              <a:spLocks noChangeArrowheads="1"/>
            </p:cNvSpPr>
            <p:nvPr/>
          </p:nvSpPr>
          <p:spPr bwMode="auto">
            <a:xfrm>
              <a:off x="3771900" y="1409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8" name="AutoShape 1199"/>
            <p:cNvCxnSpPr>
              <a:cxnSpLocks noChangeShapeType="1"/>
              <a:stCxn id="20" idx="7"/>
              <a:endCxn id="9" idx="7"/>
            </p:cNvCxnSpPr>
            <p:nvPr/>
          </p:nvCxnSpPr>
          <p:spPr bwMode="auto">
            <a:xfrm rot="5400000" flipH="1">
              <a:off x="4162425" y="396240"/>
              <a:ext cx="800100" cy="800100"/>
            </a:xfrm>
            <a:prstGeom prst="curvedConnector3">
              <a:avLst>
                <a:gd name="adj1" fmla="val 13523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1200"/>
            <p:cNvSpPr txBox="1">
              <a:spLocks noChangeArrowheads="1"/>
            </p:cNvSpPr>
            <p:nvPr/>
          </p:nvSpPr>
          <p:spPr bwMode="auto">
            <a:xfrm>
              <a:off x="46863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0" name="AutoShape 1201"/>
            <p:cNvCxnSpPr>
              <a:cxnSpLocks noChangeShapeType="1"/>
              <a:stCxn id="7" idx="3"/>
              <a:endCxn id="10" idx="3"/>
            </p:cNvCxnSpPr>
            <p:nvPr/>
          </p:nvCxnSpPr>
          <p:spPr bwMode="auto">
            <a:xfrm rot="16200000" flipV="1">
              <a:off x="524510" y="1317625"/>
              <a:ext cx="914400" cy="1372235"/>
            </a:xfrm>
            <a:prstGeom prst="curvedConnector3">
              <a:avLst>
                <a:gd name="adj1" fmla="val -3076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1202"/>
            <p:cNvSpPr txBox="1">
              <a:spLocks noChangeArrowheads="1"/>
            </p:cNvSpPr>
            <p:nvPr/>
          </p:nvSpPr>
          <p:spPr bwMode="auto">
            <a:xfrm>
              <a:off x="342900" y="22860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8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24" y="4249883"/>
            <a:ext cx="8472550" cy="234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Прямоугольник 41"/>
          <p:cNvSpPr/>
          <p:nvPr/>
        </p:nvSpPr>
        <p:spPr>
          <a:xfrm>
            <a:off x="4932040" y="188640"/>
            <a:ext cx="123630" cy="101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43" name="Прямоугольник 42"/>
          <p:cNvSpPr/>
          <p:nvPr/>
        </p:nvSpPr>
        <p:spPr>
          <a:xfrm>
            <a:off x="4469051" y="5792911"/>
            <a:ext cx="123630" cy="101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0065573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1203"/>
          <p:cNvGrpSpPr/>
          <p:nvPr/>
        </p:nvGrpSpPr>
        <p:grpSpPr>
          <a:xfrm>
            <a:off x="899680" y="116632"/>
            <a:ext cx="7272720" cy="4464496"/>
            <a:chOff x="0" y="0"/>
            <a:chExt cx="5257800" cy="32004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2004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1205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1206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1207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1208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Oval 1209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AutoShape 1210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11"/>
            <p:cNvCxnSpPr>
              <a:cxnSpLocks noChangeShapeType="1"/>
              <a:stCxn id="10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12"/>
            <p:cNvCxnSpPr>
              <a:cxnSpLocks noChangeShapeType="1"/>
              <a:stCxn id="10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213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1214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1215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7" name="AutoShape 1216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217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218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219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AutoShape 1220"/>
            <p:cNvCxnSpPr>
              <a:cxnSpLocks noChangeShapeType="1"/>
              <a:stCxn id="9" idx="5"/>
              <a:endCxn id="20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221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Text Box 1222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1223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1224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6" name="AutoShape 1225"/>
            <p:cNvCxnSpPr>
              <a:cxnSpLocks noChangeShapeType="1"/>
              <a:stCxn id="20" idx="3"/>
              <a:endCxn id="8" idx="7"/>
            </p:cNvCxnSpPr>
            <p:nvPr/>
          </p:nvCxnSpPr>
          <p:spPr bwMode="auto">
            <a:xfrm flipH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1226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8" name="AutoShape 1227"/>
            <p:cNvCxnSpPr>
              <a:cxnSpLocks noChangeShapeType="1"/>
              <a:stCxn id="8" idx="4"/>
              <a:endCxn id="7" idx="4"/>
            </p:cNvCxnSpPr>
            <p:nvPr/>
          </p:nvCxnSpPr>
          <p:spPr bwMode="auto">
            <a:xfrm rot="16200000" flipV="1">
              <a:off x="2914650" y="1443355"/>
              <a:ext cx="635" cy="2171065"/>
            </a:xfrm>
            <a:prstGeom prst="curvedConnector3">
              <a:avLst>
                <a:gd name="adj1" fmla="val -3370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228"/>
            <p:cNvSpPr txBox="1">
              <a:spLocks noChangeArrowheads="1"/>
            </p:cNvSpPr>
            <p:nvPr/>
          </p:nvSpPr>
          <p:spPr bwMode="auto">
            <a:xfrm>
              <a:off x="2628900" y="25146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0" name="AutoShape 1229"/>
            <p:cNvCxnSpPr>
              <a:cxnSpLocks noChangeShapeType="1"/>
              <a:stCxn id="9" idx="1"/>
              <a:endCxn id="6" idx="0"/>
            </p:cNvCxnSpPr>
            <p:nvPr/>
          </p:nvCxnSpPr>
          <p:spPr bwMode="auto">
            <a:xfrm rot="5400000" flipH="1">
              <a:off x="2800350" y="-642620"/>
              <a:ext cx="67310" cy="2009775"/>
            </a:xfrm>
            <a:prstGeom prst="curvedConnector3">
              <a:avLst>
                <a:gd name="adj1" fmla="val 41886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1230"/>
            <p:cNvSpPr txBox="1">
              <a:spLocks noChangeArrowheads="1"/>
            </p:cNvSpPr>
            <p:nvPr/>
          </p:nvSpPr>
          <p:spPr bwMode="auto">
            <a:xfrm>
              <a:off x="2971800" y="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-12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AutoShape 1233"/>
            <p:cNvCxnSpPr>
              <a:cxnSpLocks noChangeShapeType="1"/>
              <a:stCxn id="6" idx="1"/>
              <a:endCxn id="10" idx="1"/>
            </p:cNvCxnSpPr>
            <p:nvPr/>
          </p:nvCxnSpPr>
          <p:spPr bwMode="auto">
            <a:xfrm rot="16200000" flipH="1" flipV="1">
              <a:off x="581025" y="110490"/>
              <a:ext cx="799465" cy="1371600"/>
            </a:xfrm>
            <a:prstGeom prst="curvedConnector3">
              <a:avLst>
                <a:gd name="adj1" fmla="val -3526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1234"/>
            <p:cNvSpPr txBox="1">
              <a:spLocks noChangeArrowheads="1"/>
            </p:cNvSpPr>
            <p:nvPr/>
          </p:nvSpPr>
          <p:spPr bwMode="auto">
            <a:xfrm>
              <a:off x="342900" y="152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4" name="Line 1235"/>
            <p:cNvCxnSpPr/>
            <p:nvPr/>
          </p:nvCxnSpPr>
          <p:spPr bwMode="auto">
            <a:xfrm>
              <a:off x="4000500" y="800100"/>
              <a:ext cx="0" cy="1257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1236"/>
            <p:cNvSpPr txBox="1">
              <a:spLocks noChangeArrowheads="1"/>
            </p:cNvSpPr>
            <p:nvPr/>
          </p:nvSpPr>
          <p:spPr bwMode="auto">
            <a:xfrm>
              <a:off x="3771900" y="1409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6" name="AutoShape 1237"/>
            <p:cNvCxnSpPr>
              <a:cxnSpLocks noChangeShapeType="1"/>
              <a:stCxn id="20" idx="7"/>
              <a:endCxn id="9" idx="7"/>
            </p:cNvCxnSpPr>
            <p:nvPr/>
          </p:nvCxnSpPr>
          <p:spPr bwMode="auto">
            <a:xfrm rot="5400000" flipH="1">
              <a:off x="4162425" y="396240"/>
              <a:ext cx="800100" cy="800100"/>
            </a:xfrm>
            <a:prstGeom prst="curvedConnector3">
              <a:avLst>
                <a:gd name="adj1" fmla="val 13523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1238"/>
            <p:cNvSpPr txBox="1">
              <a:spLocks noChangeArrowheads="1"/>
            </p:cNvSpPr>
            <p:nvPr/>
          </p:nvSpPr>
          <p:spPr bwMode="auto">
            <a:xfrm>
              <a:off x="46863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8" name="AutoShape 1239"/>
            <p:cNvCxnSpPr>
              <a:cxnSpLocks noChangeShapeType="1"/>
              <a:stCxn id="7" idx="3"/>
              <a:endCxn id="10" idx="3"/>
            </p:cNvCxnSpPr>
            <p:nvPr/>
          </p:nvCxnSpPr>
          <p:spPr bwMode="auto">
            <a:xfrm rot="16200000" flipV="1">
              <a:off x="524510" y="1317625"/>
              <a:ext cx="914400" cy="1372235"/>
            </a:xfrm>
            <a:prstGeom prst="curvedConnector3">
              <a:avLst>
                <a:gd name="adj1" fmla="val -3076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1240"/>
            <p:cNvSpPr txBox="1">
              <a:spLocks noChangeArrowheads="1"/>
            </p:cNvSpPr>
            <p:nvPr/>
          </p:nvSpPr>
          <p:spPr bwMode="auto">
            <a:xfrm>
              <a:off x="342900" y="22860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4" y="4102789"/>
            <a:ext cx="8743552" cy="242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168450" y="260648"/>
            <a:ext cx="123630" cy="101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40" name="Прямоугольник 39"/>
          <p:cNvSpPr/>
          <p:nvPr/>
        </p:nvSpPr>
        <p:spPr>
          <a:xfrm>
            <a:off x="4572000" y="5733256"/>
            <a:ext cx="123630" cy="101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9278734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31658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Полотно 1277"/>
          <p:cNvGrpSpPr/>
          <p:nvPr/>
        </p:nvGrpSpPr>
        <p:grpSpPr>
          <a:xfrm>
            <a:off x="539552" y="2602230"/>
            <a:ext cx="8136904" cy="3995122"/>
            <a:chOff x="0" y="0"/>
            <a:chExt cx="5257800" cy="274320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0"/>
              <a:ext cx="5257800" cy="27432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" name="Oval 1279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1280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1281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Oval 1282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Oval 1283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1284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85"/>
            <p:cNvCxnSpPr>
              <a:cxnSpLocks noChangeShapeType="1"/>
              <a:stCxn id="10" idx="7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86"/>
            <p:cNvCxnSpPr>
              <a:cxnSpLocks noChangeShapeType="1"/>
              <a:stCxn id="10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287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1288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1289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Oval 1293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1294"/>
            <p:cNvCxnSpPr>
              <a:cxnSpLocks noChangeShapeType="1"/>
              <a:stCxn id="9" idx="5"/>
              <a:endCxn id="17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298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AutoShape 1313"/>
            <p:cNvCxnSpPr>
              <a:cxnSpLocks noChangeShapeType="1"/>
              <a:endCxn id="9" idx="2"/>
            </p:cNvCxnSpPr>
            <p:nvPr/>
          </p:nvCxnSpPr>
          <p:spPr bwMode="auto">
            <a:xfrm>
              <a:off x="2071370" y="572135"/>
              <a:ext cx="1686560" cy="63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314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3" name="AutoShape 1315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1316"/>
            <p:cNvSpPr txBox="1">
              <a:spLocks noChangeArrowheads="1"/>
            </p:cNvSpPr>
            <p:nvPr/>
          </p:nvSpPr>
          <p:spPr bwMode="auto">
            <a:xfrm>
              <a:off x="3771900" y="1409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5" name="AutoShape 1317"/>
            <p:cNvCxnSpPr>
              <a:cxnSpLocks noChangeShapeType="1"/>
              <a:stCxn id="8" idx="7"/>
              <a:endCxn id="17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1318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7" name="AutoShape 1319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1828800" y="814705"/>
              <a:ext cx="635" cy="122809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1320"/>
            <p:cNvSpPr txBox="1">
              <a:spLocks noChangeArrowheads="1"/>
            </p:cNvSpPr>
            <p:nvPr/>
          </p:nvSpPr>
          <p:spPr bwMode="auto">
            <a:xfrm>
              <a:off x="16002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4520378" y="1803392"/>
            <a:ext cx="123630" cy="101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970302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82904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ПОТОКИ В СЕТЯХ</a:t>
            </a:r>
            <a:endParaRPr lang="be-BY" sz="3600" dirty="0">
              <a:solidFill>
                <a:srgbClr val="FF0000"/>
              </a:solidFill>
            </a:endParaRPr>
          </a:p>
          <a:p>
            <a:pPr algn="ctr"/>
            <a:r>
              <a:rPr lang="ru-RU" sz="3600" b="1" dirty="0"/>
              <a:t> </a:t>
            </a:r>
            <a:r>
              <a:rPr lang="ru-RU" sz="3600" b="1" dirty="0" smtClean="0"/>
              <a:t>Основные понятия</a:t>
            </a:r>
            <a:endParaRPr lang="be-BY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84" y="1917700"/>
            <a:ext cx="8914050" cy="453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268760"/>
            <a:ext cx="973460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5679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Полотно 942"/>
          <p:cNvGrpSpPr/>
          <p:nvPr/>
        </p:nvGrpSpPr>
        <p:grpSpPr>
          <a:xfrm>
            <a:off x="987479" y="-315416"/>
            <a:ext cx="7159406" cy="3672408"/>
            <a:chOff x="0" y="0"/>
            <a:chExt cx="5257800" cy="2971800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0" y="0"/>
              <a:ext cx="5257800" cy="29718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4" name="Text Box 967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Oval 944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6" name="Oval 945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7" name="Oval 946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Oval 947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9" name="Line 948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949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1" name="AutoShape 950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951"/>
            <p:cNvCxnSpPr>
              <a:cxnSpLocks noChangeShapeType="1"/>
              <a:stCxn id="40" idx="7"/>
              <a:endCxn id="35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952"/>
            <p:cNvCxnSpPr>
              <a:cxnSpLocks noChangeShapeType="1"/>
              <a:stCxn id="40" idx="5"/>
              <a:endCxn id="36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Text Box 953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5" name="Text Box 954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6" name="Text Box 955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956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8" name="AutoShape 957"/>
            <p:cNvCxnSpPr>
              <a:cxnSpLocks noChangeShapeType="1"/>
              <a:stCxn id="35" idx="3"/>
              <a:endCxn id="36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958"/>
            <p:cNvCxnSpPr>
              <a:cxnSpLocks noChangeShapeType="1"/>
              <a:stCxn id="36" idx="7"/>
              <a:endCxn id="35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959"/>
            <p:cNvCxnSpPr>
              <a:cxnSpLocks noChangeShapeType="1"/>
              <a:stCxn id="38" idx="3"/>
              <a:endCxn id="36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960"/>
            <p:cNvCxnSpPr>
              <a:cxnSpLocks noChangeShapeType="1"/>
              <a:stCxn id="37" idx="0"/>
              <a:endCxn id="38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Oval 961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3" name="AutoShape 962"/>
            <p:cNvCxnSpPr>
              <a:cxnSpLocks noChangeShapeType="1"/>
              <a:stCxn id="38" idx="5"/>
              <a:endCxn id="52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963"/>
            <p:cNvCxnSpPr>
              <a:cxnSpLocks noChangeShapeType="1"/>
              <a:stCxn id="37" idx="7"/>
              <a:endCxn id="52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964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6" name="Text Box 965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7" name="Text Box 966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8" name="Text Box 968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9" name="Text Box 969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60" name="Полотно 115"/>
          <p:cNvGrpSpPr/>
          <p:nvPr/>
        </p:nvGrpSpPr>
        <p:grpSpPr>
          <a:xfrm>
            <a:off x="1115616" y="2636912"/>
            <a:ext cx="6886962" cy="3756992"/>
            <a:chOff x="0" y="0"/>
            <a:chExt cx="5257800" cy="2971800"/>
          </a:xfrm>
        </p:grpSpPr>
        <p:sp>
          <p:nvSpPr>
            <p:cNvPr id="61" name="Прямоугольник 60"/>
            <p:cNvSpPr/>
            <p:nvPr/>
          </p:nvSpPr>
          <p:spPr>
            <a:xfrm>
              <a:off x="0" y="0"/>
              <a:ext cx="5257800" cy="29718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2" name="Oval 117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Oval 118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Oval 119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5" name="Oval 120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6" name="Line 121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22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8" name="AutoShape 123"/>
            <p:cNvCxnSpPr>
              <a:cxnSpLocks noChangeShapeType="1"/>
              <a:stCxn id="63" idx="6"/>
              <a:endCxn id="64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124"/>
            <p:cNvCxnSpPr>
              <a:cxnSpLocks noChangeShapeType="1"/>
              <a:stCxn id="67" idx="7"/>
              <a:endCxn id="62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25"/>
            <p:cNvCxnSpPr>
              <a:cxnSpLocks noChangeShapeType="1"/>
              <a:stCxn id="67" idx="5"/>
              <a:endCxn id="63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Text Box 126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2" name="Text Box 127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3" name="Text Box 128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4" name="Text Box 129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8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5" name="AutoShape 131"/>
            <p:cNvCxnSpPr>
              <a:cxnSpLocks noChangeShapeType="1"/>
              <a:stCxn id="63" idx="7"/>
              <a:endCxn id="62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132"/>
            <p:cNvCxnSpPr>
              <a:cxnSpLocks noChangeShapeType="1"/>
              <a:stCxn id="65" idx="3"/>
              <a:endCxn id="63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33"/>
            <p:cNvCxnSpPr>
              <a:cxnSpLocks noChangeShapeType="1"/>
              <a:stCxn id="64" idx="0"/>
              <a:endCxn id="65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Oval 134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9" name="AutoShape 135"/>
            <p:cNvCxnSpPr>
              <a:cxnSpLocks noChangeShapeType="1"/>
              <a:stCxn id="65" idx="5"/>
              <a:endCxn id="78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36"/>
            <p:cNvCxnSpPr>
              <a:cxnSpLocks noChangeShapeType="1"/>
              <a:stCxn id="64" idx="7"/>
              <a:endCxn id="78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Text Box 137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2" name="Text Box 138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3" name="Text Box 140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4" name="Text Box 141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5" name="Text Box 143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7" name="Объект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682725"/>
              </p:ext>
            </p:extLst>
          </p:nvPr>
        </p:nvGraphicFramePr>
        <p:xfrm>
          <a:off x="179512" y="5804772"/>
          <a:ext cx="5706673" cy="99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Формула" r:id="rId3" imgW="2882900" imgH="508000" progId="Equation.3">
                  <p:embed/>
                </p:oleObj>
              </mc:Choice>
              <mc:Fallback>
                <p:oleObj name="Формула" r:id="rId3" imgW="2882900" imgH="508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804772"/>
                        <a:ext cx="5706673" cy="998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575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73019"/>
            <a:ext cx="8870241" cy="265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9543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843"/>
          <p:cNvGrpSpPr/>
          <p:nvPr/>
        </p:nvGrpSpPr>
        <p:grpSpPr>
          <a:xfrm>
            <a:off x="971924" y="332656"/>
            <a:ext cx="7344491" cy="4248472"/>
            <a:chOff x="0" y="0"/>
            <a:chExt cx="5257800" cy="29718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29718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845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846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847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848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849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850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851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852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853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854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855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856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857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858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859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860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861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62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863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864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865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866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867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868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869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870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Freeform 872"/>
            <p:cNvSpPr>
              <a:spLocks/>
            </p:cNvSpPr>
            <p:nvPr/>
          </p:nvSpPr>
          <p:spPr bwMode="auto">
            <a:xfrm>
              <a:off x="2708910" y="224790"/>
              <a:ext cx="790575" cy="2490470"/>
            </a:xfrm>
            <a:custGeom>
              <a:avLst/>
              <a:gdLst>
                <a:gd name="T0" fmla="*/ 0 w 1245"/>
                <a:gd name="T1" fmla="*/ 0 h 3922"/>
                <a:gd name="T2" fmla="*/ 270 w 1245"/>
                <a:gd name="T3" fmla="*/ 45 h 3922"/>
                <a:gd name="T4" fmla="*/ 495 w 1245"/>
                <a:gd name="T5" fmla="*/ 135 h 3922"/>
                <a:gd name="T6" fmla="*/ 675 w 1245"/>
                <a:gd name="T7" fmla="*/ 225 h 3922"/>
                <a:gd name="T8" fmla="*/ 780 w 1245"/>
                <a:gd name="T9" fmla="*/ 285 h 3922"/>
                <a:gd name="T10" fmla="*/ 900 w 1245"/>
                <a:gd name="T11" fmla="*/ 450 h 3922"/>
                <a:gd name="T12" fmla="*/ 1095 w 1245"/>
                <a:gd name="T13" fmla="*/ 915 h 3922"/>
                <a:gd name="T14" fmla="*/ 1155 w 1245"/>
                <a:gd name="T15" fmla="*/ 1080 h 3922"/>
                <a:gd name="T16" fmla="*/ 1200 w 1245"/>
                <a:gd name="T17" fmla="*/ 1470 h 3922"/>
                <a:gd name="T18" fmla="*/ 1245 w 1245"/>
                <a:gd name="T19" fmla="*/ 1710 h 3922"/>
                <a:gd name="T20" fmla="*/ 1230 w 1245"/>
                <a:gd name="T21" fmla="*/ 2730 h 3922"/>
                <a:gd name="T22" fmla="*/ 1200 w 1245"/>
                <a:gd name="T23" fmla="*/ 2865 h 3922"/>
                <a:gd name="T24" fmla="*/ 1170 w 1245"/>
                <a:gd name="T25" fmla="*/ 3075 h 3922"/>
                <a:gd name="T26" fmla="*/ 1005 w 1245"/>
                <a:gd name="T27" fmla="*/ 3420 h 3922"/>
                <a:gd name="T28" fmla="*/ 750 w 1245"/>
                <a:gd name="T29" fmla="*/ 3750 h 3922"/>
                <a:gd name="T30" fmla="*/ 525 w 1245"/>
                <a:gd name="T31" fmla="*/ 3885 h 3922"/>
                <a:gd name="T32" fmla="*/ 480 w 1245"/>
                <a:gd name="T33" fmla="*/ 3915 h 3922"/>
                <a:gd name="T34" fmla="*/ 375 w 1245"/>
                <a:gd name="T35" fmla="*/ 3915 h 3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5" h="3922">
                  <a:moveTo>
                    <a:pt x="0" y="0"/>
                  </a:moveTo>
                  <a:cubicBezTo>
                    <a:pt x="92" y="12"/>
                    <a:pt x="179" y="30"/>
                    <a:pt x="270" y="45"/>
                  </a:cubicBezTo>
                  <a:cubicBezTo>
                    <a:pt x="356" y="96"/>
                    <a:pt x="405" y="97"/>
                    <a:pt x="495" y="135"/>
                  </a:cubicBezTo>
                  <a:cubicBezTo>
                    <a:pt x="557" y="161"/>
                    <a:pt x="621" y="185"/>
                    <a:pt x="675" y="225"/>
                  </a:cubicBezTo>
                  <a:cubicBezTo>
                    <a:pt x="748" y="279"/>
                    <a:pt x="711" y="262"/>
                    <a:pt x="780" y="285"/>
                  </a:cubicBezTo>
                  <a:cubicBezTo>
                    <a:pt x="813" y="352"/>
                    <a:pt x="837" y="408"/>
                    <a:pt x="900" y="450"/>
                  </a:cubicBezTo>
                  <a:cubicBezTo>
                    <a:pt x="987" y="594"/>
                    <a:pt x="1036" y="758"/>
                    <a:pt x="1095" y="915"/>
                  </a:cubicBezTo>
                  <a:cubicBezTo>
                    <a:pt x="1116" y="972"/>
                    <a:pt x="1127" y="1025"/>
                    <a:pt x="1155" y="1080"/>
                  </a:cubicBezTo>
                  <a:cubicBezTo>
                    <a:pt x="1181" y="1210"/>
                    <a:pt x="1185" y="1339"/>
                    <a:pt x="1200" y="1470"/>
                  </a:cubicBezTo>
                  <a:cubicBezTo>
                    <a:pt x="1209" y="1551"/>
                    <a:pt x="1232" y="1630"/>
                    <a:pt x="1245" y="1710"/>
                  </a:cubicBezTo>
                  <a:cubicBezTo>
                    <a:pt x="1240" y="2050"/>
                    <a:pt x="1243" y="2390"/>
                    <a:pt x="1230" y="2730"/>
                  </a:cubicBezTo>
                  <a:cubicBezTo>
                    <a:pt x="1228" y="2776"/>
                    <a:pt x="1207" y="2819"/>
                    <a:pt x="1200" y="2865"/>
                  </a:cubicBezTo>
                  <a:cubicBezTo>
                    <a:pt x="1190" y="2928"/>
                    <a:pt x="1194" y="3010"/>
                    <a:pt x="1170" y="3075"/>
                  </a:cubicBezTo>
                  <a:cubicBezTo>
                    <a:pt x="1125" y="3194"/>
                    <a:pt x="1065" y="3308"/>
                    <a:pt x="1005" y="3420"/>
                  </a:cubicBezTo>
                  <a:cubicBezTo>
                    <a:pt x="927" y="3565"/>
                    <a:pt x="896" y="3653"/>
                    <a:pt x="750" y="3750"/>
                  </a:cubicBezTo>
                  <a:cubicBezTo>
                    <a:pt x="674" y="3801"/>
                    <a:pt x="604" y="3845"/>
                    <a:pt x="525" y="3885"/>
                  </a:cubicBezTo>
                  <a:cubicBezTo>
                    <a:pt x="509" y="3893"/>
                    <a:pt x="498" y="3911"/>
                    <a:pt x="480" y="3915"/>
                  </a:cubicBezTo>
                  <a:cubicBezTo>
                    <a:pt x="446" y="3922"/>
                    <a:pt x="410" y="3915"/>
                    <a:pt x="375" y="391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0" y="4732924"/>
            <a:ext cx="9342986" cy="109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961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914"/>
          <p:cNvGrpSpPr/>
          <p:nvPr/>
        </p:nvGrpSpPr>
        <p:grpSpPr>
          <a:xfrm>
            <a:off x="249382" y="332656"/>
            <a:ext cx="8283058" cy="3888432"/>
            <a:chOff x="0" y="0"/>
            <a:chExt cx="5257800" cy="26289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26289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916"/>
            <p:cNvSpPr>
              <a:spLocks noChangeArrowheads="1"/>
            </p:cNvSpPr>
            <p:nvPr/>
          </p:nvSpPr>
          <p:spPr bwMode="auto">
            <a:xfrm>
              <a:off x="1600200" y="1143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917"/>
            <p:cNvSpPr>
              <a:spLocks noChangeArrowheads="1"/>
            </p:cNvSpPr>
            <p:nvPr/>
          </p:nvSpPr>
          <p:spPr bwMode="auto">
            <a:xfrm>
              <a:off x="1600200" y="18281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918"/>
            <p:cNvSpPr>
              <a:spLocks noChangeArrowheads="1"/>
            </p:cNvSpPr>
            <p:nvPr/>
          </p:nvSpPr>
          <p:spPr bwMode="auto">
            <a:xfrm>
              <a:off x="3771900" y="18288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919"/>
            <p:cNvSpPr>
              <a:spLocks noChangeArrowheads="1"/>
            </p:cNvSpPr>
            <p:nvPr/>
          </p:nvSpPr>
          <p:spPr bwMode="auto">
            <a:xfrm>
              <a:off x="3771900" y="1143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920"/>
            <p:cNvCxnSpPr/>
            <p:nvPr/>
          </p:nvCxnSpPr>
          <p:spPr bwMode="auto">
            <a:xfrm>
              <a:off x="2057400" y="342900"/>
              <a:ext cx="1714500" cy="6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921"/>
            <p:cNvSpPr>
              <a:spLocks noChangeArrowheads="1"/>
            </p:cNvSpPr>
            <p:nvPr/>
          </p:nvSpPr>
          <p:spPr bwMode="auto">
            <a:xfrm>
              <a:off x="228600" y="9137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922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0574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923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3435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924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3182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925"/>
            <p:cNvSpPr txBox="1">
              <a:spLocks noChangeArrowheads="1"/>
            </p:cNvSpPr>
            <p:nvPr/>
          </p:nvSpPr>
          <p:spPr bwMode="auto">
            <a:xfrm>
              <a:off x="800100" y="4572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926"/>
            <p:cNvSpPr txBox="1">
              <a:spLocks noChangeArrowheads="1"/>
            </p:cNvSpPr>
            <p:nvPr/>
          </p:nvSpPr>
          <p:spPr bwMode="auto">
            <a:xfrm>
              <a:off x="2628900" y="114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927"/>
            <p:cNvSpPr txBox="1">
              <a:spLocks noChangeArrowheads="1"/>
            </p:cNvSpPr>
            <p:nvPr/>
          </p:nvSpPr>
          <p:spPr bwMode="auto">
            <a:xfrm>
              <a:off x="2628900" y="1943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928"/>
            <p:cNvSpPr txBox="1">
              <a:spLocks noChangeArrowheads="1"/>
            </p:cNvSpPr>
            <p:nvPr/>
          </p:nvSpPr>
          <p:spPr bwMode="auto">
            <a:xfrm>
              <a:off x="685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8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929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5187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930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5187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931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5861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932"/>
            <p:cNvSpPr>
              <a:spLocks noChangeArrowheads="1"/>
            </p:cNvSpPr>
            <p:nvPr/>
          </p:nvSpPr>
          <p:spPr bwMode="auto">
            <a:xfrm>
              <a:off x="4572000" y="9144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3" name="AutoShape 933"/>
            <p:cNvCxnSpPr>
              <a:cxnSpLocks noChangeShapeType="1"/>
              <a:stCxn id="9" idx="5"/>
              <a:endCxn id="22" idx="1"/>
            </p:cNvCxnSpPr>
            <p:nvPr/>
          </p:nvCxnSpPr>
          <p:spPr bwMode="auto">
            <a:xfrm>
              <a:off x="4162425" y="5187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934"/>
            <p:cNvCxnSpPr>
              <a:cxnSpLocks noChangeShapeType="1"/>
              <a:stCxn id="8" idx="7"/>
              <a:endCxn id="22" idx="3"/>
            </p:cNvCxnSpPr>
            <p:nvPr/>
          </p:nvCxnSpPr>
          <p:spPr bwMode="auto">
            <a:xfrm flipV="1">
              <a:off x="4162425" y="13188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935"/>
            <p:cNvSpPr txBox="1">
              <a:spLocks noChangeArrowheads="1"/>
            </p:cNvSpPr>
            <p:nvPr/>
          </p:nvSpPr>
          <p:spPr bwMode="auto">
            <a:xfrm>
              <a:off x="2781300" y="1028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936"/>
            <p:cNvSpPr txBox="1">
              <a:spLocks noChangeArrowheads="1"/>
            </p:cNvSpPr>
            <p:nvPr/>
          </p:nvSpPr>
          <p:spPr bwMode="auto">
            <a:xfrm>
              <a:off x="18288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937"/>
            <p:cNvSpPr txBox="1">
              <a:spLocks noChangeArrowheads="1"/>
            </p:cNvSpPr>
            <p:nvPr/>
          </p:nvSpPr>
          <p:spPr bwMode="auto">
            <a:xfrm>
              <a:off x="43434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938"/>
            <p:cNvSpPr txBox="1">
              <a:spLocks noChangeArrowheads="1"/>
            </p:cNvSpPr>
            <p:nvPr/>
          </p:nvSpPr>
          <p:spPr bwMode="auto">
            <a:xfrm>
              <a:off x="37719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939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4572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Freeform 941"/>
            <p:cNvSpPr>
              <a:spLocks/>
            </p:cNvSpPr>
            <p:nvPr/>
          </p:nvSpPr>
          <p:spPr bwMode="auto">
            <a:xfrm>
              <a:off x="3137535" y="72390"/>
              <a:ext cx="438150" cy="2305050"/>
            </a:xfrm>
            <a:custGeom>
              <a:avLst/>
              <a:gdLst>
                <a:gd name="T0" fmla="*/ 120 w 690"/>
                <a:gd name="T1" fmla="*/ 0 h 3630"/>
                <a:gd name="T2" fmla="*/ 135 w 690"/>
                <a:gd name="T3" fmla="*/ 105 h 3630"/>
                <a:gd name="T4" fmla="*/ 210 w 690"/>
                <a:gd name="T5" fmla="*/ 240 h 3630"/>
                <a:gd name="T6" fmla="*/ 315 w 690"/>
                <a:gd name="T7" fmla="*/ 420 h 3630"/>
                <a:gd name="T8" fmla="*/ 420 w 690"/>
                <a:gd name="T9" fmla="*/ 495 h 3630"/>
                <a:gd name="T10" fmla="*/ 480 w 690"/>
                <a:gd name="T11" fmla="*/ 585 h 3630"/>
                <a:gd name="T12" fmla="*/ 585 w 690"/>
                <a:gd name="T13" fmla="*/ 690 h 3630"/>
                <a:gd name="T14" fmla="*/ 630 w 690"/>
                <a:gd name="T15" fmla="*/ 840 h 3630"/>
                <a:gd name="T16" fmla="*/ 690 w 690"/>
                <a:gd name="T17" fmla="*/ 1050 h 3630"/>
                <a:gd name="T18" fmla="*/ 675 w 690"/>
                <a:gd name="T19" fmla="*/ 1920 h 3630"/>
                <a:gd name="T20" fmla="*/ 645 w 690"/>
                <a:gd name="T21" fmla="*/ 2235 h 3630"/>
                <a:gd name="T22" fmla="*/ 540 w 690"/>
                <a:gd name="T23" fmla="*/ 2940 h 3630"/>
                <a:gd name="T24" fmla="*/ 360 w 690"/>
                <a:gd name="T25" fmla="*/ 3270 h 3630"/>
                <a:gd name="T26" fmla="*/ 330 w 690"/>
                <a:gd name="T27" fmla="*/ 3330 h 3630"/>
                <a:gd name="T28" fmla="*/ 285 w 690"/>
                <a:gd name="T29" fmla="*/ 3360 h 3630"/>
                <a:gd name="T30" fmla="*/ 225 w 690"/>
                <a:gd name="T31" fmla="*/ 3435 h 3630"/>
                <a:gd name="T32" fmla="*/ 0 w 690"/>
                <a:gd name="T33" fmla="*/ 3630 h 3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0" h="3630">
                  <a:moveTo>
                    <a:pt x="120" y="0"/>
                  </a:moveTo>
                  <a:cubicBezTo>
                    <a:pt x="125" y="35"/>
                    <a:pt x="125" y="71"/>
                    <a:pt x="135" y="105"/>
                  </a:cubicBezTo>
                  <a:cubicBezTo>
                    <a:pt x="146" y="140"/>
                    <a:pt x="193" y="205"/>
                    <a:pt x="210" y="240"/>
                  </a:cubicBezTo>
                  <a:cubicBezTo>
                    <a:pt x="244" y="307"/>
                    <a:pt x="253" y="366"/>
                    <a:pt x="315" y="420"/>
                  </a:cubicBezTo>
                  <a:cubicBezTo>
                    <a:pt x="421" y="513"/>
                    <a:pt x="333" y="383"/>
                    <a:pt x="420" y="495"/>
                  </a:cubicBezTo>
                  <a:cubicBezTo>
                    <a:pt x="442" y="523"/>
                    <a:pt x="455" y="560"/>
                    <a:pt x="480" y="585"/>
                  </a:cubicBezTo>
                  <a:cubicBezTo>
                    <a:pt x="515" y="620"/>
                    <a:pt x="585" y="690"/>
                    <a:pt x="585" y="690"/>
                  </a:cubicBezTo>
                  <a:cubicBezTo>
                    <a:pt x="616" y="873"/>
                    <a:pt x="578" y="700"/>
                    <a:pt x="630" y="840"/>
                  </a:cubicBezTo>
                  <a:cubicBezTo>
                    <a:pt x="657" y="911"/>
                    <a:pt x="655" y="980"/>
                    <a:pt x="690" y="1050"/>
                  </a:cubicBezTo>
                  <a:cubicBezTo>
                    <a:pt x="685" y="1340"/>
                    <a:pt x="683" y="1630"/>
                    <a:pt x="675" y="1920"/>
                  </a:cubicBezTo>
                  <a:cubicBezTo>
                    <a:pt x="673" y="1988"/>
                    <a:pt x="654" y="2159"/>
                    <a:pt x="645" y="2235"/>
                  </a:cubicBezTo>
                  <a:cubicBezTo>
                    <a:pt x="617" y="2473"/>
                    <a:pt x="587" y="2705"/>
                    <a:pt x="540" y="2940"/>
                  </a:cubicBezTo>
                  <a:cubicBezTo>
                    <a:pt x="514" y="3072"/>
                    <a:pt x="478" y="3192"/>
                    <a:pt x="360" y="3270"/>
                  </a:cubicBezTo>
                  <a:cubicBezTo>
                    <a:pt x="350" y="3290"/>
                    <a:pt x="344" y="3313"/>
                    <a:pt x="330" y="3330"/>
                  </a:cubicBezTo>
                  <a:cubicBezTo>
                    <a:pt x="318" y="3344"/>
                    <a:pt x="296" y="3346"/>
                    <a:pt x="285" y="3360"/>
                  </a:cubicBezTo>
                  <a:cubicBezTo>
                    <a:pt x="202" y="3464"/>
                    <a:pt x="354" y="3349"/>
                    <a:pt x="225" y="3435"/>
                  </a:cubicBezTo>
                  <a:cubicBezTo>
                    <a:pt x="168" y="3521"/>
                    <a:pt x="72" y="3558"/>
                    <a:pt x="0" y="363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4" y="4239382"/>
            <a:ext cx="10292330" cy="10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62978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57004"/>
            <a:ext cx="871296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Полотно 292"/>
          <p:cNvGrpSpPr/>
          <p:nvPr/>
        </p:nvGrpSpPr>
        <p:grpSpPr>
          <a:xfrm>
            <a:off x="737754" y="1704860"/>
            <a:ext cx="7938701" cy="4100404"/>
            <a:chOff x="0" y="0"/>
            <a:chExt cx="5257800" cy="297180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0"/>
              <a:ext cx="5257800" cy="29718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" name="Oval 294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295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296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Oval 297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Line 298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299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" name="AutoShape 300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301"/>
            <p:cNvCxnSpPr>
              <a:cxnSpLocks noChangeShapeType="1"/>
              <a:stCxn id="12" idx="7"/>
              <a:endCxn id="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302"/>
            <p:cNvCxnSpPr>
              <a:cxnSpLocks noChangeShapeType="1"/>
              <a:stCxn id="12" idx="5"/>
              <a:endCxn id="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303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304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305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 Box 306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AutoShape 307"/>
            <p:cNvCxnSpPr>
              <a:cxnSpLocks noChangeShapeType="1"/>
              <a:stCxn id="7" idx="3"/>
              <a:endCxn id="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08"/>
            <p:cNvCxnSpPr>
              <a:cxnSpLocks noChangeShapeType="1"/>
              <a:stCxn id="8" idx="7"/>
              <a:endCxn id="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09"/>
            <p:cNvCxnSpPr>
              <a:cxnSpLocks noChangeShapeType="1"/>
              <a:stCxn id="10" idx="3"/>
              <a:endCxn id="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10"/>
            <p:cNvCxnSpPr>
              <a:cxnSpLocks noChangeShapeType="1"/>
              <a:stCxn id="9" idx="0"/>
              <a:endCxn id="1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311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5" name="AutoShape 312"/>
            <p:cNvCxnSpPr>
              <a:cxnSpLocks noChangeShapeType="1"/>
              <a:stCxn id="10" idx="5"/>
              <a:endCxn id="2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313"/>
            <p:cNvCxnSpPr>
              <a:cxnSpLocks noChangeShapeType="1"/>
              <a:stCxn id="9" idx="7"/>
              <a:endCxn id="2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314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315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316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317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318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319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622721" y="91493"/>
            <a:ext cx="6734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Задача  о максимальном потоке 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27785978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443</TotalTime>
  <Words>516</Words>
  <Application>Microsoft Office PowerPoint</Application>
  <PresentationFormat>Экран (4:3)</PresentationFormat>
  <Paragraphs>422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Georgia</vt:lpstr>
      <vt:lpstr>Symbol</vt:lpstr>
      <vt:lpstr>Times New Roman</vt:lpstr>
      <vt:lpstr>Trebuchet MS</vt:lpstr>
      <vt:lpstr>Воздушный поток</vt:lpstr>
      <vt:lpstr>Формула</vt:lpstr>
      <vt:lpstr>ПОТОКИ В СЕТЯХ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45</cp:revision>
  <dcterms:created xsi:type="dcterms:W3CDTF">2010-12-02T13:55:43Z</dcterms:created>
  <dcterms:modified xsi:type="dcterms:W3CDTF">2018-01-19T13:00:28Z</dcterms:modified>
</cp:coreProperties>
</file>