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wmf" ContentType="image/x-wmf"/>
  <Override PartName="/ppt/media/image9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30696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47128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30696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47128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793160" y="4372200"/>
            <a:ext cx="651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30696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471280" y="73152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30696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471280" y="2546280"/>
            <a:ext cx="20606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793160" y="4372200"/>
            <a:ext cx="651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e-BY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3640" cy="29908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3640" cy="3866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3640" cy="2285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0A3FEC-3B46-46E8-B242-66C882013052}" type="datetime">
              <a:rPr b="1" lang="be-BY" sz="1100" spc="-1" strike="noStrike">
                <a:solidFill>
                  <a:srgbClr val="808080"/>
                </a:solidFill>
                <a:latin typeface="Trebuchet MS"/>
              </a:rPr>
              <a:t>04.06.20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7D9EA483-E7D1-492C-A83C-ABD96D682880}" type="slidenum">
              <a:rPr b="1" lang="be-BY" sz="1200" spc="-1" strike="noStrike">
                <a:solidFill>
                  <a:srgbClr val="808080"/>
                </a:solidFill>
                <a:latin typeface="Trebuchet M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817560" y="3132360"/>
            <a:ext cx="7175160" cy="1792800"/>
          </a:xfrm>
          <a:prstGeom prst="rect">
            <a:avLst/>
          </a:prstGeom>
        </p:spPr>
        <p:txBody>
          <a:bodyPr>
            <a:noAutofit/>
          </a:bodyPr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ru-RU" sz="5400" spc="-1" strike="noStrike">
                <a:solidFill>
                  <a:srgbClr val="404040"/>
                </a:solidFill>
                <a:latin typeface="Trebuchet MS"/>
              </a:rPr>
              <a:t>Образец заголовка</a:t>
            </a:r>
            <a:endParaRPr b="0" lang="be-BY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2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18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be-BY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16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be-BY" sz="16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14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be-BY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be-BY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be-BY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be-BY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BEBFFE-2B19-4BDA-A8CA-40D67F40E71A}" type="datetime">
              <a:rPr b="1" lang="be-BY" sz="1100" spc="-1" strike="noStrike">
                <a:solidFill>
                  <a:srgbClr val="808080"/>
                </a:solidFill>
                <a:latin typeface="Trebuchet MS"/>
              </a:rPr>
              <a:t>04.06.20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142E7A57-47C7-4856-899F-55D13D3F6DCD}" type="slidenum">
              <a:rPr b="1" lang="be-BY" sz="1200" spc="-1" strike="noStrike">
                <a:solidFill>
                  <a:srgbClr val="808080"/>
                </a:solidFill>
                <a:latin typeface="Trebuchet M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>
            <a:noAutofit/>
          </a:bodyPr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ru-RU" sz="4600" spc="-1" strike="noStrike">
                <a:solidFill>
                  <a:srgbClr val="404040"/>
                </a:solidFill>
                <a:latin typeface="Trebuchet MS"/>
              </a:rPr>
              <a:t>Образец заголовка</a:t>
            </a:r>
            <a:endParaRPr b="0" lang="be-BY" sz="4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>
            <a:noAutofit/>
          </a:bodyPr>
          <a:p>
            <a:pPr marL="228600" indent="-1825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2200" spc="-1" strike="noStrike">
                <a:solidFill>
                  <a:srgbClr val="404040"/>
                </a:solidFill>
                <a:latin typeface="Trebuchet MS"/>
              </a:rPr>
              <a:t>Образец текста</a:t>
            </a:r>
            <a:endParaRPr b="0" lang="be-BY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548640" indent="-18252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Второй уровень</a:t>
            </a:r>
            <a:endParaRPr b="0" lang="be-BY" sz="2000" spc="-1" strike="noStrike">
              <a:solidFill>
                <a:srgbClr val="404040"/>
              </a:solidFill>
              <a:latin typeface="Trebuchet MS"/>
            </a:endParaRPr>
          </a:p>
          <a:p>
            <a:pPr lvl="2" marL="822960" indent="-1825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Третий уровень</a:t>
            </a:r>
            <a:endParaRPr b="0" lang="be-BY" sz="1800" spc="-1" strike="noStrike">
              <a:solidFill>
                <a:srgbClr val="404040"/>
              </a:solidFill>
              <a:latin typeface="Trebuchet MS"/>
            </a:endParaRPr>
          </a:p>
          <a:p>
            <a:pPr lvl="3" marL="1097280" indent="-182520">
              <a:lnSpc>
                <a:spcPct val="100000"/>
              </a:lnSpc>
              <a:spcBef>
                <a:spcPts val="32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</a:rPr>
              <a:t>Четвертый уровень</a:t>
            </a:r>
            <a:endParaRPr b="0" lang="be-BY" sz="1600" spc="-1" strike="noStrike">
              <a:solidFill>
                <a:srgbClr val="404040"/>
              </a:solidFill>
              <a:latin typeface="Trebuchet MS"/>
            </a:endParaRPr>
          </a:p>
          <a:p>
            <a:pPr lvl="4" marL="1389960" indent="-182520">
              <a:lnSpc>
                <a:spcPct val="100000"/>
              </a:lnSpc>
              <a:spcBef>
                <a:spcPts val="281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Пятый уровень</a:t>
            </a:r>
            <a:endParaRPr b="0" lang="be-BY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79640" y="116640"/>
            <a:ext cx="8856720" cy="179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ff0000"/>
                </a:solidFill>
                <a:latin typeface="Trebuchet MS"/>
              </a:rPr>
              <a:t>Задачи нелинейного программирования</a:t>
            </a:r>
            <a:endParaRPr b="0" lang="be-BY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909800"/>
            <a:ext cx="914364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r>
              <a:rPr b="0" lang="ru-RU" sz="3600" spc="-1" strike="noStrike">
                <a:solidFill>
                  <a:srgbClr val="ff0000"/>
                </a:solidFill>
                <a:latin typeface="Trebuchet MS"/>
              </a:rPr>
              <a:t>Цель: </a:t>
            </a: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освоение навыков решения</a:t>
            </a: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задач нелинейного программирования.</a:t>
            </a:r>
            <a:endParaRPr b="0" lang="ru-RU" sz="3600" spc="-1" strike="noStrike"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r>
              <a:rPr b="0" lang="ru-RU" sz="3600" spc="-1" strike="noStrike">
                <a:solidFill>
                  <a:srgbClr val="ff0000"/>
                </a:solidFill>
                <a:latin typeface="Trebuchet MS"/>
              </a:rPr>
              <a:t>Задачи: </a:t>
            </a:r>
            <a:endParaRPr b="0" lang="ru-RU" sz="3600" spc="-1" strike="noStrike">
              <a:latin typeface="Arial"/>
            </a:endParaRPr>
          </a:p>
          <a:p>
            <a:pPr marL="228600" indent="-1825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построение математической модели задачи;</a:t>
            </a:r>
            <a:endParaRPr b="0" lang="ru-RU" sz="3600" spc="-1" strike="noStrike">
              <a:latin typeface="Arial"/>
            </a:endParaRPr>
          </a:p>
          <a:p>
            <a:pPr marL="228600" indent="-1825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освоение навыков решения задач нелинейного программирования.</a:t>
            </a:r>
            <a:endParaRPr b="0" lang="ru-RU" sz="3600" spc="-1" strike="noStrike"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720"/>
              </a:spcBef>
              <a:spcAft>
                <a:spcPts val="300"/>
              </a:spcAft>
            </a:pPr>
            <a:endParaRPr b="0" lang="ru-RU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CustomShape 1"/>
          <p:cNvSpPr/>
          <p:nvPr/>
        </p:nvSpPr>
        <p:spPr>
          <a:xfrm>
            <a:off x="467640" y="162000"/>
            <a:ext cx="8568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ru-RU" sz="32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Достаточное условие локального экстремума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54" name="CustomShape 2"/>
          <p:cNvSpPr/>
          <p:nvPr/>
        </p:nvSpPr>
        <p:spPr>
          <a:xfrm>
            <a:off x="147240" y="1196640"/>
            <a:ext cx="8856720" cy="41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обосновании достаточного условия существования экстремума введем дополнительное требование к  функции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): эта функция должна иметь непрерывные производные второго порядка в ненулевой окрестности точки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ru-RU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Тогда условием наличия локального экстремума в критической точке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ru-RU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или условием знакопостоянства абсолютного приращения ∆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в этой точке будет требование знакопостоянства второго слагаемого в разложении ∆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), т.е.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1" i="1" lang="ru-RU" sz="28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ru-RU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). 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55" name="Picture 2" descr=""/>
          <p:cNvPicPr/>
          <p:nvPr/>
        </p:nvPicPr>
        <p:blipFill>
          <a:blip r:embed="rId1"/>
          <a:stretch/>
        </p:blipFill>
        <p:spPr>
          <a:xfrm>
            <a:off x="887760" y="5446080"/>
            <a:ext cx="7068240" cy="10789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CustomShape 1"/>
          <p:cNvSpPr/>
          <p:nvPr/>
        </p:nvSpPr>
        <p:spPr>
          <a:xfrm>
            <a:off x="467640" y="162000"/>
            <a:ext cx="8568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ru-RU" sz="32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Матрица Гессе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257" name="Picture 2" descr=""/>
          <p:cNvPicPr/>
          <p:nvPr/>
        </p:nvPicPr>
        <p:blipFill>
          <a:blip r:embed="rId1"/>
          <a:stretch/>
        </p:blipFill>
        <p:spPr>
          <a:xfrm>
            <a:off x="1115640" y="1052640"/>
            <a:ext cx="6030360" cy="39600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CustomShape 1"/>
          <p:cNvSpPr/>
          <p:nvPr/>
        </p:nvSpPr>
        <p:spPr>
          <a:xfrm>
            <a:off x="3205440" y="260640"/>
            <a:ext cx="4352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be-BY" sz="3600" spc="-1" strike="noStrike">
                <a:solidFill>
                  <a:srgbClr val="ff0000"/>
                </a:solidFill>
                <a:latin typeface="Times New Roman"/>
              </a:rPr>
              <a:t>Функция Лагранжа: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59" name="CustomShape 2"/>
          <p:cNvSpPr/>
          <p:nvPr/>
        </p:nvSpPr>
        <p:spPr>
          <a:xfrm>
            <a:off x="611640" y="1895760"/>
            <a:ext cx="871272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где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 — лагранжиан;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 — целевая функция;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     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– множители Лагранжа;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— число ограничений </a:t>
            </a:r>
            <a:r>
              <a:rPr b="0" i="1" lang="el-GR" sz="2800" spc="-1" strike="noStrike">
                <a:solidFill>
                  <a:srgbClr val="000000"/>
                </a:solidFill>
                <a:latin typeface="Times New Roman"/>
              </a:rPr>
              <a:t>φ</a:t>
            </a:r>
            <a:r>
              <a:rPr b="0" i="1" lang="ru-RU" sz="2800" spc="-1" strike="noStrike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60" name="Picture 2" descr=""/>
          <p:cNvPicPr/>
          <p:nvPr/>
        </p:nvPicPr>
        <p:blipFill>
          <a:blip r:embed="rId1"/>
          <a:stretch/>
        </p:blipFill>
        <p:spPr>
          <a:xfrm>
            <a:off x="1680120" y="1050120"/>
            <a:ext cx="4909320" cy="1087200"/>
          </a:xfrm>
          <a:prstGeom prst="rect">
            <a:avLst/>
          </a:prstGeom>
          <a:ln>
            <a:noFill/>
          </a:ln>
        </p:spPr>
      </p:pic>
      <p:pic>
        <p:nvPicPr>
          <p:cNvPr id="2261" name="Picture 3" descr=""/>
          <p:cNvPicPr/>
          <p:nvPr/>
        </p:nvPicPr>
        <p:blipFill>
          <a:blip r:embed="rId2"/>
          <a:stretch/>
        </p:blipFill>
        <p:spPr>
          <a:xfrm>
            <a:off x="683640" y="2749320"/>
            <a:ext cx="2592000" cy="545040"/>
          </a:xfrm>
          <a:prstGeom prst="rect">
            <a:avLst/>
          </a:prstGeom>
          <a:ln>
            <a:noFill/>
          </a:ln>
        </p:spPr>
      </p:pic>
      <p:sp>
        <p:nvSpPr>
          <p:cNvPr id="2262" name="CustomShape 3"/>
          <p:cNvSpPr/>
          <p:nvPr/>
        </p:nvSpPr>
        <p:spPr>
          <a:xfrm>
            <a:off x="162000" y="3933000"/>
            <a:ext cx="873000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Теорема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Если точка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ru-RU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является точкой условного экстремума функции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при условиях 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63" name="Picture 4" descr=""/>
          <p:cNvPicPr/>
          <p:nvPr/>
        </p:nvPicPr>
        <p:blipFill>
          <a:blip r:embed="rId3"/>
          <a:stretch/>
        </p:blipFill>
        <p:spPr>
          <a:xfrm>
            <a:off x="7105680" y="4410000"/>
            <a:ext cx="1572840" cy="476640"/>
          </a:xfrm>
          <a:prstGeom prst="rect">
            <a:avLst/>
          </a:prstGeom>
          <a:ln>
            <a:noFill/>
          </a:ln>
        </p:spPr>
      </p:pic>
      <p:pic>
        <p:nvPicPr>
          <p:cNvPr id="2264" name="Picture 5" descr=""/>
          <p:cNvPicPr/>
          <p:nvPr/>
        </p:nvPicPr>
        <p:blipFill>
          <a:blip r:embed="rId4"/>
          <a:stretch/>
        </p:blipFill>
        <p:spPr>
          <a:xfrm>
            <a:off x="219240" y="4822920"/>
            <a:ext cx="1600920" cy="471600"/>
          </a:xfrm>
          <a:prstGeom prst="rect">
            <a:avLst/>
          </a:prstGeom>
          <a:ln>
            <a:noFill/>
          </a:ln>
        </p:spPr>
      </p:pic>
      <p:sp>
        <p:nvSpPr>
          <p:cNvPr id="2265" name="CustomShape 4"/>
          <p:cNvSpPr/>
          <p:nvPr/>
        </p:nvSpPr>
        <p:spPr>
          <a:xfrm>
            <a:off x="8574840" y="429948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66" name="CustomShape 5"/>
          <p:cNvSpPr/>
          <p:nvPr/>
        </p:nvSpPr>
        <p:spPr>
          <a:xfrm>
            <a:off x="1771920" y="4771080"/>
            <a:ext cx="889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… ,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67" name="Picture 6" descr=""/>
          <p:cNvPicPr/>
          <p:nvPr/>
        </p:nvPicPr>
        <p:blipFill>
          <a:blip r:embed="rId5"/>
          <a:stretch/>
        </p:blipFill>
        <p:spPr>
          <a:xfrm>
            <a:off x="2797200" y="4823280"/>
            <a:ext cx="1510920" cy="471600"/>
          </a:xfrm>
          <a:prstGeom prst="rect">
            <a:avLst/>
          </a:prstGeom>
          <a:ln>
            <a:noFill/>
          </a:ln>
        </p:spPr>
      </p:pic>
      <p:sp>
        <p:nvSpPr>
          <p:cNvPr id="2268" name="CustomShape 6"/>
          <p:cNvSpPr/>
          <p:nvPr/>
        </p:nvSpPr>
        <p:spPr>
          <a:xfrm>
            <a:off x="4237920" y="4726080"/>
            <a:ext cx="396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то существует такое 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69" name="Picture 7" descr=""/>
          <p:cNvPicPr/>
          <p:nvPr/>
        </p:nvPicPr>
        <p:blipFill>
          <a:blip r:embed="rId6"/>
          <a:stretch/>
        </p:blipFill>
        <p:spPr>
          <a:xfrm>
            <a:off x="235800" y="5259240"/>
            <a:ext cx="2478960" cy="494640"/>
          </a:xfrm>
          <a:prstGeom prst="rect">
            <a:avLst/>
          </a:prstGeom>
          <a:ln>
            <a:noFill/>
          </a:ln>
        </p:spPr>
      </p:pic>
      <p:sp>
        <p:nvSpPr>
          <p:cNvPr id="2270" name="CustomShape 7"/>
          <p:cNvSpPr/>
          <p:nvPr/>
        </p:nvSpPr>
        <p:spPr>
          <a:xfrm>
            <a:off x="2640600" y="5249160"/>
            <a:ext cx="7091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что точка 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ru-RU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b="1" i="1" lang="ru-RU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является точкой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71" name="CustomShape 8"/>
          <p:cNvSpPr/>
          <p:nvPr/>
        </p:nvSpPr>
        <p:spPr>
          <a:xfrm>
            <a:off x="194040" y="5947560"/>
            <a:ext cx="3620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экстремума функции 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72" name="Picture 2" descr=""/>
          <p:cNvPicPr/>
          <p:nvPr/>
        </p:nvPicPr>
        <p:blipFill>
          <a:blip r:embed="rId7"/>
          <a:stretch/>
        </p:blipFill>
        <p:spPr>
          <a:xfrm>
            <a:off x="3773160" y="5760360"/>
            <a:ext cx="4909320" cy="10872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CustomShape 1"/>
          <p:cNvSpPr/>
          <p:nvPr/>
        </p:nvSpPr>
        <p:spPr>
          <a:xfrm>
            <a:off x="251640" y="620640"/>
            <a:ext cx="878472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качестве необходимых условий существования экстремума формируется система уравнений, решения которой и требуется найти: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74" name="CustomShape 2"/>
          <p:cNvSpPr/>
          <p:nvPr/>
        </p:nvSpPr>
        <p:spPr>
          <a:xfrm>
            <a:off x="2548080" y="17640"/>
            <a:ext cx="4606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Условный экстремум 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2275" name="Picture 2" descr=""/>
          <p:cNvPicPr/>
          <p:nvPr/>
        </p:nvPicPr>
        <p:blipFill>
          <a:blip r:embed="rId1"/>
          <a:stretch/>
        </p:blipFill>
        <p:spPr>
          <a:xfrm>
            <a:off x="1802520" y="2049840"/>
            <a:ext cx="5729760" cy="2026800"/>
          </a:xfrm>
          <a:prstGeom prst="rect">
            <a:avLst/>
          </a:prstGeom>
          <a:ln>
            <a:noFill/>
          </a:ln>
        </p:spPr>
      </p:pic>
      <p:sp>
        <p:nvSpPr>
          <p:cNvPr id="2276" name="CustomShape 3"/>
          <p:cNvSpPr/>
          <p:nvPr/>
        </p:nvSpPr>
        <p:spPr>
          <a:xfrm>
            <a:off x="512640" y="4158360"/>
            <a:ext cx="7560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Решения системы уравнений образуют множество критических точек с переменными 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77" name="Picture 3" descr=""/>
          <p:cNvPicPr/>
          <p:nvPr/>
        </p:nvPicPr>
        <p:blipFill>
          <a:blip r:embed="rId2"/>
          <a:stretch/>
        </p:blipFill>
        <p:spPr>
          <a:xfrm>
            <a:off x="512640" y="5085000"/>
            <a:ext cx="2083680" cy="575640"/>
          </a:xfrm>
          <a:prstGeom prst="rect">
            <a:avLst/>
          </a:prstGeom>
          <a:ln>
            <a:noFill/>
          </a:ln>
        </p:spPr>
      </p:pic>
      <p:pic>
        <p:nvPicPr>
          <p:cNvPr id="2278" name="Picture 4" descr=""/>
          <p:cNvPicPr/>
          <p:nvPr/>
        </p:nvPicPr>
        <p:blipFill>
          <a:blip r:embed="rId3"/>
          <a:stretch/>
        </p:blipFill>
        <p:spPr>
          <a:xfrm>
            <a:off x="3478320" y="5044320"/>
            <a:ext cx="2245320" cy="620640"/>
          </a:xfrm>
          <a:prstGeom prst="rect">
            <a:avLst/>
          </a:prstGeom>
          <a:ln>
            <a:noFill/>
          </a:ln>
        </p:spPr>
      </p:pic>
      <p:sp>
        <p:nvSpPr>
          <p:cNvPr id="2279" name="CustomShape 4"/>
          <p:cNvSpPr/>
          <p:nvPr/>
        </p:nvSpPr>
        <p:spPr>
          <a:xfrm>
            <a:off x="2851560" y="5085000"/>
            <a:ext cx="371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80" name="CustomShape 5"/>
          <p:cNvSpPr/>
          <p:nvPr/>
        </p:nvSpPr>
        <p:spPr>
          <a:xfrm>
            <a:off x="184680" y="5661360"/>
            <a:ext cx="8833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каждой указанной точке должно выполняться условие 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81" name="Picture 5" descr=""/>
          <p:cNvPicPr/>
          <p:nvPr/>
        </p:nvPicPr>
        <p:blipFill>
          <a:blip r:embed="rId4"/>
          <a:stretch/>
        </p:blipFill>
        <p:spPr>
          <a:xfrm>
            <a:off x="274320" y="6210000"/>
            <a:ext cx="1287360" cy="471600"/>
          </a:xfrm>
          <a:prstGeom prst="rect">
            <a:avLst/>
          </a:prstGeom>
          <a:ln>
            <a:noFill/>
          </a:ln>
        </p:spPr>
      </p:pic>
      <p:sp>
        <p:nvSpPr>
          <p:cNvPr id="2282" name="CustomShape 6"/>
          <p:cNvSpPr/>
          <p:nvPr/>
        </p:nvSpPr>
        <p:spPr>
          <a:xfrm>
            <a:off x="1967400" y="6158520"/>
            <a:ext cx="827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или 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83" name="Picture 6" descr=""/>
          <p:cNvPicPr/>
          <p:nvPr/>
        </p:nvPicPr>
        <p:blipFill>
          <a:blip r:embed="rId5"/>
          <a:stretch/>
        </p:blipFill>
        <p:spPr>
          <a:xfrm>
            <a:off x="3225960" y="6183000"/>
            <a:ext cx="1090800" cy="3996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CustomShape 1"/>
          <p:cNvSpPr/>
          <p:nvPr/>
        </p:nvSpPr>
        <p:spPr>
          <a:xfrm>
            <a:off x="251640" y="116640"/>
            <a:ext cx="83527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0000"/>
                </a:solidFill>
                <a:latin typeface="Trebuchet MS"/>
              </a:rPr>
              <a:t>Пример.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0000"/>
                </a:solidFill>
                <a:latin typeface="Trebuchet MS"/>
              </a:rPr>
              <a:t> 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Найти точку условного экстремума функции 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85" name="Рисунок 4" descr=""/>
          <p:cNvPicPr/>
          <p:nvPr/>
        </p:nvPicPr>
        <p:blipFill>
          <a:blip r:embed="rId1"/>
          <a:stretch/>
        </p:blipFill>
        <p:spPr>
          <a:xfrm>
            <a:off x="2503440" y="1556640"/>
            <a:ext cx="3849120" cy="517320"/>
          </a:xfrm>
          <a:prstGeom prst="rect">
            <a:avLst/>
          </a:prstGeom>
          <a:ln>
            <a:noFill/>
          </a:ln>
        </p:spPr>
      </p:pic>
      <p:sp>
        <p:nvSpPr>
          <p:cNvPr id="2286" name="CustomShape 2"/>
          <p:cNvSpPr/>
          <p:nvPr/>
        </p:nvSpPr>
        <p:spPr>
          <a:xfrm>
            <a:off x="1278000" y="2493000"/>
            <a:ext cx="2937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при ограничениях: 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87" name="Рисунок 6" descr=""/>
          <p:cNvPicPr/>
          <p:nvPr/>
        </p:nvPicPr>
        <p:blipFill>
          <a:blip r:embed="rId2"/>
          <a:stretch/>
        </p:blipFill>
        <p:spPr>
          <a:xfrm>
            <a:off x="2747520" y="3285000"/>
            <a:ext cx="2972520" cy="14572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CustomShape 1"/>
          <p:cNvSpPr/>
          <p:nvPr/>
        </p:nvSpPr>
        <p:spPr>
          <a:xfrm>
            <a:off x="493920" y="188640"/>
            <a:ext cx="4541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Составим функцию Лагранжа: 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89" name="Рисунок 4" descr=""/>
          <p:cNvPicPr/>
          <p:nvPr/>
        </p:nvPicPr>
        <p:blipFill>
          <a:blip r:embed="rId1"/>
          <a:stretch/>
        </p:blipFill>
        <p:spPr>
          <a:xfrm>
            <a:off x="16920" y="764640"/>
            <a:ext cx="9126720" cy="575640"/>
          </a:xfrm>
          <a:prstGeom prst="rect">
            <a:avLst/>
          </a:prstGeom>
          <a:ln>
            <a:noFill/>
          </a:ln>
        </p:spPr>
      </p:pic>
      <p:sp>
        <p:nvSpPr>
          <p:cNvPr id="2290" name="CustomShape 2"/>
          <p:cNvSpPr/>
          <p:nvPr/>
        </p:nvSpPr>
        <p:spPr>
          <a:xfrm>
            <a:off x="288720" y="1741320"/>
            <a:ext cx="5970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Продифференцируем ее по переменным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91" name="Рисунок 6" descr=""/>
          <p:cNvPicPr/>
          <p:nvPr/>
        </p:nvPicPr>
        <p:blipFill>
          <a:blip r:embed="rId2"/>
          <a:stretch/>
        </p:blipFill>
        <p:spPr>
          <a:xfrm>
            <a:off x="6296760" y="1689840"/>
            <a:ext cx="2716920" cy="512640"/>
          </a:xfrm>
          <a:prstGeom prst="rect">
            <a:avLst/>
          </a:prstGeom>
          <a:ln>
            <a:noFill/>
          </a:ln>
        </p:spPr>
      </p:pic>
      <p:sp>
        <p:nvSpPr>
          <p:cNvPr id="2292" name="CustomShape 3"/>
          <p:cNvSpPr/>
          <p:nvPr/>
        </p:nvSpPr>
        <p:spPr>
          <a:xfrm>
            <a:off x="322560" y="2565000"/>
            <a:ext cx="86904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Приравнивая полученные выражения к нулю, получим следующую систему уравнений: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93" name="Рисунок 8" descr=""/>
          <p:cNvPicPr/>
          <p:nvPr/>
        </p:nvPicPr>
        <p:blipFill>
          <a:blip r:embed="rId3"/>
          <a:stretch/>
        </p:blipFill>
        <p:spPr>
          <a:xfrm>
            <a:off x="2204640" y="3395880"/>
            <a:ext cx="4455360" cy="3345120"/>
          </a:xfrm>
          <a:prstGeom prst="rect">
            <a:avLst/>
          </a:prstGeom>
          <a:ln>
            <a:noFill/>
          </a:ln>
        </p:spPr>
      </p:pic>
      <p:sp>
        <p:nvSpPr>
          <p:cNvPr id="2294" name="CustomShape 4"/>
          <p:cNvSpPr/>
          <p:nvPr/>
        </p:nvSpPr>
        <p:spPr>
          <a:xfrm>
            <a:off x="2696760" y="3501000"/>
            <a:ext cx="218520" cy="51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2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CustomShape 1"/>
          <p:cNvSpPr/>
          <p:nvPr/>
        </p:nvSpPr>
        <p:spPr>
          <a:xfrm>
            <a:off x="954720" y="497520"/>
            <a:ext cx="687132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Calibri"/>
              </a:rPr>
              <a:t>Из первого и третьего уравнений следует, что 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96" name="Рисунок 12" descr=""/>
          <p:cNvPicPr/>
          <p:nvPr/>
        </p:nvPicPr>
        <p:blipFill>
          <a:blip r:embed="rId1"/>
          <a:stretch/>
        </p:blipFill>
        <p:spPr>
          <a:xfrm>
            <a:off x="515520" y="1154520"/>
            <a:ext cx="3278160" cy="546120"/>
          </a:xfrm>
          <a:prstGeom prst="rect">
            <a:avLst/>
          </a:prstGeom>
          <a:ln>
            <a:noFill/>
          </a:ln>
        </p:spPr>
      </p:pic>
      <p:sp>
        <p:nvSpPr>
          <p:cNvPr id="2297" name="CustomShape 2"/>
          <p:cNvSpPr/>
          <p:nvPr/>
        </p:nvSpPr>
        <p:spPr>
          <a:xfrm>
            <a:off x="3420000" y="1198080"/>
            <a:ext cx="207360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Calibri"/>
              </a:rPr>
              <a:t>; тогда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98" name="Рисунок 6" descr=""/>
          <p:cNvPicPr/>
          <p:nvPr/>
        </p:nvPicPr>
        <p:blipFill>
          <a:blip r:embed="rId2"/>
          <a:stretch/>
        </p:blipFill>
        <p:spPr>
          <a:xfrm>
            <a:off x="2411640" y="1845000"/>
            <a:ext cx="3839400" cy="2176200"/>
          </a:xfrm>
          <a:prstGeom prst="rect">
            <a:avLst/>
          </a:prstGeom>
          <a:ln>
            <a:noFill/>
          </a:ln>
        </p:spPr>
      </p:pic>
      <p:sp>
        <p:nvSpPr>
          <p:cNvPr id="2299" name="CustomShape 3"/>
          <p:cNvSpPr/>
          <p:nvPr/>
        </p:nvSpPr>
        <p:spPr>
          <a:xfrm>
            <a:off x="795240" y="4221000"/>
            <a:ext cx="4955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Решив данную систему, получим: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00" name="Рисунок 8" descr=""/>
          <p:cNvPicPr/>
          <p:nvPr/>
        </p:nvPicPr>
        <p:blipFill>
          <a:blip r:embed="rId3"/>
          <a:stretch/>
        </p:blipFill>
        <p:spPr>
          <a:xfrm>
            <a:off x="1403640" y="4799160"/>
            <a:ext cx="3490920" cy="719640"/>
          </a:xfrm>
          <a:prstGeom prst="rect">
            <a:avLst/>
          </a:prstGeom>
          <a:ln>
            <a:noFill/>
          </a:ln>
        </p:spPr>
      </p:pic>
      <p:pic>
        <p:nvPicPr>
          <p:cNvPr id="2301" name="Рисунок 9" descr=""/>
          <p:cNvPicPr/>
          <p:nvPr/>
        </p:nvPicPr>
        <p:blipFill>
          <a:blip r:embed="rId4"/>
          <a:stretch/>
        </p:blipFill>
        <p:spPr>
          <a:xfrm>
            <a:off x="5499000" y="4799160"/>
            <a:ext cx="2385000" cy="7196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95640" y="1140480"/>
            <a:ext cx="799236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02920" indent="-456840">
              <a:lnSpc>
                <a:spcPct val="100000"/>
              </a:lnSpc>
              <a:spcBef>
                <a:spcPts val="79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Trebuchet MS"/>
              <a:buAutoNum type="arabicPeriod"/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Основные понятия;</a:t>
            </a:r>
            <a:endParaRPr b="0" lang="ru-RU" sz="4000" spc="-1" strike="noStrike">
              <a:latin typeface="Arial"/>
            </a:endParaRPr>
          </a:p>
          <a:p>
            <a:pPr marL="502920" indent="-456840">
              <a:lnSpc>
                <a:spcPct val="100000"/>
              </a:lnSpc>
              <a:spcBef>
                <a:spcPts val="79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Trebuchet MS"/>
              <a:buAutoNum type="arabicPeriod"/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Построение математической модели задачи</a:t>
            </a:r>
            <a:r>
              <a:rPr b="0" lang="en-US" sz="4000" spc="-1" strike="noStrike">
                <a:solidFill>
                  <a:srgbClr val="000000"/>
                </a:solidFill>
                <a:latin typeface="Trebuchet MS"/>
              </a:rPr>
              <a:t>;</a:t>
            </a:r>
            <a:endParaRPr b="0" lang="ru-RU" sz="4000" spc="-1" strike="noStrike">
              <a:latin typeface="Arial"/>
            </a:endParaRPr>
          </a:p>
          <a:p>
            <a:pPr marL="502920" indent="-456840">
              <a:lnSpc>
                <a:spcPct val="100000"/>
              </a:lnSpc>
              <a:spcBef>
                <a:spcPts val="79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Trebuchet MS"/>
              <a:buAutoNum type="arabicPeriod"/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Изучение методов решения задач нелинейного программирования.</a:t>
            </a:r>
            <a:endParaRPr b="0" lang="ru-RU" sz="4000" spc="-1" strike="noStrike"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799"/>
              </a:spcBef>
              <a:spcAft>
                <a:spcPts val="300"/>
              </a:spcAft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300"/>
              </a:spcAft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300"/>
              </a:spcAft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300"/>
              </a:spcAft>
            </a:pPr>
            <a:endParaRPr b="0" lang="ru-RU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331640" y="21600"/>
            <a:ext cx="65120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404040"/>
                </a:solidFill>
                <a:latin typeface="Trebuchet MS"/>
              </a:rPr>
              <a:t>План лекции</a:t>
            </a:r>
            <a:endParaRPr b="0" lang="ru-RU" sz="5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79640" y="1340640"/>
            <a:ext cx="878472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ff0000"/>
                </a:solidFill>
                <a:latin typeface="Times New Roman"/>
              </a:rPr>
              <a:t>Нелинейное программирование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– раздел математического программирования, изучающий методы решения экстремальных задач с нелинейной целевой функцией и (или) областью допустимых решений, определенной нелинейными ограничениями. К нелинейному программированию относят квадратичное, дробное, выпуклое, дискретное, целочисленное и геометрическое программирование.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67040" y="11520"/>
            <a:ext cx="4340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0000"/>
                </a:solidFill>
                <a:latin typeface="Trebuchet MS"/>
              </a:rPr>
              <a:t>Основные понятия</a:t>
            </a:r>
            <a:endParaRPr b="0" lang="ru-RU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-15120" y="1268640"/>
            <a:ext cx="8928720" cy="49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5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Среди большого числа вычислительных алгоритмов нелинейного программирования значительное место занимают:</a:t>
            </a:r>
            <a:endParaRPr b="0" lang="ru-RU" sz="2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buClr>
                <a:srgbClr val="000000"/>
              </a:buClr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различные варианты градиентных методов (метод проекции градиента, метод условного градиента и т. п.); </a:t>
            </a:r>
            <a:endParaRPr b="0" lang="ru-RU" sz="2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buClr>
                <a:srgbClr val="000000"/>
              </a:buClr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методы штрафных функций;</a:t>
            </a:r>
            <a:endParaRPr b="0" lang="ru-RU" sz="2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buClr>
                <a:srgbClr val="000000"/>
              </a:buClr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методы барьерных функций;</a:t>
            </a:r>
            <a:endParaRPr b="0" lang="ru-RU" sz="28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buClr>
                <a:srgbClr val="000000"/>
              </a:buClr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метод модифицированных функций Лагранжа и др.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867040" y="11520"/>
            <a:ext cx="4340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0000"/>
                </a:solidFill>
                <a:latin typeface="Trebuchet MS"/>
              </a:rPr>
              <a:t>Основные понятия</a:t>
            </a:r>
            <a:endParaRPr b="0" lang="ru-RU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325080" y="-9000"/>
            <a:ext cx="9001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Построение математической модели задачи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51640" y="1628640"/>
            <a:ext cx="8424720" cy="43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общем виде задачу нелинейного программирования можно сформулировать так: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)→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min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max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     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условии</a:t>
            </a:r>
            <a:endParaRPr b="0" lang="ru-RU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)≤ 0,             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ru-RU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где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– вектор искомых переменных; 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- целевая числовая функция; 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– вектор-функция системы ограничений.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" y="1408320"/>
            <a:ext cx="8964000" cy="51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При этом могут быть разные случаи: </a:t>
            </a:r>
            <a:endParaRPr b="0" lang="ru-RU" sz="24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buClr>
                <a:srgbClr val="000000"/>
              </a:buClr>
              <a:buFont typeface="Trebuchet MS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целевая функция – нелинейная, а ограничения – линейны; </a:t>
            </a:r>
            <a:endParaRPr b="0" lang="ru-RU" sz="24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buClr>
                <a:srgbClr val="000000"/>
              </a:buClr>
              <a:buFont typeface="Trebuchet MS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целевая функция – линейная, а ограничения (хотя бы одно из них) – нелинейные;</a:t>
            </a:r>
            <a:endParaRPr b="0" lang="ru-RU" sz="2400" spc="-1" strike="noStrike">
              <a:latin typeface="Arial"/>
            </a:endParaRPr>
          </a:p>
          <a:p>
            <a:pPr marL="343080" indent="-342720" algn="just">
              <a:lnSpc>
                <a:spcPct val="115000"/>
              </a:lnSpc>
              <a:buClr>
                <a:srgbClr val="000000"/>
              </a:buClr>
              <a:buFont typeface="Trebuchet MS"/>
              <a:buAutoNum type="arabicParenR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целевая функция и ограничения нелинейные. 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Задачи условной оптимизации нелинейного программирования бывают двух типов: когда в ограничениях  имеют место: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а) знаки равенства; 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Times New Roman"/>
              </a:rPr>
              <a:t>б) знаки неравенства.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-325080" y="-9000"/>
            <a:ext cx="9001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ru-RU" sz="3600" spc="-1" strike="noStrike">
                <a:solidFill>
                  <a:srgbClr val="ff0000"/>
                </a:solidFill>
                <a:latin typeface="Times New Roman"/>
              </a:rPr>
              <a:t>Построение математической модели задачи</a:t>
            </a:r>
            <a:endParaRPr b="0" lang="ru-RU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1640" y="188640"/>
            <a:ext cx="8568720" cy="64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44546a"/>
                </a:solidFill>
                <a:latin typeface="Times New Roman"/>
                <a:ea typeface="Times New Roman"/>
              </a:rPr>
              <a:t>Решение задачи нелинейного программирования (поиск глобального минимума или максимума) состоит в отыскании таких значений переменных, подчиненных системе ограничений, при которых достигает минимума или максимума данная целевая функция.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Наибольшее или наименьшее значение функции в данной области называется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абсолютным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или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глобальным экстремумом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функции (соответственно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абсолютным максимумом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или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абсолютным минимумом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в этой области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2800" spc="-1" strike="noStrike">
                <a:solidFill>
                  <a:srgbClr val="44546a"/>
                </a:solidFill>
                <a:latin typeface="Times New Roman"/>
                <a:ea typeface="Times New Roman"/>
              </a:rPr>
              <a:t>Теорема. </a:t>
            </a:r>
            <a:r>
              <a:rPr b="1" i="1" lang="ru-RU" sz="2800" spc="-1" strike="noStrike">
                <a:solidFill>
                  <a:srgbClr val="44546a"/>
                </a:solidFill>
                <a:latin typeface="Times New Roman"/>
                <a:ea typeface="Times New Roman"/>
              </a:rPr>
              <a:t>Абсолютный (глобальный) экстремум функции в данной области достигается либо в критической точке функции, принадлежащей этой области, либо в граничной точке области</a:t>
            </a:r>
            <a:r>
              <a:rPr b="1" lang="ru-RU" sz="2800" spc="-1" strike="noStrike">
                <a:solidFill>
                  <a:srgbClr val="44546a"/>
                </a:solidFill>
                <a:latin typeface="Times New Roman"/>
                <a:ea typeface="Times New Roman"/>
              </a:rPr>
              <a:t>.</a:t>
            </a:r>
            <a:endParaRPr b="0" lang="ru-RU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"/>
          <p:cNvGrpSpPr/>
          <p:nvPr/>
        </p:nvGrpSpPr>
        <p:grpSpPr>
          <a:xfrm>
            <a:off x="323640" y="974520"/>
            <a:ext cx="3844800" cy="3200040"/>
            <a:chOff x="323640" y="974520"/>
            <a:chExt cx="3844800" cy="3200040"/>
          </a:xfrm>
        </p:grpSpPr>
        <p:sp>
          <p:nvSpPr>
            <p:cNvPr id="108" name="CustomShape 2"/>
            <p:cNvSpPr/>
            <p:nvPr/>
          </p:nvSpPr>
          <p:spPr>
            <a:xfrm>
              <a:off x="323640" y="974520"/>
              <a:ext cx="3844440" cy="320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" name="Group 3"/>
            <p:cNvGrpSpPr/>
            <p:nvPr/>
          </p:nvGrpSpPr>
          <p:grpSpPr>
            <a:xfrm>
              <a:off x="1001880" y="3058920"/>
              <a:ext cx="2555640" cy="387360"/>
              <a:chOff x="1001880" y="3058920"/>
              <a:chExt cx="2555640" cy="387360"/>
            </a:xfrm>
          </p:grpSpPr>
          <p:sp>
            <p:nvSpPr>
              <p:cNvPr id="110" name="Line 4"/>
              <p:cNvSpPr/>
              <p:nvPr/>
            </p:nvSpPr>
            <p:spPr>
              <a:xfrm flipH="1" flipV="1">
                <a:off x="2857680" y="342792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Line 5"/>
              <p:cNvSpPr/>
              <p:nvPr/>
            </p:nvSpPr>
            <p:spPr>
              <a:xfrm flipV="1">
                <a:off x="2946600" y="3415680"/>
                <a:ext cx="50760" cy="30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Line 6"/>
              <p:cNvSpPr/>
              <p:nvPr/>
            </p:nvSpPr>
            <p:spPr>
              <a:xfrm flipH="1" flipV="1">
                <a:off x="2769120" y="3410640"/>
                <a:ext cx="88560" cy="17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Line 7"/>
              <p:cNvSpPr/>
              <p:nvPr/>
            </p:nvSpPr>
            <p:spPr>
              <a:xfrm flipH="1" flipV="1">
                <a:off x="2908800" y="3398760"/>
                <a:ext cx="88560" cy="16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Line 8"/>
              <p:cNvSpPr/>
              <p:nvPr/>
            </p:nvSpPr>
            <p:spPr>
              <a:xfrm flipV="1">
                <a:off x="2857680" y="3398760"/>
                <a:ext cx="5112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Line 9"/>
              <p:cNvSpPr/>
              <p:nvPr/>
            </p:nvSpPr>
            <p:spPr>
              <a:xfrm flipH="1" flipV="1">
                <a:off x="2681280" y="3393000"/>
                <a:ext cx="87840" cy="17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Line 10"/>
              <p:cNvSpPr/>
              <p:nvPr/>
            </p:nvSpPr>
            <p:spPr>
              <a:xfrm flipV="1">
                <a:off x="2997360" y="3385800"/>
                <a:ext cx="51120" cy="29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Line 11"/>
              <p:cNvSpPr/>
              <p:nvPr/>
            </p:nvSpPr>
            <p:spPr>
              <a:xfrm flipV="1">
                <a:off x="2769120" y="3380400"/>
                <a:ext cx="50760" cy="3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Line 12"/>
              <p:cNvSpPr/>
              <p:nvPr/>
            </p:nvSpPr>
            <p:spPr>
              <a:xfrm flipH="1" flipV="1">
                <a:off x="2819880" y="338040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Line 13"/>
              <p:cNvSpPr/>
              <p:nvPr/>
            </p:nvSpPr>
            <p:spPr>
              <a:xfrm flipH="1" flipV="1">
                <a:off x="2592360" y="337464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Line 14"/>
              <p:cNvSpPr/>
              <p:nvPr/>
            </p:nvSpPr>
            <p:spPr>
              <a:xfrm flipH="1" flipV="1">
                <a:off x="2959560" y="336744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Line 15"/>
              <p:cNvSpPr/>
              <p:nvPr/>
            </p:nvSpPr>
            <p:spPr>
              <a:xfrm flipV="1">
                <a:off x="2908800" y="3367440"/>
                <a:ext cx="5076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Line 16"/>
              <p:cNvSpPr/>
              <p:nvPr/>
            </p:nvSpPr>
            <p:spPr>
              <a:xfrm flipV="1">
                <a:off x="2681280" y="3361680"/>
                <a:ext cx="5076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Line 17"/>
              <p:cNvSpPr/>
              <p:nvPr/>
            </p:nvSpPr>
            <p:spPr>
              <a:xfrm flipH="1" flipV="1">
                <a:off x="2732040" y="3361680"/>
                <a:ext cx="87840" cy="18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Line 18"/>
              <p:cNvSpPr/>
              <p:nvPr/>
            </p:nvSpPr>
            <p:spPr>
              <a:xfrm flipH="1" flipV="1">
                <a:off x="2504880" y="3356640"/>
                <a:ext cx="87480" cy="18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Line 19"/>
              <p:cNvSpPr/>
              <p:nvPr/>
            </p:nvSpPr>
            <p:spPr>
              <a:xfrm flipV="1">
                <a:off x="3048480" y="3355560"/>
                <a:ext cx="50760" cy="3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Line 20"/>
              <p:cNvSpPr/>
              <p:nvPr/>
            </p:nvSpPr>
            <p:spPr>
              <a:xfrm flipH="1" flipV="1">
                <a:off x="2871720" y="3349080"/>
                <a:ext cx="8784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Line 21"/>
              <p:cNvSpPr/>
              <p:nvPr/>
            </p:nvSpPr>
            <p:spPr>
              <a:xfrm flipV="1">
                <a:off x="2819880" y="3349080"/>
                <a:ext cx="5184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Line 22"/>
              <p:cNvSpPr/>
              <p:nvPr/>
            </p:nvSpPr>
            <p:spPr>
              <a:xfrm flipH="1" flipV="1">
                <a:off x="2643120" y="3342240"/>
                <a:ext cx="88920" cy="19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Line 23"/>
              <p:cNvSpPr/>
              <p:nvPr/>
            </p:nvSpPr>
            <p:spPr>
              <a:xfrm flipV="1">
                <a:off x="2592360" y="334224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Line 24"/>
              <p:cNvSpPr/>
              <p:nvPr/>
            </p:nvSpPr>
            <p:spPr>
              <a:xfrm flipH="1" flipV="1">
                <a:off x="2415960" y="333828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Line 25"/>
              <p:cNvSpPr/>
              <p:nvPr/>
            </p:nvSpPr>
            <p:spPr>
              <a:xfrm flipH="1" flipV="1">
                <a:off x="3010680" y="3337200"/>
                <a:ext cx="8856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Line 26"/>
              <p:cNvSpPr/>
              <p:nvPr/>
            </p:nvSpPr>
            <p:spPr>
              <a:xfrm flipV="1">
                <a:off x="2959560" y="3337200"/>
                <a:ext cx="51120" cy="3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Line 27"/>
              <p:cNvSpPr/>
              <p:nvPr/>
            </p:nvSpPr>
            <p:spPr>
              <a:xfrm flipH="1" flipV="1">
                <a:off x="2782800" y="3329280"/>
                <a:ext cx="8892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Line 28"/>
              <p:cNvSpPr/>
              <p:nvPr/>
            </p:nvSpPr>
            <p:spPr>
              <a:xfrm flipV="1">
                <a:off x="2732040" y="332928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Line 29"/>
              <p:cNvSpPr/>
              <p:nvPr/>
            </p:nvSpPr>
            <p:spPr>
              <a:xfrm flipV="1">
                <a:off x="3099240" y="3323880"/>
                <a:ext cx="5112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Line 30"/>
              <p:cNvSpPr/>
              <p:nvPr/>
            </p:nvSpPr>
            <p:spPr>
              <a:xfrm flipV="1">
                <a:off x="2504880" y="3323160"/>
                <a:ext cx="5076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Line 31"/>
              <p:cNvSpPr/>
              <p:nvPr/>
            </p:nvSpPr>
            <p:spPr>
              <a:xfrm flipH="1" flipV="1">
                <a:off x="2555640" y="3323160"/>
                <a:ext cx="87480" cy="19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Line 32"/>
              <p:cNvSpPr/>
              <p:nvPr/>
            </p:nvSpPr>
            <p:spPr>
              <a:xfrm flipH="1" flipV="1">
                <a:off x="2327760" y="3318840"/>
                <a:ext cx="88200" cy="19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Line 33"/>
              <p:cNvSpPr/>
              <p:nvPr/>
            </p:nvSpPr>
            <p:spPr>
              <a:xfrm flipV="1">
                <a:off x="2871720" y="3317400"/>
                <a:ext cx="5076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Line 34"/>
              <p:cNvSpPr/>
              <p:nvPr/>
            </p:nvSpPr>
            <p:spPr>
              <a:xfrm flipH="1" flipV="1">
                <a:off x="2922480" y="3317400"/>
                <a:ext cx="8820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Line 35"/>
              <p:cNvSpPr/>
              <p:nvPr/>
            </p:nvSpPr>
            <p:spPr>
              <a:xfrm flipH="1" flipV="1">
                <a:off x="2694600" y="3308400"/>
                <a:ext cx="88200" cy="20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Line 36"/>
              <p:cNvSpPr/>
              <p:nvPr/>
            </p:nvSpPr>
            <p:spPr>
              <a:xfrm flipV="1">
                <a:off x="2643120" y="3308400"/>
                <a:ext cx="5148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Line 37"/>
              <p:cNvSpPr/>
              <p:nvPr/>
            </p:nvSpPr>
            <p:spPr>
              <a:xfrm flipH="1" flipV="1">
                <a:off x="3061800" y="3304800"/>
                <a:ext cx="88560" cy="19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Line 38"/>
              <p:cNvSpPr/>
              <p:nvPr/>
            </p:nvSpPr>
            <p:spPr>
              <a:xfrm flipV="1">
                <a:off x="3010680" y="3304800"/>
                <a:ext cx="5112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Line 39"/>
              <p:cNvSpPr/>
              <p:nvPr/>
            </p:nvSpPr>
            <p:spPr>
              <a:xfrm flipV="1">
                <a:off x="2415960" y="3302280"/>
                <a:ext cx="51480" cy="36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Line 40"/>
              <p:cNvSpPr/>
              <p:nvPr/>
            </p:nvSpPr>
            <p:spPr>
              <a:xfrm flipH="1" flipV="1">
                <a:off x="2467440" y="3302280"/>
                <a:ext cx="88200" cy="20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Line 41"/>
              <p:cNvSpPr/>
              <p:nvPr/>
            </p:nvSpPr>
            <p:spPr>
              <a:xfrm flipH="1" flipV="1">
                <a:off x="2239560" y="3299040"/>
                <a:ext cx="8820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Line 42"/>
              <p:cNvSpPr/>
              <p:nvPr/>
            </p:nvSpPr>
            <p:spPr>
              <a:xfrm flipH="1" flipV="1">
                <a:off x="2834280" y="3295800"/>
                <a:ext cx="8820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Line 43"/>
              <p:cNvSpPr/>
              <p:nvPr/>
            </p:nvSpPr>
            <p:spPr>
              <a:xfrm flipV="1">
                <a:off x="2782800" y="3295800"/>
                <a:ext cx="5148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Line 44"/>
              <p:cNvSpPr/>
              <p:nvPr/>
            </p:nvSpPr>
            <p:spPr>
              <a:xfrm flipV="1">
                <a:off x="3150360" y="3294000"/>
                <a:ext cx="51120" cy="29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Line 45"/>
              <p:cNvSpPr/>
              <p:nvPr/>
            </p:nvSpPr>
            <p:spPr>
              <a:xfrm flipH="1" flipV="1">
                <a:off x="2606400" y="3286800"/>
                <a:ext cx="8820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46"/>
              <p:cNvSpPr/>
              <p:nvPr/>
            </p:nvSpPr>
            <p:spPr>
              <a:xfrm flipV="1">
                <a:off x="2555640" y="3286800"/>
                <a:ext cx="50760" cy="36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Line 47"/>
              <p:cNvSpPr/>
              <p:nvPr/>
            </p:nvSpPr>
            <p:spPr>
              <a:xfrm flipV="1">
                <a:off x="2922480" y="3283560"/>
                <a:ext cx="5148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Line 48"/>
              <p:cNvSpPr/>
              <p:nvPr/>
            </p:nvSpPr>
            <p:spPr>
              <a:xfrm flipH="1" flipV="1">
                <a:off x="2973960" y="3283560"/>
                <a:ext cx="87840" cy="21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Line 49"/>
              <p:cNvSpPr/>
              <p:nvPr/>
            </p:nvSpPr>
            <p:spPr>
              <a:xfrm flipV="1">
                <a:off x="2327760" y="3281760"/>
                <a:ext cx="50760" cy="37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Line 50"/>
              <p:cNvSpPr/>
              <p:nvPr/>
            </p:nvSpPr>
            <p:spPr>
              <a:xfrm flipH="1" flipV="1">
                <a:off x="2378520" y="3281760"/>
                <a:ext cx="88920" cy="20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Line 51"/>
              <p:cNvSpPr/>
              <p:nvPr/>
            </p:nvSpPr>
            <p:spPr>
              <a:xfrm flipH="1" flipV="1">
                <a:off x="2151360" y="3279240"/>
                <a:ext cx="8820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Line 52"/>
              <p:cNvSpPr/>
              <p:nvPr/>
            </p:nvSpPr>
            <p:spPr>
              <a:xfrm flipH="1" flipV="1">
                <a:off x="2745360" y="3273120"/>
                <a:ext cx="88920" cy="22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Line 53"/>
              <p:cNvSpPr/>
              <p:nvPr/>
            </p:nvSpPr>
            <p:spPr>
              <a:xfrm flipV="1">
                <a:off x="2694600" y="3273120"/>
                <a:ext cx="50760" cy="35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Line 54"/>
              <p:cNvSpPr/>
              <p:nvPr/>
            </p:nvSpPr>
            <p:spPr>
              <a:xfrm flipH="1" flipV="1">
                <a:off x="3112560" y="3273120"/>
                <a:ext cx="88920" cy="20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Line 55"/>
              <p:cNvSpPr/>
              <p:nvPr/>
            </p:nvSpPr>
            <p:spPr>
              <a:xfrm flipV="1">
                <a:off x="3061800" y="3273120"/>
                <a:ext cx="5076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Line 56"/>
              <p:cNvSpPr/>
              <p:nvPr/>
            </p:nvSpPr>
            <p:spPr>
              <a:xfrm flipV="1">
                <a:off x="2467440" y="3264840"/>
                <a:ext cx="50760" cy="37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Line 57"/>
              <p:cNvSpPr/>
              <p:nvPr/>
            </p:nvSpPr>
            <p:spPr>
              <a:xfrm flipH="1" flipV="1">
                <a:off x="2518200" y="3264840"/>
                <a:ext cx="88200" cy="21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Line 58"/>
              <p:cNvSpPr/>
              <p:nvPr/>
            </p:nvSpPr>
            <p:spPr>
              <a:xfrm flipV="1">
                <a:off x="3201480" y="3262320"/>
                <a:ext cx="5076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Line 59"/>
              <p:cNvSpPr/>
              <p:nvPr/>
            </p:nvSpPr>
            <p:spPr>
              <a:xfrm flipH="1" flipV="1">
                <a:off x="2062440" y="326088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Line 60"/>
              <p:cNvSpPr/>
              <p:nvPr/>
            </p:nvSpPr>
            <p:spPr>
              <a:xfrm flipV="1">
                <a:off x="2834280" y="3260880"/>
                <a:ext cx="50760" cy="34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Line 61"/>
              <p:cNvSpPr/>
              <p:nvPr/>
            </p:nvSpPr>
            <p:spPr>
              <a:xfrm flipH="1" flipV="1">
                <a:off x="2885040" y="3260880"/>
                <a:ext cx="88920" cy="22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Line 62"/>
              <p:cNvSpPr/>
              <p:nvPr/>
            </p:nvSpPr>
            <p:spPr>
              <a:xfrm flipV="1">
                <a:off x="2239560" y="3260880"/>
                <a:ext cx="51480" cy="38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Line 63"/>
              <p:cNvSpPr/>
              <p:nvPr/>
            </p:nvSpPr>
            <p:spPr>
              <a:xfrm flipH="1" flipV="1">
                <a:off x="2291040" y="3260880"/>
                <a:ext cx="87480" cy="20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Line 64"/>
              <p:cNvSpPr/>
              <p:nvPr/>
            </p:nvSpPr>
            <p:spPr>
              <a:xfrm flipV="1">
                <a:off x="2973960" y="3249360"/>
                <a:ext cx="50760" cy="34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Line 65"/>
              <p:cNvSpPr/>
              <p:nvPr/>
            </p:nvSpPr>
            <p:spPr>
              <a:xfrm flipH="1" flipV="1">
                <a:off x="3024720" y="3249360"/>
                <a:ext cx="87840" cy="2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Line 66"/>
              <p:cNvSpPr/>
              <p:nvPr/>
            </p:nvSpPr>
            <p:spPr>
              <a:xfrm flipV="1">
                <a:off x="2606400" y="3248280"/>
                <a:ext cx="51480" cy="38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Line 67"/>
              <p:cNvSpPr/>
              <p:nvPr/>
            </p:nvSpPr>
            <p:spPr>
              <a:xfrm flipH="1" flipV="1">
                <a:off x="2657880" y="3248280"/>
                <a:ext cx="87480" cy="24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Line 68"/>
              <p:cNvSpPr/>
              <p:nvPr/>
            </p:nvSpPr>
            <p:spPr>
              <a:xfrm flipH="1" flipV="1">
                <a:off x="1974600" y="3242520"/>
                <a:ext cx="8784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Line 69"/>
              <p:cNvSpPr/>
              <p:nvPr/>
            </p:nvSpPr>
            <p:spPr>
              <a:xfrm flipH="1" flipV="1">
                <a:off x="2429280" y="3240720"/>
                <a:ext cx="88920" cy="24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Line 70"/>
              <p:cNvSpPr/>
              <p:nvPr/>
            </p:nvSpPr>
            <p:spPr>
              <a:xfrm flipV="1">
                <a:off x="2378520" y="3240720"/>
                <a:ext cx="50760" cy="41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Line 71"/>
              <p:cNvSpPr/>
              <p:nvPr/>
            </p:nvSpPr>
            <p:spPr>
              <a:xfrm flipH="1" flipV="1">
                <a:off x="3163320" y="3239280"/>
                <a:ext cx="88920" cy="23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Line 72"/>
              <p:cNvSpPr/>
              <p:nvPr/>
            </p:nvSpPr>
            <p:spPr>
              <a:xfrm flipV="1">
                <a:off x="3112560" y="3239280"/>
                <a:ext cx="5076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Line 73"/>
              <p:cNvSpPr/>
              <p:nvPr/>
            </p:nvSpPr>
            <p:spPr>
              <a:xfrm flipV="1">
                <a:off x="2151360" y="3239280"/>
                <a:ext cx="50760" cy="39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Line 74"/>
              <p:cNvSpPr/>
              <p:nvPr/>
            </p:nvSpPr>
            <p:spPr>
              <a:xfrm flipH="1" flipV="1">
                <a:off x="2202120" y="3239280"/>
                <a:ext cx="8892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Line 75"/>
              <p:cNvSpPr/>
              <p:nvPr/>
            </p:nvSpPr>
            <p:spPr>
              <a:xfrm flipH="1" flipV="1">
                <a:off x="2796120" y="3235320"/>
                <a:ext cx="88920" cy="25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Line 76"/>
              <p:cNvSpPr/>
              <p:nvPr/>
            </p:nvSpPr>
            <p:spPr>
              <a:xfrm flipV="1">
                <a:off x="2745360" y="3235320"/>
                <a:ext cx="50760" cy="37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Line 77"/>
              <p:cNvSpPr/>
              <p:nvPr/>
            </p:nvSpPr>
            <p:spPr>
              <a:xfrm flipV="1">
                <a:off x="3252240" y="322992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Line 78"/>
              <p:cNvSpPr/>
              <p:nvPr/>
            </p:nvSpPr>
            <p:spPr>
              <a:xfrm flipH="1" flipV="1">
                <a:off x="1885680" y="3225240"/>
                <a:ext cx="88920" cy="17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Line 79"/>
              <p:cNvSpPr/>
              <p:nvPr/>
            </p:nvSpPr>
            <p:spPr>
              <a:xfrm flipV="1">
                <a:off x="2885040" y="3223440"/>
                <a:ext cx="50760" cy="37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Line 80"/>
              <p:cNvSpPr/>
              <p:nvPr/>
            </p:nvSpPr>
            <p:spPr>
              <a:xfrm flipH="1" flipV="1">
                <a:off x="2935800" y="3223440"/>
                <a:ext cx="8892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Line 81"/>
              <p:cNvSpPr/>
              <p:nvPr/>
            </p:nvSpPr>
            <p:spPr>
              <a:xfrm flipV="1">
                <a:off x="2518200" y="3222000"/>
                <a:ext cx="50760" cy="42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Line 82"/>
              <p:cNvSpPr/>
              <p:nvPr/>
            </p:nvSpPr>
            <p:spPr>
              <a:xfrm flipH="1" flipV="1">
                <a:off x="2568960" y="3222000"/>
                <a:ext cx="88920" cy="26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Line 83"/>
              <p:cNvSpPr/>
              <p:nvPr/>
            </p:nvSpPr>
            <p:spPr>
              <a:xfrm flipV="1">
                <a:off x="2062440" y="3219120"/>
                <a:ext cx="50760" cy="41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Line 84"/>
              <p:cNvSpPr/>
              <p:nvPr/>
            </p:nvSpPr>
            <p:spPr>
              <a:xfrm flipH="1" flipV="1">
                <a:off x="2113200" y="3219120"/>
                <a:ext cx="88920" cy="20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Line 85"/>
              <p:cNvSpPr/>
              <p:nvPr/>
            </p:nvSpPr>
            <p:spPr>
              <a:xfrm flipV="1">
                <a:off x="2291040" y="3216960"/>
                <a:ext cx="50760" cy="43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Line 86"/>
              <p:cNvSpPr/>
              <p:nvPr/>
            </p:nvSpPr>
            <p:spPr>
              <a:xfrm flipH="1" flipV="1">
                <a:off x="2341800" y="3216960"/>
                <a:ext cx="87480" cy="2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Line 87"/>
              <p:cNvSpPr/>
              <p:nvPr/>
            </p:nvSpPr>
            <p:spPr>
              <a:xfrm flipH="1" flipV="1">
                <a:off x="3075480" y="3214440"/>
                <a:ext cx="87840" cy="24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Line 88"/>
              <p:cNvSpPr/>
              <p:nvPr/>
            </p:nvSpPr>
            <p:spPr>
              <a:xfrm flipV="1">
                <a:off x="3024720" y="3214440"/>
                <a:ext cx="50760" cy="34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Line 89"/>
              <p:cNvSpPr/>
              <p:nvPr/>
            </p:nvSpPr>
            <p:spPr>
              <a:xfrm flipH="1" flipV="1">
                <a:off x="1796760" y="3208320"/>
                <a:ext cx="88920" cy="16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Line 90"/>
              <p:cNvSpPr/>
              <p:nvPr/>
            </p:nvSpPr>
            <p:spPr>
              <a:xfrm flipH="1" flipV="1">
                <a:off x="3214080" y="3205800"/>
                <a:ext cx="88920" cy="24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Line 91"/>
              <p:cNvSpPr/>
              <p:nvPr/>
            </p:nvSpPr>
            <p:spPr>
              <a:xfrm flipV="1">
                <a:off x="3163320" y="3205800"/>
                <a:ext cx="5076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Line 92"/>
              <p:cNvSpPr/>
              <p:nvPr/>
            </p:nvSpPr>
            <p:spPr>
              <a:xfrm flipH="1" flipV="1">
                <a:off x="2708640" y="3205800"/>
                <a:ext cx="87480" cy="29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Line 93"/>
              <p:cNvSpPr/>
              <p:nvPr/>
            </p:nvSpPr>
            <p:spPr>
              <a:xfrm flipV="1">
                <a:off x="2657880" y="3205800"/>
                <a:ext cx="50760" cy="42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Line 94"/>
              <p:cNvSpPr/>
              <p:nvPr/>
            </p:nvSpPr>
            <p:spPr>
              <a:xfrm flipH="1" flipV="1">
                <a:off x="2025360" y="3199320"/>
                <a:ext cx="8784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Line 95"/>
              <p:cNvSpPr/>
              <p:nvPr/>
            </p:nvSpPr>
            <p:spPr>
              <a:xfrm flipV="1">
                <a:off x="1974600" y="3199320"/>
                <a:ext cx="50760" cy="43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Line 96"/>
              <p:cNvSpPr/>
              <p:nvPr/>
            </p:nvSpPr>
            <p:spPr>
              <a:xfrm flipV="1">
                <a:off x="3303000" y="3198600"/>
                <a:ext cx="5076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Line 97"/>
              <p:cNvSpPr/>
              <p:nvPr/>
            </p:nvSpPr>
            <p:spPr>
              <a:xfrm flipH="1" flipV="1">
                <a:off x="2480040" y="3192840"/>
                <a:ext cx="8892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Line 98"/>
              <p:cNvSpPr/>
              <p:nvPr/>
            </p:nvSpPr>
            <p:spPr>
              <a:xfrm flipV="1">
                <a:off x="2429280" y="3192840"/>
                <a:ext cx="50760" cy="47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Line 99"/>
              <p:cNvSpPr/>
              <p:nvPr/>
            </p:nvSpPr>
            <p:spPr>
              <a:xfrm flipH="1" flipV="1">
                <a:off x="2846880" y="3192840"/>
                <a:ext cx="88920" cy="30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Line 100"/>
              <p:cNvSpPr/>
              <p:nvPr/>
            </p:nvSpPr>
            <p:spPr>
              <a:xfrm flipV="1">
                <a:off x="2796120" y="3192840"/>
                <a:ext cx="50760" cy="42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Line 101"/>
              <p:cNvSpPr/>
              <p:nvPr/>
            </p:nvSpPr>
            <p:spPr>
              <a:xfrm flipH="1" flipV="1">
                <a:off x="1709280" y="3191760"/>
                <a:ext cx="87480" cy="16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Line 102"/>
              <p:cNvSpPr/>
              <p:nvPr/>
            </p:nvSpPr>
            <p:spPr>
              <a:xfrm flipV="1">
                <a:off x="2202120" y="3191760"/>
                <a:ext cx="50760" cy="47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Line 103"/>
              <p:cNvSpPr/>
              <p:nvPr/>
            </p:nvSpPr>
            <p:spPr>
              <a:xfrm flipH="1" flipV="1">
                <a:off x="2252880" y="3191760"/>
                <a:ext cx="88920" cy="25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Line 104"/>
              <p:cNvSpPr/>
              <p:nvPr/>
            </p:nvSpPr>
            <p:spPr>
              <a:xfrm flipV="1">
                <a:off x="2935800" y="3184200"/>
                <a:ext cx="50760" cy="39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Line 105"/>
              <p:cNvSpPr/>
              <p:nvPr/>
            </p:nvSpPr>
            <p:spPr>
              <a:xfrm flipH="1" flipV="1">
                <a:off x="2986560" y="3184200"/>
                <a:ext cx="88920" cy="3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Line 106"/>
              <p:cNvSpPr/>
              <p:nvPr/>
            </p:nvSpPr>
            <p:spPr>
              <a:xfrm flipH="1" flipV="1">
                <a:off x="1936440" y="3182040"/>
                <a:ext cx="88920" cy="17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Line 107"/>
              <p:cNvSpPr/>
              <p:nvPr/>
            </p:nvSpPr>
            <p:spPr>
              <a:xfrm flipV="1">
                <a:off x="1885680" y="3182040"/>
                <a:ext cx="50760" cy="43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Line 108"/>
              <p:cNvSpPr/>
              <p:nvPr/>
            </p:nvSpPr>
            <p:spPr>
              <a:xfrm flipV="1">
                <a:off x="3075480" y="3177720"/>
                <a:ext cx="5076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Line 109"/>
              <p:cNvSpPr/>
              <p:nvPr/>
            </p:nvSpPr>
            <p:spPr>
              <a:xfrm flipH="1" flipV="1">
                <a:off x="3126240" y="3177720"/>
                <a:ext cx="87840" cy="2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Line 110"/>
              <p:cNvSpPr/>
              <p:nvPr/>
            </p:nvSpPr>
            <p:spPr>
              <a:xfrm flipH="1" flipV="1">
                <a:off x="1620360" y="3176280"/>
                <a:ext cx="88920" cy="15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Line 111"/>
              <p:cNvSpPr/>
              <p:nvPr/>
            </p:nvSpPr>
            <p:spPr>
              <a:xfrm flipV="1">
                <a:off x="2568960" y="3172680"/>
                <a:ext cx="50760" cy="49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Line 112"/>
              <p:cNvSpPr/>
              <p:nvPr/>
            </p:nvSpPr>
            <p:spPr>
              <a:xfrm flipH="1" flipV="1">
                <a:off x="2619720" y="3172680"/>
                <a:ext cx="88920" cy="33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Line 113"/>
              <p:cNvSpPr/>
              <p:nvPr/>
            </p:nvSpPr>
            <p:spPr>
              <a:xfrm flipH="1" flipV="1">
                <a:off x="3264840" y="3172680"/>
                <a:ext cx="8892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Line 114"/>
              <p:cNvSpPr/>
              <p:nvPr/>
            </p:nvSpPr>
            <p:spPr>
              <a:xfrm flipV="1">
                <a:off x="3214080" y="3172680"/>
                <a:ext cx="50760" cy="33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Line 115"/>
              <p:cNvSpPr/>
              <p:nvPr/>
            </p:nvSpPr>
            <p:spPr>
              <a:xfrm flipV="1">
                <a:off x="2113200" y="3169440"/>
                <a:ext cx="50760" cy="49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Line 116"/>
              <p:cNvSpPr/>
              <p:nvPr/>
            </p:nvSpPr>
            <p:spPr>
              <a:xfrm flipH="1" flipV="1">
                <a:off x="2163960" y="3169440"/>
                <a:ext cx="88920" cy="22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Line 117"/>
              <p:cNvSpPr/>
              <p:nvPr/>
            </p:nvSpPr>
            <p:spPr>
              <a:xfrm flipV="1">
                <a:off x="3353760" y="3165480"/>
                <a:ext cx="50760" cy="33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Line 118"/>
              <p:cNvSpPr/>
              <p:nvPr/>
            </p:nvSpPr>
            <p:spPr>
              <a:xfrm flipH="1" flipV="1">
                <a:off x="1847880" y="3165480"/>
                <a:ext cx="88560" cy="16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Line 119"/>
              <p:cNvSpPr/>
              <p:nvPr/>
            </p:nvSpPr>
            <p:spPr>
              <a:xfrm flipV="1">
                <a:off x="1796760" y="3165480"/>
                <a:ext cx="51120" cy="42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Line 120"/>
              <p:cNvSpPr/>
              <p:nvPr/>
            </p:nvSpPr>
            <p:spPr>
              <a:xfrm flipH="1" flipV="1">
                <a:off x="2392560" y="3163680"/>
                <a:ext cx="8748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Line 121"/>
              <p:cNvSpPr/>
              <p:nvPr/>
            </p:nvSpPr>
            <p:spPr>
              <a:xfrm flipV="1">
                <a:off x="2341800" y="3163680"/>
                <a:ext cx="50760" cy="53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Line 122"/>
              <p:cNvSpPr/>
              <p:nvPr/>
            </p:nvSpPr>
            <p:spPr>
              <a:xfrm flipH="1" flipV="1">
                <a:off x="1531440" y="3161880"/>
                <a:ext cx="88920" cy="14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Line 123"/>
              <p:cNvSpPr/>
              <p:nvPr/>
            </p:nvSpPr>
            <p:spPr>
              <a:xfrm flipH="1" flipV="1">
                <a:off x="2759400" y="3157200"/>
                <a:ext cx="87480" cy="35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Line 124"/>
              <p:cNvSpPr/>
              <p:nvPr/>
            </p:nvSpPr>
            <p:spPr>
              <a:xfrm flipV="1">
                <a:off x="2708640" y="3157200"/>
                <a:ext cx="50760" cy="48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Line 125"/>
              <p:cNvSpPr/>
              <p:nvPr/>
            </p:nvSpPr>
            <p:spPr>
              <a:xfrm flipV="1">
                <a:off x="1709280" y="3151080"/>
                <a:ext cx="50760" cy="40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Line 126"/>
              <p:cNvSpPr/>
              <p:nvPr/>
            </p:nvSpPr>
            <p:spPr>
              <a:xfrm flipH="1" flipV="1">
                <a:off x="1760040" y="3151080"/>
                <a:ext cx="87840" cy="14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Line 127"/>
              <p:cNvSpPr/>
              <p:nvPr/>
            </p:nvSpPr>
            <p:spPr>
              <a:xfrm flipV="1">
                <a:off x="2025360" y="3147120"/>
                <a:ext cx="50760" cy="52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Line 128"/>
              <p:cNvSpPr/>
              <p:nvPr/>
            </p:nvSpPr>
            <p:spPr>
              <a:xfrm flipH="1" flipV="1">
                <a:off x="2076120" y="3147120"/>
                <a:ext cx="87840" cy="22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Line 129"/>
              <p:cNvSpPr/>
              <p:nvPr/>
            </p:nvSpPr>
            <p:spPr>
              <a:xfrm flipV="1">
                <a:off x="2846880" y="3147120"/>
                <a:ext cx="51120" cy="45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Line 130"/>
              <p:cNvSpPr/>
              <p:nvPr/>
            </p:nvSpPr>
            <p:spPr>
              <a:xfrm flipH="1" flipV="1">
                <a:off x="2898000" y="3147120"/>
                <a:ext cx="88560" cy="37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Line 131"/>
              <p:cNvSpPr/>
              <p:nvPr/>
            </p:nvSpPr>
            <p:spPr>
              <a:xfrm flipH="1" flipV="1">
                <a:off x="1443960" y="3146400"/>
                <a:ext cx="87480" cy="15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Line 132"/>
              <p:cNvSpPr/>
              <p:nvPr/>
            </p:nvSpPr>
            <p:spPr>
              <a:xfrm flipV="1">
                <a:off x="2986560" y="3143520"/>
                <a:ext cx="51120" cy="40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Line 133"/>
              <p:cNvSpPr/>
              <p:nvPr/>
            </p:nvSpPr>
            <p:spPr>
              <a:xfrm flipH="1" flipV="1">
                <a:off x="3037680" y="3143520"/>
                <a:ext cx="88560" cy="34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Line 134"/>
              <p:cNvSpPr/>
              <p:nvPr/>
            </p:nvSpPr>
            <p:spPr>
              <a:xfrm flipV="1">
                <a:off x="3126240" y="3141000"/>
                <a:ext cx="5112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Line 135"/>
              <p:cNvSpPr/>
              <p:nvPr/>
            </p:nvSpPr>
            <p:spPr>
              <a:xfrm flipH="1" flipV="1">
                <a:off x="3177360" y="3141000"/>
                <a:ext cx="8748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Line 136"/>
              <p:cNvSpPr/>
              <p:nvPr/>
            </p:nvSpPr>
            <p:spPr>
              <a:xfrm flipH="1" flipV="1">
                <a:off x="3315600" y="3138840"/>
                <a:ext cx="88920" cy="26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Line 137"/>
              <p:cNvSpPr/>
              <p:nvPr/>
            </p:nvSpPr>
            <p:spPr>
              <a:xfrm flipV="1">
                <a:off x="3264840" y="3138840"/>
                <a:ext cx="5076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Line 138"/>
              <p:cNvSpPr/>
              <p:nvPr/>
            </p:nvSpPr>
            <p:spPr>
              <a:xfrm flipV="1">
                <a:off x="2480040" y="3137760"/>
                <a:ext cx="50760" cy="55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Line 139"/>
              <p:cNvSpPr/>
              <p:nvPr/>
            </p:nvSpPr>
            <p:spPr>
              <a:xfrm flipH="1" flipV="1">
                <a:off x="2530800" y="3137760"/>
                <a:ext cx="88920" cy="34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Line 140"/>
              <p:cNvSpPr/>
              <p:nvPr/>
            </p:nvSpPr>
            <p:spPr>
              <a:xfrm flipV="1">
                <a:off x="1620360" y="3136320"/>
                <a:ext cx="50760" cy="39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Line 141"/>
              <p:cNvSpPr/>
              <p:nvPr/>
            </p:nvSpPr>
            <p:spPr>
              <a:xfrm flipH="1" flipV="1">
                <a:off x="1671120" y="3136320"/>
                <a:ext cx="88920" cy="14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Line 142"/>
              <p:cNvSpPr/>
              <p:nvPr/>
            </p:nvSpPr>
            <p:spPr>
              <a:xfrm flipV="1">
                <a:off x="3404520" y="3134520"/>
                <a:ext cx="50760" cy="30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Line 143"/>
              <p:cNvSpPr/>
              <p:nvPr/>
            </p:nvSpPr>
            <p:spPr>
              <a:xfrm flipH="1" flipV="1">
                <a:off x="2303640" y="3134520"/>
                <a:ext cx="8892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Line 144"/>
              <p:cNvSpPr/>
              <p:nvPr/>
            </p:nvSpPr>
            <p:spPr>
              <a:xfrm flipV="1">
                <a:off x="2252880" y="3134520"/>
                <a:ext cx="50760" cy="57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Line 145"/>
              <p:cNvSpPr/>
              <p:nvPr/>
            </p:nvSpPr>
            <p:spPr>
              <a:xfrm flipH="1" flipV="1">
                <a:off x="1355040" y="3131280"/>
                <a:ext cx="8892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Line 146"/>
              <p:cNvSpPr/>
              <p:nvPr/>
            </p:nvSpPr>
            <p:spPr>
              <a:xfrm flipH="1" flipV="1">
                <a:off x="1987560" y="3128760"/>
                <a:ext cx="8856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Line 147"/>
              <p:cNvSpPr/>
              <p:nvPr/>
            </p:nvSpPr>
            <p:spPr>
              <a:xfrm flipV="1">
                <a:off x="1936440" y="3128760"/>
                <a:ext cx="51120" cy="53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Line 148"/>
              <p:cNvSpPr/>
              <p:nvPr/>
            </p:nvSpPr>
            <p:spPr>
              <a:xfrm flipV="1">
                <a:off x="1531440" y="3123720"/>
                <a:ext cx="50760" cy="38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Line 149"/>
              <p:cNvSpPr/>
              <p:nvPr/>
            </p:nvSpPr>
            <p:spPr>
              <a:xfrm flipH="1" flipV="1">
                <a:off x="1582200" y="3123720"/>
                <a:ext cx="88920" cy="12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Line 150"/>
              <p:cNvSpPr/>
              <p:nvPr/>
            </p:nvSpPr>
            <p:spPr>
              <a:xfrm flipH="1" flipV="1">
                <a:off x="2670480" y="3116160"/>
                <a:ext cx="88920" cy="41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Line 151"/>
              <p:cNvSpPr/>
              <p:nvPr/>
            </p:nvSpPr>
            <p:spPr>
              <a:xfrm flipV="1">
                <a:off x="2619720" y="3116160"/>
                <a:ext cx="50760" cy="56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Line 152"/>
              <p:cNvSpPr/>
              <p:nvPr/>
            </p:nvSpPr>
            <p:spPr>
              <a:xfrm flipH="1" flipV="1">
                <a:off x="1266120" y="3116160"/>
                <a:ext cx="8892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Line 153"/>
              <p:cNvSpPr/>
              <p:nvPr/>
            </p:nvSpPr>
            <p:spPr>
              <a:xfrm flipH="1" flipV="1">
                <a:off x="1898640" y="3114360"/>
                <a:ext cx="88920" cy="14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Line 154"/>
              <p:cNvSpPr/>
              <p:nvPr/>
            </p:nvSpPr>
            <p:spPr>
              <a:xfrm flipV="1">
                <a:off x="1847880" y="3114360"/>
                <a:ext cx="50760" cy="51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Line 155"/>
              <p:cNvSpPr/>
              <p:nvPr/>
            </p:nvSpPr>
            <p:spPr>
              <a:xfrm flipV="1">
                <a:off x="1443960" y="3110400"/>
                <a:ext cx="50760" cy="36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Line 156"/>
              <p:cNvSpPr/>
              <p:nvPr/>
            </p:nvSpPr>
            <p:spPr>
              <a:xfrm flipH="1" flipV="1">
                <a:off x="1494720" y="3110400"/>
                <a:ext cx="87480" cy="13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Line 157"/>
              <p:cNvSpPr/>
              <p:nvPr/>
            </p:nvSpPr>
            <p:spPr>
              <a:xfrm flipV="1">
                <a:off x="2163960" y="3107160"/>
                <a:ext cx="50760" cy="62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Line 158"/>
              <p:cNvSpPr/>
              <p:nvPr/>
            </p:nvSpPr>
            <p:spPr>
              <a:xfrm flipH="1" flipV="1">
                <a:off x="2214720" y="3107160"/>
                <a:ext cx="8892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Line 159"/>
              <p:cNvSpPr/>
              <p:nvPr/>
            </p:nvSpPr>
            <p:spPr>
              <a:xfrm flipH="1" flipV="1">
                <a:off x="3367080" y="3105360"/>
                <a:ext cx="8820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Line 160"/>
              <p:cNvSpPr/>
              <p:nvPr/>
            </p:nvSpPr>
            <p:spPr>
              <a:xfrm flipV="1">
                <a:off x="3315600" y="3105360"/>
                <a:ext cx="5148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Line 161"/>
              <p:cNvSpPr/>
              <p:nvPr/>
            </p:nvSpPr>
            <p:spPr>
              <a:xfrm flipH="1" flipV="1">
                <a:off x="2810160" y="3103920"/>
                <a:ext cx="87840" cy="43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Line 162"/>
              <p:cNvSpPr/>
              <p:nvPr/>
            </p:nvSpPr>
            <p:spPr>
              <a:xfrm flipV="1">
                <a:off x="2759400" y="3103920"/>
                <a:ext cx="50760" cy="53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Line 163"/>
              <p:cNvSpPr/>
              <p:nvPr/>
            </p:nvSpPr>
            <p:spPr>
              <a:xfrm flipV="1">
                <a:off x="3177360" y="3103920"/>
                <a:ext cx="50760" cy="37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Line 164"/>
              <p:cNvSpPr/>
              <p:nvPr/>
            </p:nvSpPr>
            <p:spPr>
              <a:xfrm flipH="1" flipV="1">
                <a:off x="3228120" y="3103920"/>
                <a:ext cx="87480" cy="34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Line 165"/>
              <p:cNvSpPr/>
              <p:nvPr/>
            </p:nvSpPr>
            <p:spPr>
              <a:xfrm flipV="1">
                <a:off x="3455280" y="3103920"/>
                <a:ext cx="51480" cy="30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Line 166"/>
              <p:cNvSpPr/>
              <p:nvPr/>
            </p:nvSpPr>
            <p:spPr>
              <a:xfrm flipH="1" flipV="1">
                <a:off x="3088440" y="3100680"/>
                <a:ext cx="88920" cy="40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Line 167"/>
              <p:cNvSpPr/>
              <p:nvPr/>
            </p:nvSpPr>
            <p:spPr>
              <a:xfrm flipV="1">
                <a:off x="3037680" y="3100680"/>
                <a:ext cx="50760" cy="42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Line 168"/>
              <p:cNvSpPr/>
              <p:nvPr/>
            </p:nvSpPr>
            <p:spPr>
              <a:xfrm flipV="1">
                <a:off x="1760040" y="3100680"/>
                <a:ext cx="50760" cy="50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Line 169"/>
              <p:cNvSpPr/>
              <p:nvPr/>
            </p:nvSpPr>
            <p:spPr>
              <a:xfrm flipH="1" flipV="1">
                <a:off x="1810800" y="3100680"/>
                <a:ext cx="87840" cy="13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Line 170"/>
              <p:cNvSpPr/>
              <p:nvPr/>
            </p:nvSpPr>
            <p:spPr>
              <a:xfrm flipV="1">
                <a:off x="2392560" y="3100680"/>
                <a:ext cx="50760" cy="63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Line 171"/>
              <p:cNvSpPr/>
              <p:nvPr/>
            </p:nvSpPr>
            <p:spPr>
              <a:xfrm flipH="1" flipV="1">
                <a:off x="2443320" y="3100680"/>
                <a:ext cx="87480" cy="37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Line 172"/>
              <p:cNvSpPr/>
              <p:nvPr/>
            </p:nvSpPr>
            <p:spPr>
              <a:xfrm flipH="1" flipV="1">
                <a:off x="1178640" y="3099600"/>
                <a:ext cx="87480" cy="16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Line 173"/>
              <p:cNvSpPr/>
              <p:nvPr/>
            </p:nvSpPr>
            <p:spPr>
              <a:xfrm flipH="1" flipV="1">
                <a:off x="2948760" y="3099600"/>
                <a:ext cx="88920" cy="43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Line 174"/>
              <p:cNvSpPr/>
              <p:nvPr/>
            </p:nvSpPr>
            <p:spPr>
              <a:xfrm flipV="1">
                <a:off x="2898000" y="3099600"/>
                <a:ext cx="50760" cy="47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Line 175"/>
              <p:cNvSpPr/>
              <p:nvPr/>
            </p:nvSpPr>
            <p:spPr>
              <a:xfrm flipV="1">
                <a:off x="1355040" y="3096360"/>
                <a:ext cx="50760" cy="34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Line 176"/>
              <p:cNvSpPr/>
              <p:nvPr/>
            </p:nvSpPr>
            <p:spPr>
              <a:xfrm flipH="1" flipV="1">
                <a:off x="1405800" y="3096360"/>
                <a:ext cx="88920" cy="14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Line 177"/>
              <p:cNvSpPr/>
              <p:nvPr/>
            </p:nvSpPr>
            <p:spPr>
              <a:xfrm flipV="1">
                <a:off x="1671120" y="3088800"/>
                <a:ext cx="50760" cy="47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Line 178"/>
              <p:cNvSpPr/>
              <p:nvPr/>
            </p:nvSpPr>
            <p:spPr>
              <a:xfrm flipH="1" flipV="1">
                <a:off x="1721880" y="3088800"/>
                <a:ext cx="88920" cy="11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Line 179"/>
              <p:cNvSpPr/>
              <p:nvPr/>
            </p:nvSpPr>
            <p:spPr>
              <a:xfrm flipH="1" flipV="1">
                <a:off x="1089720" y="3084840"/>
                <a:ext cx="88920" cy="14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Line 180"/>
              <p:cNvSpPr/>
              <p:nvPr/>
            </p:nvSpPr>
            <p:spPr>
              <a:xfrm flipV="1">
                <a:off x="2076120" y="3083760"/>
                <a:ext cx="51120" cy="63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Line 181"/>
              <p:cNvSpPr/>
              <p:nvPr/>
            </p:nvSpPr>
            <p:spPr>
              <a:xfrm flipH="1" flipV="1">
                <a:off x="2127240" y="3083760"/>
                <a:ext cx="87480" cy="23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Line 182"/>
              <p:cNvSpPr/>
              <p:nvPr/>
            </p:nvSpPr>
            <p:spPr>
              <a:xfrm flipV="1">
                <a:off x="1266120" y="3082320"/>
                <a:ext cx="5076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Line 183"/>
              <p:cNvSpPr/>
              <p:nvPr/>
            </p:nvSpPr>
            <p:spPr>
              <a:xfrm flipH="1" flipV="1">
                <a:off x="1316880" y="3082320"/>
                <a:ext cx="88920" cy="14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Line 184"/>
              <p:cNvSpPr/>
              <p:nvPr/>
            </p:nvSpPr>
            <p:spPr>
              <a:xfrm flipV="1">
                <a:off x="1582200" y="3079440"/>
                <a:ext cx="50760" cy="44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Line 185"/>
              <p:cNvSpPr/>
              <p:nvPr/>
            </p:nvSpPr>
            <p:spPr>
              <a:xfrm flipH="1" flipV="1">
                <a:off x="1632960" y="3079440"/>
                <a:ext cx="88920" cy="9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Line 186"/>
              <p:cNvSpPr/>
              <p:nvPr/>
            </p:nvSpPr>
            <p:spPr>
              <a:xfrm flipV="1">
                <a:off x="3506760" y="3073680"/>
                <a:ext cx="50760" cy="3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Line 187"/>
              <p:cNvSpPr/>
              <p:nvPr/>
            </p:nvSpPr>
            <p:spPr>
              <a:xfrm flipH="1" flipV="1">
                <a:off x="3417840" y="3073680"/>
                <a:ext cx="88920" cy="3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Line 188"/>
              <p:cNvSpPr/>
              <p:nvPr/>
            </p:nvSpPr>
            <p:spPr>
              <a:xfrm flipV="1">
                <a:off x="3367080" y="3073680"/>
                <a:ext cx="5076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Line 189"/>
              <p:cNvSpPr/>
              <p:nvPr/>
            </p:nvSpPr>
            <p:spPr>
              <a:xfrm flipV="1">
                <a:off x="2530800" y="3071520"/>
                <a:ext cx="50760" cy="66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Line 190"/>
              <p:cNvSpPr/>
              <p:nvPr/>
            </p:nvSpPr>
            <p:spPr>
              <a:xfrm flipH="1" flipV="1">
                <a:off x="2581560" y="3071520"/>
                <a:ext cx="88920" cy="44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Line 191"/>
              <p:cNvSpPr/>
              <p:nvPr/>
            </p:nvSpPr>
            <p:spPr>
              <a:xfrm flipV="1">
                <a:off x="1494720" y="3069720"/>
                <a:ext cx="50760" cy="40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Line 192"/>
              <p:cNvSpPr/>
              <p:nvPr/>
            </p:nvSpPr>
            <p:spPr>
              <a:xfrm flipH="1" flipV="1">
                <a:off x="1545480" y="3069720"/>
                <a:ext cx="87480" cy="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Line 193"/>
              <p:cNvSpPr/>
              <p:nvPr/>
            </p:nvSpPr>
            <p:spPr>
              <a:xfrm flipV="1">
                <a:off x="1178640" y="3068640"/>
                <a:ext cx="50760" cy="30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Line 194"/>
              <p:cNvSpPr/>
              <p:nvPr/>
            </p:nvSpPr>
            <p:spPr>
              <a:xfrm flipH="1" flipV="1">
                <a:off x="1229400" y="3068640"/>
                <a:ext cx="87480" cy="13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Line 195"/>
              <p:cNvSpPr/>
              <p:nvPr/>
            </p:nvSpPr>
            <p:spPr>
              <a:xfrm flipH="1" flipV="1">
                <a:off x="3278880" y="3068640"/>
                <a:ext cx="8820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Line 196"/>
              <p:cNvSpPr/>
              <p:nvPr/>
            </p:nvSpPr>
            <p:spPr>
              <a:xfrm flipV="1">
                <a:off x="3228120" y="3068640"/>
                <a:ext cx="50760" cy="35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Line 197"/>
              <p:cNvSpPr/>
              <p:nvPr/>
            </p:nvSpPr>
            <p:spPr>
              <a:xfrm flipH="1" flipV="1">
                <a:off x="1001880" y="3067200"/>
                <a:ext cx="87840" cy="17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Line 198"/>
              <p:cNvSpPr/>
              <p:nvPr/>
            </p:nvSpPr>
            <p:spPr>
              <a:xfrm flipV="1">
                <a:off x="2303640" y="3063960"/>
                <a:ext cx="50760" cy="70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Line 199"/>
              <p:cNvSpPr/>
              <p:nvPr/>
            </p:nvSpPr>
            <p:spPr>
              <a:xfrm flipH="1" flipV="1">
                <a:off x="2354400" y="3063960"/>
                <a:ext cx="8892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Line 200"/>
              <p:cNvSpPr/>
              <p:nvPr/>
            </p:nvSpPr>
            <p:spPr>
              <a:xfrm flipV="1">
                <a:off x="1987560" y="3063960"/>
                <a:ext cx="50760" cy="64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Line 201"/>
              <p:cNvSpPr/>
              <p:nvPr/>
            </p:nvSpPr>
            <p:spPr>
              <a:xfrm flipH="1" flipV="1">
                <a:off x="2038320" y="3063960"/>
                <a:ext cx="8892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Line 202"/>
              <p:cNvSpPr/>
              <p:nvPr/>
            </p:nvSpPr>
            <p:spPr>
              <a:xfrm flipH="1" flipV="1">
                <a:off x="3139920" y="3058920"/>
                <a:ext cx="88200" cy="45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Line 203"/>
              <p:cNvSpPr/>
              <p:nvPr/>
            </p:nvSpPr>
            <p:spPr>
              <a:xfrm flipV="1">
                <a:off x="3088440" y="3058920"/>
                <a:ext cx="51480" cy="41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" name="Group 204"/>
            <p:cNvGrpSpPr/>
            <p:nvPr/>
          </p:nvGrpSpPr>
          <p:grpSpPr>
            <a:xfrm>
              <a:off x="824760" y="2862720"/>
              <a:ext cx="3088800" cy="253440"/>
              <a:chOff x="824760" y="2862720"/>
              <a:chExt cx="3088800" cy="253440"/>
            </a:xfrm>
          </p:grpSpPr>
          <p:sp>
            <p:nvSpPr>
              <p:cNvPr id="311" name="Line 205"/>
              <p:cNvSpPr/>
              <p:nvPr/>
            </p:nvSpPr>
            <p:spPr>
              <a:xfrm flipV="1">
                <a:off x="1405800" y="3058920"/>
                <a:ext cx="50760" cy="37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Line 206"/>
              <p:cNvSpPr/>
              <p:nvPr/>
            </p:nvSpPr>
            <p:spPr>
              <a:xfrm flipH="1" flipV="1">
                <a:off x="1456560" y="3058920"/>
                <a:ext cx="8892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Line 207"/>
              <p:cNvSpPr/>
              <p:nvPr/>
            </p:nvSpPr>
            <p:spPr>
              <a:xfrm flipV="1">
                <a:off x="1089720" y="3053160"/>
                <a:ext cx="5148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Line 208"/>
              <p:cNvSpPr/>
              <p:nvPr/>
            </p:nvSpPr>
            <p:spPr>
              <a:xfrm flipH="1" flipV="1">
                <a:off x="1141200" y="3053160"/>
                <a:ext cx="88200" cy="15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Line 209"/>
              <p:cNvSpPr/>
              <p:nvPr/>
            </p:nvSpPr>
            <p:spPr>
              <a:xfrm flipH="1" flipV="1">
                <a:off x="2721240" y="3053160"/>
                <a:ext cx="88920" cy="50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Line 210"/>
              <p:cNvSpPr/>
              <p:nvPr/>
            </p:nvSpPr>
            <p:spPr>
              <a:xfrm flipV="1">
                <a:off x="2670480" y="3053160"/>
                <a:ext cx="50760" cy="63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Line 211"/>
              <p:cNvSpPr/>
              <p:nvPr/>
            </p:nvSpPr>
            <p:spPr>
              <a:xfrm flipH="1" flipV="1">
                <a:off x="913320" y="3051360"/>
                <a:ext cx="88560" cy="15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Line 212"/>
              <p:cNvSpPr/>
              <p:nvPr/>
            </p:nvSpPr>
            <p:spPr>
              <a:xfrm flipV="1">
                <a:off x="2948760" y="3049920"/>
                <a:ext cx="51480" cy="49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Line 213"/>
              <p:cNvSpPr/>
              <p:nvPr/>
            </p:nvSpPr>
            <p:spPr>
              <a:xfrm flipH="1" flipV="1">
                <a:off x="3000240" y="3049920"/>
                <a:ext cx="88200" cy="50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Line 214"/>
              <p:cNvSpPr/>
              <p:nvPr/>
            </p:nvSpPr>
            <p:spPr>
              <a:xfrm flipH="1" flipV="1">
                <a:off x="1949400" y="3048840"/>
                <a:ext cx="8892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Line 215"/>
              <p:cNvSpPr/>
              <p:nvPr/>
            </p:nvSpPr>
            <p:spPr>
              <a:xfrm flipV="1">
                <a:off x="1898640" y="3048840"/>
                <a:ext cx="50760" cy="65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Line 216"/>
              <p:cNvSpPr/>
              <p:nvPr/>
            </p:nvSpPr>
            <p:spPr>
              <a:xfrm flipH="1" flipV="1">
                <a:off x="1369080" y="3048120"/>
                <a:ext cx="8748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Line 217"/>
              <p:cNvSpPr/>
              <p:nvPr/>
            </p:nvSpPr>
            <p:spPr>
              <a:xfrm flipV="1">
                <a:off x="1316880" y="3048120"/>
                <a:ext cx="52200" cy="34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Line 218"/>
              <p:cNvSpPr/>
              <p:nvPr/>
            </p:nvSpPr>
            <p:spPr>
              <a:xfrm flipH="1" flipV="1">
                <a:off x="2860920" y="3047040"/>
                <a:ext cx="87840" cy="52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Line 219"/>
              <p:cNvSpPr/>
              <p:nvPr/>
            </p:nvSpPr>
            <p:spPr>
              <a:xfrm flipV="1">
                <a:off x="2810160" y="3047040"/>
                <a:ext cx="50760" cy="56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Line 220"/>
              <p:cNvSpPr/>
              <p:nvPr/>
            </p:nvSpPr>
            <p:spPr>
              <a:xfrm flipV="1">
                <a:off x="3557520" y="3044520"/>
                <a:ext cx="507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Line 221"/>
              <p:cNvSpPr/>
              <p:nvPr/>
            </p:nvSpPr>
            <p:spPr>
              <a:xfrm flipV="1">
                <a:off x="3417840" y="3042360"/>
                <a:ext cx="5076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Line 222"/>
              <p:cNvSpPr/>
              <p:nvPr/>
            </p:nvSpPr>
            <p:spPr>
              <a:xfrm flipH="1" flipV="1">
                <a:off x="3468600" y="3042360"/>
                <a:ext cx="8892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Line 223"/>
              <p:cNvSpPr/>
              <p:nvPr/>
            </p:nvSpPr>
            <p:spPr>
              <a:xfrm flipV="1">
                <a:off x="1810800" y="3039120"/>
                <a:ext cx="50760" cy="61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Line 224"/>
              <p:cNvSpPr/>
              <p:nvPr/>
            </p:nvSpPr>
            <p:spPr>
              <a:xfrm flipH="1" flipV="1">
                <a:off x="1861560" y="3039120"/>
                <a:ext cx="87840" cy="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Line 225"/>
              <p:cNvSpPr/>
              <p:nvPr/>
            </p:nvSpPr>
            <p:spPr>
              <a:xfrm flipH="1" flipV="1">
                <a:off x="1053000" y="3036600"/>
                <a:ext cx="88200" cy="16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Line 226"/>
              <p:cNvSpPr/>
              <p:nvPr/>
            </p:nvSpPr>
            <p:spPr>
              <a:xfrm flipV="1">
                <a:off x="1001880" y="3036600"/>
                <a:ext cx="51120" cy="30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Line 227"/>
              <p:cNvSpPr/>
              <p:nvPr/>
            </p:nvSpPr>
            <p:spPr>
              <a:xfrm flipH="1" flipV="1">
                <a:off x="1280160" y="3034800"/>
                <a:ext cx="88920" cy="13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Line 228"/>
              <p:cNvSpPr/>
              <p:nvPr/>
            </p:nvSpPr>
            <p:spPr>
              <a:xfrm flipV="1">
                <a:off x="1229400" y="3034800"/>
                <a:ext cx="5076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Line 229"/>
              <p:cNvSpPr/>
              <p:nvPr/>
            </p:nvSpPr>
            <p:spPr>
              <a:xfrm flipH="1" flipV="1">
                <a:off x="3330360" y="3033720"/>
                <a:ext cx="87480" cy="39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Line 230"/>
              <p:cNvSpPr/>
              <p:nvPr/>
            </p:nvSpPr>
            <p:spPr>
              <a:xfrm flipV="1">
                <a:off x="3278880" y="3033720"/>
                <a:ext cx="51480" cy="34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Line 231"/>
              <p:cNvSpPr/>
              <p:nvPr/>
            </p:nvSpPr>
            <p:spPr>
              <a:xfrm flipH="1" flipV="1">
                <a:off x="824760" y="3033720"/>
                <a:ext cx="88560" cy="17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Line 232"/>
              <p:cNvSpPr/>
              <p:nvPr/>
            </p:nvSpPr>
            <p:spPr>
              <a:xfrm flipH="1" flipV="1">
                <a:off x="1772640" y="3031560"/>
                <a:ext cx="88920" cy="7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Line 233"/>
              <p:cNvSpPr/>
              <p:nvPr/>
            </p:nvSpPr>
            <p:spPr>
              <a:xfrm flipV="1">
                <a:off x="1721880" y="3031560"/>
                <a:ext cx="50760" cy="57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Line 234"/>
              <p:cNvSpPr/>
              <p:nvPr/>
            </p:nvSpPr>
            <p:spPr>
              <a:xfrm flipV="1">
                <a:off x="2214720" y="3030480"/>
                <a:ext cx="50760" cy="76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Line 235"/>
              <p:cNvSpPr/>
              <p:nvPr/>
            </p:nvSpPr>
            <p:spPr>
              <a:xfrm flipH="1" flipV="1">
                <a:off x="2265480" y="3030480"/>
                <a:ext cx="8892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Line 236"/>
              <p:cNvSpPr/>
              <p:nvPr/>
            </p:nvSpPr>
            <p:spPr>
              <a:xfrm flipH="1" flipV="1">
                <a:off x="1684440" y="3025800"/>
                <a:ext cx="88200" cy="5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Line 237"/>
              <p:cNvSpPr/>
              <p:nvPr/>
            </p:nvSpPr>
            <p:spPr>
              <a:xfrm flipV="1">
                <a:off x="1632960" y="3025800"/>
                <a:ext cx="51480" cy="53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Line 238"/>
              <p:cNvSpPr/>
              <p:nvPr/>
            </p:nvSpPr>
            <p:spPr>
              <a:xfrm flipV="1">
                <a:off x="2443320" y="3024000"/>
                <a:ext cx="50760" cy="76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Line 239"/>
              <p:cNvSpPr/>
              <p:nvPr/>
            </p:nvSpPr>
            <p:spPr>
              <a:xfrm flipH="1" flipV="1">
                <a:off x="2494080" y="3024000"/>
                <a:ext cx="87480" cy="47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Line 240"/>
              <p:cNvSpPr/>
              <p:nvPr/>
            </p:nvSpPr>
            <p:spPr>
              <a:xfrm flipH="1" flipV="1">
                <a:off x="1596240" y="3022200"/>
                <a:ext cx="88200" cy="3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Line 241"/>
              <p:cNvSpPr/>
              <p:nvPr/>
            </p:nvSpPr>
            <p:spPr>
              <a:xfrm flipV="1">
                <a:off x="1545480" y="3022200"/>
                <a:ext cx="50760" cy="47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Line 242"/>
              <p:cNvSpPr/>
              <p:nvPr/>
            </p:nvSpPr>
            <p:spPr>
              <a:xfrm flipV="1">
                <a:off x="1141200" y="302076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Line 243"/>
              <p:cNvSpPr/>
              <p:nvPr/>
            </p:nvSpPr>
            <p:spPr>
              <a:xfrm flipH="1" flipV="1">
                <a:off x="1191960" y="3020760"/>
                <a:ext cx="88200" cy="14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Line 244"/>
              <p:cNvSpPr/>
              <p:nvPr/>
            </p:nvSpPr>
            <p:spPr>
              <a:xfrm flipV="1">
                <a:off x="913320" y="3020760"/>
                <a:ext cx="51120" cy="30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Line 245"/>
              <p:cNvSpPr/>
              <p:nvPr/>
            </p:nvSpPr>
            <p:spPr>
              <a:xfrm flipH="1" flipV="1">
                <a:off x="964440" y="3020760"/>
                <a:ext cx="88560" cy="15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Line 246"/>
              <p:cNvSpPr/>
              <p:nvPr/>
            </p:nvSpPr>
            <p:spPr>
              <a:xfrm flipV="1">
                <a:off x="3139920" y="3018960"/>
                <a:ext cx="50760" cy="39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Line 247"/>
              <p:cNvSpPr/>
              <p:nvPr/>
            </p:nvSpPr>
            <p:spPr>
              <a:xfrm flipH="1" flipV="1">
                <a:off x="3190680" y="3018960"/>
                <a:ext cx="88200" cy="49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Line 248"/>
              <p:cNvSpPr/>
              <p:nvPr/>
            </p:nvSpPr>
            <p:spPr>
              <a:xfrm flipH="1" flipV="1">
                <a:off x="1508040" y="3015000"/>
                <a:ext cx="88200" cy="7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Line 249"/>
              <p:cNvSpPr/>
              <p:nvPr/>
            </p:nvSpPr>
            <p:spPr>
              <a:xfrm flipV="1">
                <a:off x="1456560" y="3015000"/>
                <a:ext cx="51480" cy="43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Line 250"/>
              <p:cNvSpPr/>
              <p:nvPr/>
            </p:nvSpPr>
            <p:spPr>
              <a:xfrm flipV="1">
                <a:off x="3608280" y="3015000"/>
                <a:ext cx="50760" cy="29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Line 251"/>
              <p:cNvSpPr/>
              <p:nvPr/>
            </p:nvSpPr>
            <p:spPr>
              <a:xfrm flipH="1" flipV="1">
                <a:off x="3519360" y="3014640"/>
                <a:ext cx="88920" cy="29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Line 252"/>
              <p:cNvSpPr/>
              <p:nvPr/>
            </p:nvSpPr>
            <p:spPr>
              <a:xfrm flipV="1">
                <a:off x="3468600" y="3014640"/>
                <a:ext cx="5076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Line 253"/>
              <p:cNvSpPr/>
              <p:nvPr/>
            </p:nvSpPr>
            <p:spPr>
              <a:xfrm flipH="1" flipV="1">
                <a:off x="1419840" y="3008880"/>
                <a:ext cx="88200" cy="6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Line 254"/>
              <p:cNvSpPr/>
              <p:nvPr/>
            </p:nvSpPr>
            <p:spPr>
              <a:xfrm flipV="1">
                <a:off x="1369080" y="3008880"/>
                <a:ext cx="50760" cy="39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Line 255"/>
              <p:cNvSpPr/>
              <p:nvPr/>
            </p:nvSpPr>
            <p:spPr>
              <a:xfrm flipV="1">
                <a:off x="1053000" y="3005640"/>
                <a:ext cx="51120" cy="30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Line 256"/>
              <p:cNvSpPr/>
              <p:nvPr/>
            </p:nvSpPr>
            <p:spPr>
              <a:xfrm flipH="1" flipV="1">
                <a:off x="1104120" y="3005640"/>
                <a:ext cx="8784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Line 257"/>
              <p:cNvSpPr/>
              <p:nvPr/>
            </p:nvSpPr>
            <p:spPr>
              <a:xfrm flipH="1" flipV="1">
                <a:off x="875880" y="3003840"/>
                <a:ext cx="88560" cy="16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Line 258"/>
              <p:cNvSpPr/>
              <p:nvPr/>
            </p:nvSpPr>
            <p:spPr>
              <a:xfrm flipV="1">
                <a:off x="824760" y="3003840"/>
                <a:ext cx="51120" cy="29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Line 259"/>
              <p:cNvSpPr/>
              <p:nvPr/>
            </p:nvSpPr>
            <p:spPr>
              <a:xfrm flipH="1" flipV="1">
                <a:off x="3381120" y="3003840"/>
                <a:ext cx="87480" cy="38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Line 260"/>
              <p:cNvSpPr/>
              <p:nvPr/>
            </p:nvSpPr>
            <p:spPr>
              <a:xfrm flipV="1">
                <a:off x="3330360" y="3003840"/>
                <a:ext cx="50760" cy="29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Line 261"/>
              <p:cNvSpPr/>
              <p:nvPr/>
            </p:nvSpPr>
            <p:spPr>
              <a:xfrm flipH="1" flipV="1">
                <a:off x="2178000" y="3002400"/>
                <a:ext cx="87480" cy="2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Line 262"/>
              <p:cNvSpPr/>
              <p:nvPr/>
            </p:nvSpPr>
            <p:spPr>
              <a:xfrm flipV="1">
                <a:off x="2127240" y="3002400"/>
                <a:ext cx="50760" cy="81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Line 263"/>
              <p:cNvSpPr/>
              <p:nvPr/>
            </p:nvSpPr>
            <p:spPr>
              <a:xfrm flipV="1">
                <a:off x="3000240" y="3001320"/>
                <a:ext cx="50760" cy="48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Line 264"/>
              <p:cNvSpPr/>
              <p:nvPr/>
            </p:nvSpPr>
            <p:spPr>
              <a:xfrm flipH="1" flipV="1">
                <a:off x="3051000" y="3001320"/>
                <a:ext cx="88920" cy="57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Line 265"/>
              <p:cNvSpPr/>
              <p:nvPr/>
            </p:nvSpPr>
            <p:spPr>
              <a:xfrm flipH="1" flipV="1">
                <a:off x="1331640" y="2999160"/>
                <a:ext cx="88200" cy="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Line 266"/>
              <p:cNvSpPr/>
              <p:nvPr/>
            </p:nvSpPr>
            <p:spPr>
              <a:xfrm flipV="1">
                <a:off x="1280160" y="2999160"/>
                <a:ext cx="51480" cy="35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Line 267"/>
              <p:cNvSpPr/>
              <p:nvPr/>
            </p:nvSpPr>
            <p:spPr>
              <a:xfrm flipV="1">
                <a:off x="2581560" y="2995920"/>
                <a:ext cx="50760" cy="75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Line 268"/>
              <p:cNvSpPr/>
              <p:nvPr/>
            </p:nvSpPr>
            <p:spPr>
              <a:xfrm flipH="1" flipV="1">
                <a:off x="2632320" y="2995920"/>
                <a:ext cx="88920" cy="57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Line 269"/>
              <p:cNvSpPr/>
              <p:nvPr/>
            </p:nvSpPr>
            <p:spPr>
              <a:xfrm flipV="1">
                <a:off x="964440" y="2990520"/>
                <a:ext cx="51120" cy="3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Line 270"/>
              <p:cNvSpPr/>
              <p:nvPr/>
            </p:nvSpPr>
            <p:spPr>
              <a:xfrm flipH="1" flipV="1">
                <a:off x="1015560" y="2990520"/>
                <a:ext cx="8856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Line 271"/>
              <p:cNvSpPr/>
              <p:nvPr/>
            </p:nvSpPr>
            <p:spPr>
              <a:xfrm flipV="1">
                <a:off x="3659040" y="2987280"/>
                <a:ext cx="5076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Line 272"/>
              <p:cNvSpPr/>
              <p:nvPr/>
            </p:nvSpPr>
            <p:spPr>
              <a:xfrm flipH="1" flipV="1">
                <a:off x="1242720" y="2987280"/>
                <a:ext cx="88920" cy="11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Line 273"/>
              <p:cNvSpPr/>
              <p:nvPr/>
            </p:nvSpPr>
            <p:spPr>
              <a:xfrm flipV="1">
                <a:off x="1191960" y="2987280"/>
                <a:ext cx="5076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Line 274"/>
              <p:cNvSpPr/>
              <p:nvPr/>
            </p:nvSpPr>
            <p:spPr>
              <a:xfrm flipH="1" flipV="1">
                <a:off x="2911680" y="2985840"/>
                <a:ext cx="88560" cy="64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Line 275"/>
              <p:cNvSpPr/>
              <p:nvPr/>
            </p:nvSpPr>
            <p:spPr>
              <a:xfrm flipV="1">
                <a:off x="2860920" y="2985840"/>
                <a:ext cx="50760" cy="61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Line 276"/>
              <p:cNvSpPr/>
              <p:nvPr/>
            </p:nvSpPr>
            <p:spPr>
              <a:xfrm flipV="1">
                <a:off x="3519360" y="2985840"/>
                <a:ext cx="52200" cy="28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Line 277"/>
              <p:cNvSpPr/>
              <p:nvPr/>
            </p:nvSpPr>
            <p:spPr>
              <a:xfrm flipH="1" flipV="1">
                <a:off x="3571560" y="2985840"/>
                <a:ext cx="8748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Line 278"/>
              <p:cNvSpPr/>
              <p:nvPr/>
            </p:nvSpPr>
            <p:spPr>
              <a:xfrm flipH="1" flipV="1">
                <a:off x="2772000" y="2982600"/>
                <a:ext cx="88920" cy="64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Line 279"/>
              <p:cNvSpPr/>
              <p:nvPr/>
            </p:nvSpPr>
            <p:spPr>
              <a:xfrm flipV="1">
                <a:off x="2721240" y="2982600"/>
                <a:ext cx="50760" cy="70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Line 280"/>
              <p:cNvSpPr/>
              <p:nvPr/>
            </p:nvSpPr>
            <p:spPr>
              <a:xfrm flipH="1" flipV="1">
                <a:off x="3241440" y="2982600"/>
                <a:ext cx="88920" cy="51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Line 281"/>
              <p:cNvSpPr/>
              <p:nvPr/>
            </p:nvSpPr>
            <p:spPr>
              <a:xfrm flipV="1">
                <a:off x="3190680" y="2982600"/>
                <a:ext cx="50760" cy="36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Line 282"/>
              <p:cNvSpPr/>
              <p:nvPr/>
            </p:nvSpPr>
            <p:spPr>
              <a:xfrm flipV="1">
                <a:off x="2038320" y="2982240"/>
                <a:ext cx="50760" cy="81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Line 283"/>
              <p:cNvSpPr/>
              <p:nvPr/>
            </p:nvSpPr>
            <p:spPr>
              <a:xfrm flipH="1" flipV="1">
                <a:off x="2089080" y="2982240"/>
                <a:ext cx="88920" cy="20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Line 284"/>
              <p:cNvSpPr/>
              <p:nvPr/>
            </p:nvSpPr>
            <p:spPr>
              <a:xfrm flipV="1">
                <a:off x="2354400" y="2978280"/>
                <a:ext cx="50760" cy="85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Line 285"/>
              <p:cNvSpPr/>
              <p:nvPr/>
            </p:nvSpPr>
            <p:spPr>
              <a:xfrm flipH="1" flipV="1">
                <a:off x="2405160" y="2978280"/>
                <a:ext cx="88920" cy="45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Line 286"/>
              <p:cNvSpPr/>
              <p:nvPr/>
            </p:nvSpPr>
            <p:spPr>
              <a:xfrm flipH="1" flipV="1">
                <a:off x="3431880" y="2974320"/>
                <a:ext cx="87480" cy="40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Line 287"/>
              <p:cNvSpPr/>
              <p:nvPr/>
            </p:nvSpPr>
            <p:spPr>
              <a:xfrm flipV="1">
                <a:off x="3381120" y="2974320"/>
                <a:ext cx="50760" cy="29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Line 288"/>
              <p:cNvSpPr/>
              <p:nvPr/>
            </p:nvSpPr>
            <p:spPr>
              <a:xfrm flipH="1" flipV="1">
                <a:off x="1155240" y="2974320"/>
                <a:ext cx="87480" cy="12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Line 289"/>
              <p:cNvSpPr/>
              <p:nvPr/>
            </p:nvSpPr>
            <p:spPr>
              <a:xfrm flipV="1">
                <a:off x="1104120" y="2974320"/>
                <a:ext cx="5112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Line 290"/>
              <p:cNvSpPr/>
              <p:nvPr/>
            </p:nvSpPr>
            <p:spPr>
              <a:xfrm flipV="1">
                <a:off x="875880" y="2974320"/>
                <a:ext cx="50760" cy="29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Line 291"/>
              <p:cNvSpPr/>
              <p:nvPr/>
            </p:nvSpPr>
            <p:spPr>
              <a:xfrm flipH="1" flipV="1">
                <a:off x="926640" y="2974320"/>
                <a:ext cx="88920" cy="16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Line 292"/>
              <p:cNvSpPr/>
              <p:nvPr/>
            </p:nvSpPr>
            <p:spPr>
              <a:xfrm flipH="1" flipV="1">
                <a:off x="2000880" y="2968920"/>
                <a:ext cx="88200" cy="13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Line 293"/>
              <p:cNvSpPr/>
              <p:nvPr/>
            </p:nvSpPr>
            <p:spPr>
              <a:xfrm flipV="1">
                <a:off x="1949400" y="2968920"/>
                <a:ext cx="51480" cy="79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Line 294"/>
              <p:cNvSpPr/>
              <p:nvPr/>
            </p:nvSpPr>
            <p:spPr>
              <a:xfrm flipV="1">
                <a:off x="1508040" y="2966760"/>
                <a:ext cx="50760" cy="48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Line 295"/>
              <p:cNvSpPr/>
              <p:nvPr/>
            </p:nvSpPr>
            <p:spPr>
              <a:xfrm flipV="1">
                <a:off x="1558800" y="2965680"/>
                <a:ext cx="88920" cy="1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Line 296"/>
              <p:cNvSpPr/>
              <p:nvPr/>
            </p:nvSpPr>
            <p:spPr>
              <a:xfrm flipV="1">
                <a:off x="1596240" y="2965680"/>
                <a:ext cx="51480" cy="56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Line 297"/>
              <p:cNvSpPr/>
              <p:nvPr/>
            </p:nvSpPr>
            <p:spPr>
              <a:xfrm flipH="1" flipV="1">
                <a:off x="1471320" y="2965680"/>
                <a:ext cx="87480" cy="1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Line 298"/>
              <p:cNvSpPr/>
              <p:nvPr/>
            </p:nvSpPr>
            <p:spPr>
              <a:xfrm flipV="1">
                <a:off x="1419840" y="2965680"/>
                <a:ext cx="51480" cy="43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Line 299"/>
              <p:cNvSpPr/>
              <p:nvPr/>
            </p:nvSpPr>
            <p:spPr>
              <a:xfrm flipV="1">
                <a:off x="1647720" y="2963520"/>
                <a:ext cx="88200" cy="2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Line 300"/>
              <p:cNvSpPr/>
              <p:nvPr/>
            </p:nvSpPr>
            <p:spPr>
              <a:xfrm flipV="1">
                <a:off x="1684440" y="2963520"/>
                <a:ext cx="51480" cy="62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Line 301"/>
              <p:cNvSpPr/>
              <p:nvPr/>
            </p:nvSpPr>
            <p:spPr>
              <a:xfrm flipV="1">
                <a:off x="1861560" y="2962440"/>
                <a:ext cx="50760" cy="76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Line 302"/>
              <p:cNvSpPr/>
              <p:nvPr/>
            </p:nvSpPr>
            <p:spPr>
              <a:xfrm flipH="1" flipV="1">
                <a:off x="1912320" y="2962440"/>
                <a:ext cx="88560" cy="6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Line 303"/>
              <p:cNvSpPr/>
              <p:nvPr/>
            </p:nvSpPr>
            <p:spPr>
              <a:xfrm flipH="1" flipV="1">
                <a:off x="1824120" y="2961000"/>
                <a:ext cx="88200" cy="1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Line 304"/>
              <p:cNvSpPr/>
              <p:nvPr/>
            </p:nvSpPr>
            <p:spPr>
              <a:xfrm flipV="1">
                <a:off x="1735920" y="2961000"/>
                <a:ext cx="88200" cy="2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Line 305"/>
              <p:cNvSpPr/>
              <p:nvPr/>
            </p:nvSpPr>
            <p:spPr>
              <a:xfrm flipV="1">
                <a:off x="1772640" y="2961000"/>
                <a:ext cx="51480" cy="70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Line 306"/>
              <p:cNvSpPr/>
              <p:nvPr/>
            </p:nvSpPr>
            <p:spPr>
              <a:xfrm flipH="1" flipV="1">
                <a:off x="1382400" y="2959920"/>
                <a:ext cx="88920" cy="5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Line 307"/>
              <p:cNvSpPr/>
              <p:nvPr/>
            </p:nvSpPr>
            <p:spPr>
              <a:xfrm flipV="1">
                <a:off x="1331640" y="2959920"/>
                <a:ext cx="50760" cy="39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Line 308"/>
              <p:cNvSpPr/>
              <p:nvPr/>
            </p:nvSpPr>
            <p:spPr>
              <a:xfrm flipV="1">
                <a:off x="3571560" y="2959920"/>
                <a:ext cx="5076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Line 309"/>
              <p:cNvSpPr/>
              <p:nvPr/>
            </p:nvSpPr>
            <p:spPr>
              <a:xfrm flipH="1" flipV="1">
                <a:off x="3622320" y="2959920"/>
                <a:ext cx="8748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Line 310"/>
              <p:cNvSpPr/>
              <p:nvPr/>
            </p:nvSpPr>
            <p:spPr>
              <a:xfrm flipV="1">
                <a:off x="3709800" y="2959920"/>
                <a:ext cx="5076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Line 311"/>
              <p:cNvSpPr/>
              <p:nvPr/>
            </p:nvSpPr>
            <p:spPr>
              <a:xfrm flipH="1" flipV="1">
                <a:off x="1066320" y="2959200"/>
                <a:ext cx="8892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Line 312"/>
              <p:cNvSpPr/>
              <p:nvPr/>
            </p:nvSpPr>
            <p:spPr>
              <a:xfrm flipV="1">
                <a:off x="1015560" y="2959200"/>
                <a:ext cx="5076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Line 313"/>
              <p:cNvSpPr/>
              <p:nvPr/>
            </p:nvSpPr>
            <p:spPr>
              <a:xfrm flipH="1" flipV="1">
                <a:off x="3101760" y="2954880"/>
                <a:ext cx="88920" cy="64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Line 314"/>
              <p:cNvSpPr/>
              <p:nvPr/>
            </p:nvSpPr>
            <p:spPr>
              <a:xfrm flipV="1">
                <a:off x="3051000" y="2954880"/>
                <a:ext cx="50760" cy="46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Line 315"/>
              <p:cNvSpPr/>
              <p:nvPr/>
            </p:nvSpPr>
            <p:spPr>
              <a:xfrm flipH="1" flipV="1">
                <a:off x="1293480" y="2951640"/>
                <a:ext cx="88920" cy="8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Line 316"/>
              <p:cNvSpPr/>
              <p:nvPr/>
            </p:nvSpPr>
            <p:spPr>
              <a:xfrm flipV="1">
                <a:off x="1242720" y="2951640"/>
                <a:ext cx="50760" cy="35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Line 317"/>
              <p:cNvSpPr/>
              <p:nvPr/>
            </p:nvSpPr>
            <p:spPr>
              <a:xfrm flipV="1">
                <a:off x="3241440" y="295020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Line 318"/>
              <p:cNvSpPr/>
              <p:nvPr/>
            </p:nvSpPr>
            <p:spPr>
              <a:xfrm flipH="1" flipV="1">
                <a:off x="3292200" y="2950200"/>
                <a:ext cx="88920" cy="53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Line 319"/>
              <p:cNvSpPr/>
              <p:nvPr/>
            </p:nvSpPr>
            <p:spPr>
              <a:xfrm flipV="1">
                <a:off x="3431880" y="2949120"/>
                <a:ext cx="50760" cy="25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Line 320"/>
              <p:cNvSpPr/>
              <p:nvPr/>
            </p:nvSpPr>
            <p:spPr>
              <a:xfrm flipH="1" flipV="1">
                <a:off x="3482640" y="2949120"/>
                <a:ext cx="8892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Line 321"/>
              <p:cNvSpPr/>
              <p:nvPr/>
            </p:nvSpPr>
            <p:spPr>
              <a:xfrm flipH="1" flipV="1">
                <a:off x="977400" y="2942640"/>
                <a:ext cx="88920" cy="16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Line 322"/>
              <p:cNvSpPr/>
              <p:nvPr/>
            </p:nvSpPr>
            <p:spPr>
              <a:xfrm flipV="1">
                <a:off x="926640" y="2942640"/>
                <a:ext cx="5076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Line 323"/>
              <p:cNvSpPr/>
              <p:nvPr/>
            </p:nvSpPr>
            <p:spPr>
              <a:xfrm flipH="1" flipV="1">
                <a:off x="1206000" y="2940840"/>
                <a:ext cx="8748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Line 324"/>
              <p:cNvSpPr/>
              <p:nvPr/>
            </p:nvSpPr>
            <p:spPr>
              <a:xfrm flipV="1">
                <a:off x="1155240" y="2940840"/>
                <a:ext cx="5076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Line 325"/>
              <p:cNvSpPr/>
              <p:nvPr/>
            </p:nvSpPr>
            <p:spPr>
              <a:xfrm flipH="1" flipV="1">
                <a:off x="2316240" y="2936520"/>
                <a:ext cx="88920" cy="41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Line 326"/>
              <p:cNvSpPr/>
              <p:nvPr/>
            </p:nvSpPr>
            <p:spPr>
              <a:xfrm flipV="1">
                <a:off x="2265480" y="2936520"/>
                <a:ext cx="50760" cy="93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Line 327"/>
              <p:cNvSpPr/>
              <p:nvPr/>
            </p:nvSpPr>
            <p:spPr>
              <a:xfrm flipH="1" flipV="1">
                <a:off x="2544840" y="2935080"/>
                <a:ext cx="87480" cy="60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Line 328"/>
              <p:cNvSpPr/>
              <p:nvPr/>
            </p:nvSpPr>
            <p:spPr>
              <a:xfrm flipV="1">
                <a:off x="2494080" y="2935080"/>
                <a:ext cx="50760" cy="88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Line 329"/>
              <p:cNvSpPr/>
              <p:nvPr/>
            </p:nvSpPr>
            <p:spPr>
              <a:xfrm flipV="1">
                <a:off x="3622320" y="2934360"/>
                <a:ext cx="50760" cy="25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Line 330"/>
              <p:cNvSpPr/>
              <p:nvPr/>
            </p:nvSpPr>
            <p:spPr>
              <a:xfrm flipH="1" flipV="1">
                <a:off x="3673080" y="2934360"/>
                <a:ext cx="87480" cy="25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Line 331"/>
              <p:cNvSpPr/>
              <p:nvPr/>
            </p:nvSpPr>
            <p:spPr>
              <a:xfrm flipV="1">
                <a:off x="3760560" y="2931840"/>
                <a:ext cx="51480" cy="2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Line 332"/>
              <p:cNvSpPr/>
              <p:nvPr/>
            </p:nvSpPr>
            <p:spPr>
              <a:xfrm flipH="1" flipV="1">
                <a:off x="2963160" y="2927520"/>
                <a:ext cx="87840" cy="73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Line 333"/>
              <p:cNvSpPr/>
              <p:nvPr/>
            </p:nvSpPr>
            <p:spPr>
              <a:xfrm flipV="1">
                <a:off x="2911680" y="2927520"/>
                <a:ext cx="51480" cy="58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Line 334"/>
              <p:cNvSpPr/>
              <p:nvPr/>
            </p:nvSpPr>
            <p:spPr>
              <a:xfrm flipH="1" flipV="1">
                <a:off x="1117080" y="2927520"/>
                <a:ext cx="88920" cy="13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Line 335"/>
              <p:cNvSpPr/>
              <p:nvPr/>
            </p:nvSpPr>
            <p:spPr>
              <a:xfrm flipV="1">
                <a:off x="1066320" y="2927520"/>
                <a:ext cx="5076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Line 336"/>
              <p:cNvSpPr/>
              <p:nvPr/>
            </p:nvSpPr>
            <p:spPr>
              <a:xfrm flipV="1">
                <a:off x="3482640" y="2925720"/>
                <a:ext cx="50760" cy="23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Line 337"/>
              <p:cNvSpPr/>
              <p:nvPr/>
            </p:nvSpPr>
            <p:spPr>
              <a:xfrm flipH="1" flipV="1">
                <a:off x="3533400" y="2925720"/>
                <a:ext cx="88920" cy="34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Line 338"/>
              <p:cNvSpPr/>
              <p:nvPr/>
            </p:nvSpPr>
            <p:spPr>
              <a:xfrm flipV="1">
                <a:off x="3292200" y="2923200"/>
                <a:ext cx="50760" cy="27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Line 339"/>
              <p:cNvSpPr/>
              <p:nvPr/>
            </p:nvSpPr>
            <p:spPr>
              <a:xfrm flipH="1" flipV="1">
                <a:off x="3342960" y="2923200"/>
                <a:ext cx="88920" cy="51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Line 340"/>
              <p:cNvSpPr/>
              <p:nvPr/>
            </p:nvSpPr>
            <p:spPr>
              <a:xfrm flipV="1">
                <a:off x="1382400" y="2917800"/>
                <a:ext cx="50760" cy="42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Line 341"/>
              <p:cNvSpPr/>
              <p:nvPr/>
            </p:nvSpPr>
            <p:spPr>
              <a:xfrm flipV="1">
                <a:off x="1433160" y="2916720"/>
                <a:ext cx="88920" cy="1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Line 342"/>
              <p:cNvSpPr/>
              <p:nvPr/>
            </p:nvSpPr>
            <p:spPr>
              <a:xfrm flipV="1">
                <a:off x="1471320" y="2916720"/>
                <a:ext cx="50760" cy="48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Line 343"/>
              <p:cNvSpPr/>
              <p:nvPr/>
            </p:nvSpPr>
            <p:spPr>
              <a:xfrm flipV="1">
                <a:off x="1293480" y="2914920"/>
                <a:ext cx="5076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Line 344"/>
              <p:cNvSpPr/>
              <p:nvPr/>
            </p:nvSpPr>
            <p:spPr>
              <a:xfrm flipH="1" flipV="1">
                <a:off x="1344240" y="2914920"/>
                <a:ext cx="88920" cy="2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Line 345"/>
              <p:cNvSpPr/>
              <p:nvPr/>
            </p:nvSpPr>
            <p:spPr>
              <a:xfrm flipV="1">
                <a:off x="3101760" y="2914920"/>
                <a:ext cx="50760" cy="39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Line 346"/>
              <p:cNvSpPr/>
              <p:nvPr/>
            </p:nvSpPr>
            <p:spPr>
              <a:xfrm flipH="1" flipV="1">
                <a:off x="3152520" y="2914920"/>
                <a:ext cx="88920" cy="67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Line 347"/>
              <p:cNvSpPr/>
              <p:nvPr/>
            </p:nvSpPr>
            <p:spPr>
              <a:xfrm flipV="1">
                <a:off x="977400" y="2912400"/>
                <a:ext cx="50760" cy="3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Line 348"/>
              <p:cNvSpPr/>
              <p:nvPr/>
            </p:nvSpPr>
            <p:spPr>
              <a:xfrm flipH="1" flipV="1">
                <a:off x="1028160" y="2912400"/>
                <a:ext cx="8892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Line 349"/>
              <p:cNvSpPr/>
              <p:nvPr/>
            </p:nvSpPr>
            <p:spPr>
              <a:xfrm flipV="1">
                <a:off x="2632320" y="2912400"/>
                <a:ext cx="51480" cy="83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Line 350"/>
              <p:cNvSpPr/>
              <p:nvPr/>
            </p:nvSpPr>
            <p:spPr>
              <a:xfrm flipH="1" flipV="1">
                <a:off x="2683800" y="2912400"/>
                <a:ext cx="88200" cy="70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Line 351"/>
              <p:cNvSpPr/>
              <p:nvPr/>
            </p:nvSpPr>
            <p:spPr>
              <a:xfrm flipV="1">
                <a:off x="1558800" y="2910240"/>
                <a:ext cx="50760" cy="56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Line 352"/>
              <p:cNvSpPr/>
              <p:nvPr/>
            </p:nvSpPr>
            <p:spPr>
              <a:xfrm flipV="1">
                <a:off x="1522080" y="2910240"/>
                <a:ext cx="87480" cy="6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Line 353"/>
              <p:cNvSpPr/>
              <p:nvPr/>
            </p:nvSpPr>
            <p:spPr>
              <a:xfrm flipV="1">
                <a:off x="2772000" y="2910240"/>
                <a:ext cx="51480" cy="72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Line 354"/>
              <p:cNvSpPr/>
              <p:nvPr/>
            </p:nvSpPr>
            <p:spPr>
              <a:xfrm flipH="1" flipV="1">
                <a:off x="2823480" y="2910240"/>
                <a:ext cx="88200" cy="75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Line 355"/>
              <p:cNvSpPr/>
              <p:nvPr/>
            </p:nvSpPr>
            <p:spPr>
              <a:xfrm flipH="1" flipV="1">
                <a:off x="3723840" y="2908440"/>
                <a:ext cx="88200" cy="23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Line 356"/>
              <p:cNvSpPr/>
              <p:nvPr/>
            </p:nvSpPr>
            <p:spPr>
              <a:xfrm flipV="1">
                <a:off x="3673080" y="2908440"/>
                <a:ext cx="5076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Line 357"/>
              <p:cNvSpPr/>
              <p:nvPr/>
            </p:nvSpPr>
            <p:spPr>
              <a:xfrm flipH="1" flipV="1">
                <a:off x="1256760" y="2905920"/>
                <a:ext cx="87480" cy="9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Line 358"/>
              <p:cNvSpPr/>
              <p:nvPr/>
            </p:nvSpPr>
            <p:spPr>
              <a:xfrm flipV="1">
                <a:off x="1206000" y="2905920"/>
                <a:ext cx="50760" cy="34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Line 359"/>
              <p:cNvSpPr/>
              <p:nvPr/>
            </p:nvSpPr>
            <p:spPr>
              <a:xfrm flipV="1">
                <a:off x="3812040" y="2904120"/>
                <a:ext cx="5076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Line 360"/>
              <p:cNvSpPr/>
              <p:nvPr/>
            </p:nvSpPr>
            <p:spPr>
              <a:xfrm flipV="1">
                <a:off x="2178000" y="2902680"/>
                <a:ext cx="50760" cy="9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Line 361"/>
              <p:cNvSpPr/>
              <p:nvPr/>
            </p:nvSpPr>
            <p:spPr>
              <a:xfrm flipH="1" flipV="1">
                <a:off x="2228760" y="2902680"/>
                <a:ext cx="8748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Line 362"/>
              <p:cNvSpPr/>
              <p:nvPr/>
            </p:nvSpPr>
            <p:spPr>
              <a:xfrm flipH="1" flipV="1">
                <a:off x="3584160" y="2902680"/>
                <a:ext cx="8892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Line 363"/>
              <p:cNvSpPr/>
              <p:nvPr/>
            </p:nvSpPr>
            <p:spPr>
              <a:xfrm flipV="1">
                <a:off x="3533400" y="2902680"/>
                <a:ext cx="50760" cy="23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Line 364"/>
              <p:cNvSpPr/>
              <p:nvPr/>
            </p:nvSpPr>
            <p:spPr>
              <a:xfrm flipV="1">
                <a:off x="1647720" y="2899440"/>
                <a:ext cx="50760" cy="66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Line 365"/>
              <p:cNvSpPr/>
              <p:nvPr/>
            </p:nvSpPr>
            <p:spPr>
              <a:xfrm flipV="1">
                <a:off x="1609560" y="2899440"/>
                <a:ext cx="8892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Line 366"/>
              <p:cNvSpPr/>
              <p:nvPr/>
            </p:nvSpPr>
            <p:spPr>
              <a:xfrm flipV="1">
                <a:off x="3342960" y="2899440"/>
                <a:ext cx="50760" cy="2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Line 367"/>
              <p:cNvSpPr/>
              <p:nvPr/>
            </p:nvSpPr>
            <p:spPr>
              <a:xfrm flipH="1" flipV="1">
                <a:off x="3393720" y="2899440"/>
                <a:ext cx="88920" cy="49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Line 368"/>
              <p:cNvSpPr/>
              <p:nvPr/>
            </p:nvSpPr>
            <p:spPr>
              <a:xfrm flipV="1">
                <a:off x="1117080" y="289512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Line 369"/>
              <p:cNvSpPr/>
              <p:nvPr/>
            </p:nvSpPr>
            <p:spPr>
              <a:xfrm flipH="1" flipV="1">
                <a:off x="1167840" y="2895120"/>
                <a:ext cx="8892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Line 370"/>
              <p:cNvSpPr/>
              <p:nvPr/>
            </p:nvSpPr>
            <p:spPr>
              <a:xfrm flipV="1">
                <a:off x="1698480" y="2887560"/>
                <a:ext cx="88920" cy="11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Line 371"/>
              <p:cNvSpPr/>
              <p:nvPr/>
            </p:nvSpPr>
            <p:spPr>
              <a:xfrm flipV="1">
                <a:off x="1735920" y="2887560"/>
                <a:ext cx="51480" cy="75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Line 372"/>
              <p:cNvSpPr/>
              <p:nvPr/>
            </p:nvSpPr>
            <p:spPr>
              <a:xfrm flipV="1">
                <a:off x="3723840" y="2882520"/>
                <a:ext cx="5148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Line 373"/>
              <p:cNvSpPr/>
              <p:nvPr/>
            </p:nvSpPr>
            <p:spPr>
              <a:xfrm flipH="1" flipV="1">
                <a:off x="3775320" y="2882520"/>
                <a:ext cx="8748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Line 374"/>
              <p:cNvSpPr/>
              <p:nvPr/>
            </p:nvSpPr>
            <p:spPr>
              <a:xfrm flipV="1">
                <a:off x="1028160" y="2881080"/>
                <a:ext cx="50760" cy="3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Line 375"/>
              <p:cNvSpPr/>
              <p:nvPr/>
            </p:nvSpPr>
            <p:spPr>
              <a:xfrm flipH="1" flipV="1">
                <a:off x="1078920" y="2881080"/>
                <a:ext cx="88920" cy="14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Line 376"/>
              <p:cNvSpPr/>
              <p:nvPr/>
            </p:nvSpPr>
            <p:spPr>
              <a:xfrm flipV="1">
                <a:off x="3152520" y="2881080"/>
                <a:ext cx="5184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Line 377"/>
              <p:cNvSpPr/>
              <p:nvPr/>
            </p:nvSpPr>
            <p:spPr>
              <a:xfrm flipH="1" flipV="1">
                <a:off x="3204360" y="2881080"/>
                <a:ext cx="87840" cy="69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Line 378"/>
              <p:cNvSpPr/>
              <p:nvPr/>
            </p:nvSpPr>
            <p:spPr>
              <a:xfrm flipH="1" flipV="1">
                <a:off x="3444480" y="2880000"/>
                <a:ext cx="88920" cy="45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Line 379"/>
              <p:cNvSpPr/>
              <p:nvPr/>
            </p:nvSpPr>
            <p:spPr>
              <a:xfrm flipV="1">
                <a:off x="3393720" y="2880000"/>
                <a:ext cx="50760" cy="19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Line 380"/>
              <p:cNvSpPr/>
              <p:nvPr/>
            </p:nvSpPr>
            <p:spPr>
              <a:xfrm flipV="1">
                <a:off x="2089080" y="2880000"/>
                <a:ext cx="51480" cy="102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Line 381"/>
              <p:cNvSpPr/>
              <p:nvPr/>
            </p:nvSpPr>
            <p:spPr>
              <a:xfrm flipH="1" flipV="1">
                <a:off x="2140560" y="2880000"/>
                <a:ext cx="88200" cy="22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Line 382"/>
              <p:cNvSpPr/>
              <p:nvPr/>
            </p:nvSpPr>
            <p:spPr>
              <a:xfrm flipV="1">
                <a:off x="3584160" y="2880000"/>
                <a:ext cx="51480" cy="22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Line 383"/>
              <p:cNvSpPr/>
              <p:nvPr/>
            </p:nvSpPr>
            <p:spPr>
              <a:xfrm flipH="1" flipV="1">
                <a:off x="3635640" y="2880000"/>
                <a:ext cx="88200" cy="28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Line 384"/>
              <p:cNvSpPr/>
              <p:nvPr/>
            </p:nvSpPr>
            <p:spPr>
              <a:xfrm flipH="1" flipV="1">
                <a:off x="2455920" y="2876760"/>
                <a:ext cx="88920" cy="58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Line 385"/>
              <p:cNvSpPr/>
              <p:nvPr/>
            </p:nvSpPr>
            <p:spPr>
              <a:xfrm flipV="1">
                <a:off x="2405160" y="2876760"/>
                <a:ext cx="50760" cy="101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Line 386"/>
              <p:cNvSpPr/>
              <p:nvPr/>
            </p:nvSpPr>
            <p:spPr>
              <a:xfrm flipV="1">
                <a:off x="3862800" y="2875320"/>
                <a:ext cx="50760" cy="28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Line 387"/>
              <p:cNvSpPr/>
              <p:nvPr/>
            </p:nvSpPr>
            <p:spPr>
              <a:xfrm flipV="1">
                <a:off x="1787400" y="2875320"/>
                <a:ext cx="87480" cy="12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Line 388"/>
              <p:cNvSpPr/>
              <p:nvPr/>
            </p:nvSpPr>
            <p:spPr>
              <a:xfrm flipV="1">
                <a:off x="1824120" y="2875320"/>
                <a:ext cx="50760" cy="85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Line 389"/>
              <p:cNvSpPr/>
              <p:nvPr/>
            </p:nvSpPr>
            <p:spPr>
              <a:xfrm flipV="1">
                <a:off x="1344240" y="2874960"/>
                <a:ext cx="50760" cy="39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Line 390"/>
              <p:cNvSpPr/>
              <p:nvPr/>
            </p:nvSpPr>
            <p:spPr>
              <a:xfrm flipV="1">
                <a:off x="2963160" y="2873520"/>
                <a:ext cx="50760" cy="54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Line 391"/>
              <p:cNvSpPr/>
              <p:nvPr/>
            </p:nvSpPr>
            <p:spPr>
              <a:xfrm flipH="1" flipV="1">
                <a:off x="3013920" y="2873520"/>
                <a:ext cx="87840" cy="81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Line 392"/>
              <p:cNvSpPr/>
              <p:nvPr/>
            </p:nvSpPr>
            <p:spPr>
              <a:xfrm flipV="1">
                <a:off x="1433160" y="2872080"/>
                <a:ext cx="50760" cy="45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Line 393"/>
              <p:cNvSpPr/>
              <p:nvPr/>
            </p:nvSpPr>
            <p:spPr>
              <a:xfrm flipV="1">
                <a:off x="1395000" y="2872080"/>
                <a:ext cx="88920" cy="2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Line 394"/>
              <p:cNvSpPr/>
              <p:nvPr/>
            </p:nvSpPr>
            <p:spPr>
              <a:xfrm flipH="1" flipV="1">
                <a:off x="1307520" y="2871720"/>
                <a:ext cx="87480" cy="3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Line 395"/>
              <p:cNvSpPr/>
              <p:nvPr/>
            </p:nvSpPr>
            <p:spPr>
              <a:xfrm flipV="1">
                <a:off x="1256760" y="2871720"/>
                <a:ext cx="50760" cy="34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Line 396"/>
              <p:cNvSpPr/>
              <p:nvPr/>
            </p:nvSpPr>
            <p:spPr>
              <a:xfrm flipH="1" flipV="1">
                <a:off x="2051640" y="2869200"/>
                <a:ext cx="8892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Line 397"/>
              <p:cNvSpPr/>
              <p:nvPr/>
            </p:nvSpPr>
            <p:spPr>
              <a:xfrm flipV="1">
                <a:off x="2000880" y="2869200"/>
                <a:ext cx="50760" cy="9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Line 398"/>
              <p:cNvSpPr/>
              <p:nvPr/>
            </p:nvSpPr>
            <p:spPr>
              <a:xfrm flipV="1">
                <a:off x="1874880" y="2867760"/>
                <a:ext cx="88920" cy="7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Line 399"/>
              <p:cNvSpPr/>
              <p:nvPr/>
            </p:nvSpPr>
            <p:spPr>
              <a:xfrm flipH="1" flipV="1">
                <a:off x="1963800" y="2867760"/>
                <a:ext cx="87840" cy="1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Line 400"/>
              <p:cNvSpPr/>
              <p:nvPr/>
            </p:nvSpPr>
            <p:spPr>
              <a:xfrm flipV="1">
                <a:off x="1912320" y="2867760"/>
                <a:ext cx="51480" cy="94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Line 401"/>
              <p:cNvSpPr/>
              <p:nvPr/>
            </p:nvSpPr>
            <p:spPr>
              <a:xfrm flipV="1">
                <a:off x="1483920" y="2864160"/>
                <a:ext cx="88920" cy="7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Line 402"/>
              <p:cNvSpPr/>
              <p:nvPr/>
            </p:nvSpPr>
            <p:spPr>
              <a:xfrm flipV="1">
                <a:off x="1522080" y="2864160"/>
                <a:ext cx="50760" cy="52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Line 403"/>
              <p:cNvSpPr/>
              <p:nvPr/>
            </p:nvSpPr>
            <p:spPr>
              <a:xfrm flipV="1">
                <a:off x="3444480" y="2862720"/>
                <a:ext cx="51480" cy="17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Line 404"/>
              <p:cNvSpPr/>
              <p:nvPr/>
            </p:nvSpPr>
            <p:spPr>
              <a:xfrm flipH="1" flipV="1">
                <a:off x="3495960" y="2862720"/>
                <a:ext cx="88200" cy="39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1" name="Group 405"/>
            <p:cNvGrpSpPr/>
            <p:nvPr/>
          </p:nvGrpSpPr>
          <p:grpSpPr>
            <a:xfrm>
              <a:off x="1078920" y="2677320"/>
              <a:ext cx="3089520" cy="259200"/>
              <a:chOff x="1078920" y="2677320"/>
              <a:chExt cx="3089520" cy="259200"/>
            </a:xfrm>
          </p:grpSpPr>
          <p:sp>
            <p:nvSpPr>
              <p:cNvPr id="512" name="Line 406"/>
              <p:cNvSpPr/>
              <p:nvPr/>
            </p:nvSpPr>
            <p:spPr>
              <a:xfrm flipV="1">
                <a:off x="1167840" y="286272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Line 407"/>
              <p:cNvSpPr/>
              <p:nvPr/>
            </p:nvSpPr>
            <p:spPr>
              <a:xfrm flipH="1" flipV="1">
                <a:off x="1218600" y="2862720"/>
                <a:ext cx="88920" cy="9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Line 408"/>
              <p:cNvSpPr/>
              <p:nvPr/>
            </p:nvSpPr>
            <p:spPr>
              <a:xfrm flipV="1">
                <a:off x="3635640" y="2856240"/>
                <a:ext cx="50760" cy="2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Line 409"/>
              <p:cNvSpPr/>
              <p:nvPr/>
            </p:nvSpPr>
            <p:spPr>
              <a:xfrm flipH="1" flipV="1">
                <a:off x="3686400" y="2856240"/>
                <a:ext cx="88920" cy="26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Line 410"/>
              <p:cNvSpPr/>
              <p:nvPr/>
            </p:nvSpPr>
            <p:spPr>
              <a:xfrm flipH="1" flipV="1">
                <a:off x="3826080" y="2855160"/>
                <a:ext cx="87480" cy="20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Line 411"/>
              <p:cNvSpPr/>
              <p:nvPr/>
            </p:nvSpPr>
            <p:spPr>
              <a:xfrm flipV="1">
                <a:off x="3775320" y="2855160"/>
                <a:ext cx="5076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Line 412"/>
              <p:cNvSpPr/>
              <p:nvPr/>
            </p:nvSpPr>
            <p:spPr>
              <a:xfrm flipH="1" flipV="1">
                <a:off x="3255120" y="2855160"/>
                <a:ext cx="87840" cy="68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Line 413"/>
              <p:cNvSpPr/>
              <p:nvPr/>
            </p:nvSpPr>
            <p:spPr>
              <a:xfrm flipV="1">
                <a:off x="3204360" y="2855160"/>
                <a:ext cx="5076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Line 414"/>
              <p:cNvSpPr/>
              <p:nvPr/>
            </p:nvSpPr>
            <p:spPr>
              <a:xfrm flipV="1">
                <a:off x="1078920" y="2850120"/>
                <a:ext cx="50760" cy="30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Line 415"/>
              <p:cNvSpPr/>
              <p:nvPr/>
            </p:nvSpPr>
            <p:spPr>
              <a:xfrm flipH="1" flipV="1">
                <a:off x="1129680" y="2850120"/>
                <a:ext cx="88920" cy="12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Line 416"/>
              <p:cNvSpPr/>
              <p:nvPr/>
            </p:nvSpPr>
            <p:spPr>
              <a:xfrm flipV="1">
                <a:off x="3913560" y="2847600"/>
                <a:ext cx="5076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Line 417"/>
              <p:cNvSpPr/>
              <p:nvPr/>
            </p:nvSpPr>
            <p:spPr>
              <a:xfrm flipV="1">
                <a:off x="1572840" y="2846160"/>
                <a:ext cx="87480" cy="18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Line 418"/>
              <p:cNvSpPr/>
              <p:nvPr/>
            </p:nvSpPr>
            <p:spPr>
              <a:xfrm flipV="1">
                <a:off x="1609560" y="2846160"/>
                <a:ext cx="50760" cy="64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Line 419"/>
              <p:cNvSpPr/>
              <p:nvPr/>
            </p:nvSpPr>
            <p:spPr>
              <a:xfrm flipV="1">
                <a:off x="3495960" y="2844360"/>
                <a:ext cx="5076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Line 420"/>
              <p:cNvSpPr/>
              <p:nvPr/>
            </p:nvSpPr>
            <p:spPr>
              <a:xfrm flipH="1" flipV="1">
                <a:off x="3546720" y="2844360"/>
                <a:ext cx="88920" cy="35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Line 421"/>
              <p:cNvSpPr/>
              <p:nvPr/>
            </p:nvSpPr>
            <p:spPr>
              <a:xfrm flipV="1">
                <a:off x="2823480" y="2838600"/>
                <a:ext cx="50760" cy="71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Line 422"/>
              <p:cNvSpPr/>
              <p:nvPr/>
            </p:nvSpPr>
            <p:spPr>
              <a:xfrm flipH="1" flipV="1">
                <a:off x="2874240" y="2838600"/>
                <a:ext cx="88920" cy="88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Line 423"/>
              <p:cNvSpPr/>
              <p:nvPr/>
            </p:nvSpPr>
            <p:spPr>
              <a:xfrm flipV="1">
                <a:off x="2544840" y="2836800"/>
                <a:ext cx="50760" cy="98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Line 424"/>
              <p:cNvSpPr/>
              <p:nvPr/>
            </p:nvSpPr>
            <p:spPr>
              <a:xfrm flipH="1" flipV="1">
                <a:off x="2595600" y="2836800"/>
                <a:ext cx="88200" cy="75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Line 425"/>
              <p:cNvSpPr/>
              <p:nvPr/>
            </p:nvSpPr>
            <p:spPr>
              <a:xfrm flipV="1">
                <a:off x="3255120" y="2835360"/>
                <a:ext cx="5112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Line 426"/>
              <p:cNvSpPr/>
              <p:nvPr/>
            </p:nvSpPr>
            <p:spPr>
              <a:xfrm flipH="1" flipV="1">
                <a:off x="3306240" y="2835360"/>
                <a:ext cx="87480" cy="64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Line 427"/>
              <p:cNvSpPr/>
              <p:nvPr/>
            </p:nvSpPr>
            <p:spPr>
              <a:xfrm flipV="1">
                <a:off x="1307520" y="2834640"/>
                <a:ext cx="50760" cy="37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Line 428"/>
              <p:cNvSpPr/>
              <p:nvPr/>
            </p:nvSpPr>
            <p:spPr>
              <a:xfrm flipV="1">
                <a:off x="1395000" y="2833560"/>
                <a:ext cx="50760" cy="41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Line 429"/>
              <p:cNvSpPr/>
              <p:nvPr/>
            </p:nvSpPr>
            <p:spPr>
              <a:xfrm flipV="1">
                <a:off x="1358280" y="2833560"/>
                <a:ext cx="87480" cy="1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Line 430"/>
              <p:cNvSpPr/>
              <p:nvPr/>
            </p:nvSpPr>
            <p:spPr>
              <a:xfrm flipV="1">
                <a:off x="3686400" y="2832120"/>
                <a:ext cx="50760" cy="24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Line 431"/>
              <p:cNvSpPr/>
              <p:nvPr/>
            </p:nvSpPr>
            <p:spPr>
              <a:xfrm flipH="1" flipV="1">
                <a:off x="3737160" y="2832120"/>
                <a:ext cx="88920" cy="23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Line 432"/>
              <p:cNvSpPr/>
              <p:nvPr/>
            </p:nvSpPr>
            <p:spPr>
              <a:xfrm flipV="1">
                <a:off x="1218600" y="2829240"/>
                <a:ext cx="5076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Line 433"/>
              <p:cNvSpPr/>
              <p:nvPr/>
            </p:nvSpPr>
            <p:spPr>
              <a:xfrm flipH="1" flipV="1">
                <a:off x="1269360" y="2829240"/>
                <a:ext cx="88920" cy="5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Line 434"/>
              <p:cNvSpPr/>
              <p:nvPr/>
            </p:nvSpPr>
            <p:spPr>
              <a:xfrm flipV="1">
                <a:off x="3826080" y="2827800"/>
                <a:ext cx="5076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Line 435"/>
              <p:cNvSpPr/>
              <p:nvPr/>
            </p:nvSpPr>
            <p:spPr>
              <a:xfrm flipH="1" flipV="1">
                <a:off x="3876840" y="2827800"/>
                <a:ext cx="8748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Line 436"/>
              <p:cNvSpPr/>
              <p:nvPr/>
            </p:nvSpPr>
            <p:spPr>
              <a:xfrm flipV="1">
                <a:off x="3013920" y="2827080"/>
                <a:ext cx="50760" cy="46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Line 437"/>
              <p:cNvSpPr/>
              <p:nvPr/>
            </p:nvSpPr>
            <p:spPr>
              <a:xfrm flipH="1" flipV="1">
                <a:off x="3064680" y="2827080"/>
                <a:ext cx="87840" cy="87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Line 438"/>
              <p:cNvSpPr/>
              <p:nvPr/>
            </p:nvSpPr>
            <p:spPr>
              <a:xfrm flipH="1" flipV="1">
                <a:off x="3597480" y="2827080"/>
                <a:ext cx="8892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Line 439"/>
              <p:cNvSpPr/>
              <p:nvPr/>
            </p:nvSpPr>
            <p:spPr>
              <a:xfrm flipV="1">
                <a:off x="3546720" y="2827080"/>
                <a:ext cx="50760" cy="17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Line 440"/>
              <p:cNvSpPr/>
              <p:nvPr/>
            </p:nvSpPr>
            <p:spPr>
              <a:xfrm flipV="1">
                <a:off x="1445760" y="2824560"/>
                <a:ext cx="88920" cy="9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Line 441"/>
              <p:cNvSpPr/>
              <p:nvPr/>
            </p:nvSpPr>
            <p:spPr>
              <a:xfrm flipV="1">
                <a:off x="1483920" y="2824560"/>
                <a:ext cx="50760" cy="47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Line 442"/>
              <p:cNvSpPr/>
              <p:nvPr/>
            </p:nvSpPr>
            <p:spPr>
              <a:xfrm flipH="1" flipV="1">
                <a:off x="2367720" y="2824560"/>
                <a:ext cx="88200" cy="52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Line 443"/>
              <p:cNvSpPr/>
              <p:nvPr/>
            </p:nvSpPr>
            <p:spPr>
              <a:xfrm flipV="1">
                <a:off x="2316240" y="2824560"/>
                <a:ext cx="51480" cy="111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Line 444"/>
              <p:cNvSpPr/>
              <p:nvPr/>
            </p:nvSpPr>
            <p:spPr>
              <a:xfrm flipV="1">
                <a:off x="1660320" y="2824560"/>
                <a:ext cx="8892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Line 445"/>
              <p:cNvSpPr/>
              <p:nvPr/>
            </p:nvSpPr>
            <p:spPr>
              <a:xfrm flipV="1">
                <a:off x="1698480" y="2824560"/>
                <a:ext cx="50760" cy="74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Line 446"/>
              <p:cNvSpPr/>
              <p:nvPr/>
            </p:nvSpPr>
            <p:spPr>
              <a:xfrm flipH="1" flipV="1">
                <a:off x="2734560" y="2823840"/>
                <a:ext cx="88920" cy="86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Line 447"/>
              <p:cNvSpPr/>
              <p:nvPr/>
            </p:nvSpPr>
            <p:spPr>
              <a:xfrm flipV="1">
                <a:off x="2683800" y="2823840"/>
                <a:ext cx="50760" cy="88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Line 448"/>
              <p:cNvSpPr/>
              <p:nvPr/>
            </p:nvSpPr>
            <p:spPr>
              <a:xfrm flipV="1">
                <a:off x="3306240" y="2822760"/>
                <a:ext cx="50760" cy="12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Line 449"/>
              <p:cNvSpPr/>
              <p:nvPr/>
            </p:nvSpPr>
            <p:spPr>
              <a:xfrm flipH="1" flipV="1">
                <a:off x="3357000" y="2822760"/>
                <a:ext cx="87480" cy="57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Line 450"/>
              <p:cNvSpPr/>
              <p:nvPr/>
            </p:nvSpPr>
            <p:spPr>
              <a:xfrm flipV="1">
                <a:off x="3964320" y="2819520"/>
                <a:ext cx="51120" cy="2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Line 451"/>
              <p:cNvSpPr/>
              <p:nvPr/>
            </p:nvSpPr>
            <p:spPr>
              <a:xfrm flipV="1">
                <a:off x="1129680" y="2818440"/>
                <a:ext cx="5148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Line 452"/>
              <p:cNvSpPr/>
              <p:nvPr/>
            </p:nvSpPr>
            <p:spPr>
              <a:xfrm flipH="1" flipV="1">
                <a:off x="1181160" y="2818440"/>
                <a:ext cx="8820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Line 453"/>
              <p:cNvSpPr/>
              <p:nvPr/>
            </p:nvSpPr>
            <p:spPr>
              <a:xfrm flipH="1" flipV="1">
                <a:off x="3407760" y="2811960"/>
                <a:ext cx="88200" cy="50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Line 454"/>
              <p:cNvSpPr/>
              <p:nvPr/>
            </p:nvSpPr>
            <p:spPr>
              <a:xfrm flipV="1">
                <a:off x="3357000" y="2811960"/>
                <a:ext cx="5076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Line 455"/>
              <p:cNvSpPr/>
              <p:nvPr/>
            </p:nvSpPr>
            <p:spPr>
              <a:xfrm flipV="1">
                <a:off x="3737160" y="2807640"/>
                <a:ext cx="50760" cy="24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Line 456"/>
              <p:cNvSpPr/>
              <p:nvPr/>
            </p:nvSpPr>
            <p:spPr>
              <a:xfrm flipH="1" flipV="1">
                <a:off x="3787920" y="2807640"/>
                <a:ext cx="88920" cy="20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Line 457"/>
              <p:cNvSpPr/>
              <p:nvPr/>
            </p:nvSpPr>
            <p:spPr>
              <a:xfrm flipH="1" flipV="1">
                <a:off x="3648240" y="2806200"/>
                <a:ext cx="8892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Line 458"/>
              <p:cNvSpPr/>
              <p:nvPr/>
            </p:nvSpPr>
            <p:spPr>
              <a:xfrm flipV="1">
                <a:off x="3597480" y="2806200"/>
                <a:ext cx="50760" cy="20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Line 459"/>
              <p:cNvSpPr/>
              <p:nvPr/>
            </p:nvSpPr>
            <p:spPr>
              <a:xfrm flipV="1">
                <a:off x="1572840" y="2806200"/>
                <a:ext cx="50760" cy="57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Line 460"/>
              <p:cNvSpPr/>
              <p:nvPr/>
            </p:nvSpPr>
            <p:spPr>
              <a:xfrm flipV="1">
                <a:off x="1534680" y="280620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Line 461"/>
              <p:cNvSpPr/>
              <p:nvPr/>
            </p:nvSpPr>
            <p:spPr>
              <a:xfrm flipV="1">
                <a:off x="3407760" y="2801160"/>
                <a:ext cx="5148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Line 462"/>
              <p:cNvSpPr/>
              <p:nvPr/>
            </p:nvSpPr>
            <p:spPr>
              <a:xfrm flipH="1" flipV="1">
                <a:off x="3459240" y="2801160"/>
                <a:ext cx="87480" cy="43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Line 463"/>
              <p:cNvSpPr/>
              <p:nvPr/>
            </p:nvSpPr>
            <p:spPr>
              <a:xfrm flipH="1" flipV="1">
                <a:off x="3927600" y="2799720"/>
                <a:ext cx="8784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Line 464"/>
              <p:cNvSpPr/>
              <p:nvPr/>
            </p:nvSpPr>
            <p:spPr>
              <a:xfrm flipV="1">
                <a:off x="3876840" y="2799720"/>
                <a:ext cx="50760" cy="2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Line 465"/>
              <p:cNvSpPr/>
              <p:nvPr/>
            </p:nvSpPr>
            <p:spPr>
              <a:xfrm flipV="1">
                <a:off x="1749240" y="2798640"/>
                <a:ext cx="8892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Line 466"/>
              <p:cNvSpPr/>
              <p:nvPr/>
            </p:nvSpPr>
            <p:spPr>
              <a:xfrm flipV="1">
                <a:off x="1787400" y="2798640"/>
                <a:ext cx="50760" cy="88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Line 467"/>
              <p:cNvSpPr/>
              <p:nvPr/>
            </p:nvSpPr>
            <p:spPr>
              <a:xfrm flipV="1">
                <a:off x="1358280" y="2797920"/>
                <a:ext cx="5076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Line 468"/>
              <p:cNvSpPr/>
              <p:nvPr/>
            </p:nvSpPr>
            <p:spPr>
              <a:xfrm flipV="1">
                <a:off x="1269360" y="2794680"/>
                <a:ext cx="51480" cy="34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Line 469"/>
              <p:cNvSpPr/>
              <p:nvPr/>
            </p:nvSpPr>
            <p:spPr>
              <a:xfrm flipH="1" flipV="1">
                <a:off x="1320840" y="2794680"/>
                <a:ext cx="88200" cy="3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Line 470"/>
              <p:cNvSpPr/>
              <p:nvPr/>
            </p:nvSpPr>
            <p:spPr>
              <a:xfrm flipV="1">
                <a:off x="1409040" y="2791080"/>
                <a:ext cx="88200" cy="6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Line 471"/>
              <p:cNvSpPr/>
              <p:nvPr/>
            </p:nvSpPr>
            <p:spPr>
              <a:xfrm flipV="1">
                <a:off x="1445760" y="2791080"/>
                <a:ext cx="51480" cy="42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Line 472"/>
              <p:cNvSpPr/>
              <p:nvPr/>
            </p:nvSpPr>
            <p:spPr>
              <a:xfrm flipV="1">
                <a:off x="3064680" y="2791080"/>
                <a:ext cx="50760" cy="36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Line 473"/>
              <p:cNvSpPr/>
              <p:nvPr/>
            </p:nvSpPr>
            <p:spPr>
              <a:xfrm flipH="1" flipV="1">
                <a:off x="3115440" y="2791080"/>
                <a:ext cx="88920" cy="90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Line 474"/>
              <p:cNvSpPr/>
              <p:nvPr/>
            </p:nvSpPr>
            <p:spPr>
              <a:xfrm flipV="1">
                <a:off x="3459240" y="2790360"/>
                <a:ext cx="5076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Line 475"/>
              <p:cNvSpPr/>
              <p:nvPr/>
            </p:nvSpPr>
            <p:spPr>
              <a:xfrm flipH="1" flipV="1">
                <a:off x="3510000" y="2790360"/>
                <a:ext cx="8748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Line 476"/>
              <p:cNvSpPr/>
              <p:nvPr/>
            </p:nvSpPr>
            <p:spPr>
              <a:xfrm flipV="1">
                <a:off x="4015440" y="2790360"/>
                <a:ext cx="507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Line 477"/>
              <p:cNvSpPr/>
              <p:nvPr/>
            </p:nvSpPr>
            <p:spPr>
              <a:xfrm flipH="1" flipV="1">
                <a:off x="1231920" y="2786040"/>
                <a:ext cx="88920" cy="8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Line 478"/>
              <p:cNvSpPr/>
              <p:nvPr/>
            </p:nvSpPr>
            <p:spPr>
              <a:xfrm flipV="1">
                <a:off x="1181160" y="278604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Line 479"/>
              <p:cNvSpPr/>
              <p:nvPr/>
            </p:nvSpPr>
            <p:spPr>
              <a:xfrm flipH="1" flipV="1">
                <a:off x="3699000" y="2783520"/>
                <a:ext cx="88920" cy="24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Line 480"/>
              <p:cNvSpPr/>
              <p:nvPr/>
            </p:nvSpPr>
            <p:spPr>
              <a:xfrm flipV="1">
                <a:off x="3648240" y="2783520"/>
                <a:ext cx="50760" cy="22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Line 481"/>
              <p:cNvSpPr/>
              <p:nvPr/>
            </p:nvSpPr>
            <p:spPr>
              <a:xfrm flipV="1">
                <a:off x="2228760" y="2783520"/>
                <a:ext cx="50760" cy="11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Line 482"/>
              <p:cNvSpPr/>
              <p:nvPr/>
            </p:nvSpPr>
            <p:spPr>
              <a:xfrm flipH="1" flipV="1">
                <a:off x="2279520" y="2783520"/>
                <a:ext cx="88200" cy="41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Line 483"/>
              <p:cNvSpPr/>
              <p:nvPr/>
            </p:nvSpPr>
            <p:spPr>
              <a:xfrm flipV="1">
                <a:off x="3787920" y="2780280"/>
                <a:ext cx="5076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Line 484"/>
              <p:cNvSpPr/>
              <p:nvPr/>
            </p:nvSpPr>
            <p:spPr>
              <a:xfrm flipH="1" flipV="1">
                <a:off x="3838680" y="2780280"/>
                <a:ext cx="88920" cy="19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Line 485"/>
              <p:cNvSpPr/>
              <p:nvPr/>
            </p:nvSpPr>
            <p:spPr>
              <a:xfrm flipV="1">
                <a:off x="1623600" y="2777040"/>
                <a:ext cx="8748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Line 486"/>
              <p:cNvSpPr/>
              <p:nvPr/>
            </p:nvSpPr>
            <p:spPr>
              <a:xfrm flipV="1">
                <a:off x="1660320" y="2777040"/>
                <a:ext cx="50760" cy="69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Line 487"/>
              <p:cNvSpPr/>
              <p:nvPr/>
            </p:nvSpPr>
            <p:spPr>
              <a:xfrm flipV="1">
                <a:off x="3510000" y="2776320"/>
                <a:ext cx="50760" cy="14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Line 488"/>
              <p:cNvSpPr/>
              <p:nvPr/>
            </p:nvSpPr>
            <p:spPr>
              <a:xfrm flipH="1" flipV="1">
                <a:off x="3560760" y="2776320"/>
                <a:ext cx="87480" cy="29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Line 489"/>
              <p:cNvSpPr/>
              <p:nvPr/>
            </p:nvSpPr>
            <p:spPr>
              <a:xfrm flipV="1">
                <a:off x="1534680" y="2775240"/>
                <a:ext cx="50760" cy="49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Line 490"/>
              <p:cNvSpPr/>
              <p:nvPr/>
            </p:nvSpPr>
            <p:spPr>
              <a:xfrm flipV="1">
                <a:off x="1497240" y="2775240"/>
                <a:ext cx="88200" cy="15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Line 491"/>
              <p:cNvSpPr/>
              <p:nvPr/>
            </p:nvSpPr>
            <p:spPr>
              <a:xfrm flipH="1" flipV="1">
                <a:off x="2925000" y="2773800"/>
                <a:ext cx="88920" cy="9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Line 492"/>
              <p:cNvSpPr/>
              <p:nvPr/>
            </p:nvSpPr>
            <p:spPr>
              <a:xfrm flipV="1">
                <a:off x="2874240" y="2773800"/>
                <a:ext cx="50760" cy="64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Line 493"/>
              <p:cNvSpPr/>
              <p:nvPr/>
            </p:nvSpPr>
            <p:spPr>
              <a:xfrm flipV="1">
                <a:off x="1874880" y="2773800"/>
                <a:ext cx="51120" cy="101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Line 494"/>
              <p:cNvSpPr/>
              <p:nvPr/>
            </p:nvSpPr>
            <p:spPr>
              <a:xfrm flipV="1">
                <a:off x="1838160" y="2773800"/>
                <a:ext cx="87840" cy="24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Line 495"/>
              <p:cNvSpPr/>
              <p:nvPr/>
            </p:nvSpPr>
            <p:spPr>
              <a:xfrm flipH="1" flipV="1">
                <a:off x="3978360" y="2772000"/>
                <a:ext cx="8784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Line 496"/>
              <p:cNvSpPr/>
              <p:nvPr/>
            </p:nvSpPr>
            <p:spPr>
              <a:xfrm flipV="1">
                <a:off x="3927600" y="2772000"/>
                <a:ext cx="5076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Line 497"/>
              <p:cNvSpPr/>
              <p:nvPr/>
            </p:nvSpPr>
            <p:spPr>
              <a:xfrm flipH="1" flipV="1">
                <a:off x="3166560" y="2767320"/>
                <a:ext cx="88560" cy="87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Line 498"/>
              <p:cNvSpPr/>
              <p:nvPr/>
            </p:nvSpPr>
            <p:spPr>
              <a:xfrm flipV="1">
                <a:off x="3115440" y="2767320"/>
                <a:ext cx="51120" cy="2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Line 499"/>
              <p:cNvSpPr/>
              <p:nvPr/>
            </p:nvSpPr>
            <p:spPr>
              <a:xfrm flipH="1" flipV="1">
                <a:off x="2507400" y="2763000"/>
                <a:ext cx="88200" cy="73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Line 500"/>
              <p:cNvSpPr/>
              <p:nvPr/>
            </p:nvSpPr>
            <p:spPr>
              <a:xfrm flipV="1">
                <a:off x="2455920" y="2763000"/>
                <a:ext cx="51480" cy="11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Line 501"/>
              <p:cNvSpPr/>
              <p:nvPr/>
            </p:nvSpPr>
            <p:spPr>
              <a:xfrm flipV="1">
                <a:off x="1320840" y="2761200"/>
                <a:ext cx="5076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Line 502"/>
              <p:cNvSpPr/>
              <p:nvPr/>
            </p:nvSpPr>
            <p:spPr>
              <a:xfrm>
                <a:off x="1371600" y="2761200"/>
                <a:ext cx="88920" cy="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Line 503"/>
              <p:cNvSpPr/>
              <p:nvPr/>
            </p:nvSpPr>
            <p:spPr>
              <a:xfrm flipV="1">
                <a:off x="1409040" y="2761200"/>
                <a:ext cx="5148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Line 504"/>
              <p:cNvSpPr/>
              <p:nvPr/>
            </p:nvSpPr>
            <p:spPr>
              <a:xfrm flipV="1">
                <a:off x="4066200" y="2761200"/>
                <a:ext cx="507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Line 505"/>
              <p:cNvSpPr/>
              <p:nvPr/>
            </p:nvSpPr>
            <p:spPr>
              <a:xfrm flipV="1">
                <a:off x="3699000" y="2759760"/>
                <a:ext cx="50760" cy="2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Line 506"/>
              <p:cNvSpPr/>
              <p:nvPr/>
            </p:nvSpPr>
            <p:spPr>
              <a:xfrm flipH="1" flipV="1">
                <a:off x="3749760" y="2759760"/>
                <a:ext cx="88920" cy="20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Line 507"/>
              <p:cNvSpPr/>
              <p:nvPr/>
            </p:nvSpPr>
            <p:spPr>
              <a:xfrm flipV="1">
                <a:off x="2140560" y="2758680"/>
                <a:ext cx="50760" cy="12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Line 508"/>
              <p:cNvSpPr/>
              <p:nvPr/>
            </p:nvSpPr>
            <p:spPr>
              <a:xfrm flipH="1" flipV="1">
                <a:off x="2191320" y="2758680"/>
                <a:ext cx="88200" cy="24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Line 509"/>
              <p:cNvSpPr/>
              <p:nvPr/>
            </p:nvSpPr>
            <p:spPr>
              <a:xfrm flipV="1">
                <a:off x="3560760" y="2757960"/>
                <a:ext cx="5076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Line 510"/>
              <p:cNvSpPr/>
              <p:nvPr/>
            </p:nvSpPr>
            <p:spPr>
              <a:xfrm flipH="1" flipV="1">
                <a:off x="3611520" y="2757960"/>
                <a:ext cx="87480" cy="25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Line 511"/>
              <p:cNvSpPr/>
              <p:nvPr/>
            </p:nvSpPr>
            <p:spPr>
              <a:xfrm flipV="1">
                <a:off x="1926000" y="2755440"/>
                <a:ext cx="8856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Line 512"/>
              <p:cNvSpPr/>
              <p:nvPr/>
            </p:nvSpPr>
            <p:spPr>
              <a:xfrm flipV="1">
                <a:off x="1963800" y="2755440"/>
                <a:ext cx="50760" cy="112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Line 513"/>
              <p:cNvSpPr/>
              <p:nvPr/>
            </p:nvSpPr>
            <p:spPr>
              <a:xfrm flipH="1" flipV="1">
                <a:off x="1282680" y="2754000"/>
                <a:ext cx="88920" cy="7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Line 514"/>
              <p:cNvSpPr/>
              <p:nvPr/>
            </p:nvSpPr>
            <p:spPr>
              <a:xfrm flipV="1">
                <a:off x="1231920" y="2754000"/>
                <a:ext cx="50760" cy="32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Line 515"/>
              <p:cNvSpPr/>
              <p:nvPr/>
            </p:nvSpPr>
            <p:spPr>
              <a:xfrm flipH="1" flipV="1">
                <a:off x="3217320" y="2754000"/>
                <a:ext cx="88920" cy="81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Line 516"/>
              <p:cNvSpPr/>
              <p:nvPr/>
            </p:nvSpPr>
            <p:spPr>
              <a:xfrm flipV="1">
                <a:off x="3166560" y="2754000"/>
                <a:ext cx="50760" cy="13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Line 517"/>
              <p:cNvSpPr/>
              <p:nvPr/>
            </p:nvSpPr>
            <p:spPr>
              <a:xfrm flipV="1">
                <a:off x="3838680" y="2753640"/>
                <a:ext cx="50760" cy="26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Line 518"/>
              <p:cNvSpPr/>
              <p:nvPr/>
            </p:nvSpPr>
            <p:spPr>
              <a:xfrm flipH="1" flipV="1">
                <a:off x="3889440" y="275364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Line 519"/>
              <p:cNvSpPr/>
              <p:nvPr/>
            </p:nvSpPr>
            <p:spPr>
              <a:xfrm flipV="1">
                <a:off x="1497240" y="2750400"/>
                <a:ext cx="50760" cy="40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Line 520"/>
              <p:cNvSpPr/>
              <p:nvPr/>
            </p:nvSpPr>
            <p:spPr>
              <a:xfrm flipV="1">
                <a:off x="1460520" y="2750400"/>
                <a:ext cx="8748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Line 521"/>
              <p:cNvSpPr/>
              <p:nvPr/>
            </p:nvSpPr>
            <p:spPr>
              <a:xfrm flipH="1" flipV="1">
                <a:off x="2103480" y="2748960"/>
                <a:ext cx="87840" cy="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Line 522"/>
              <p:cNvSpPr/>
              <p:nvPr/>
            </p:nvSpPr>
            <p:spPr>
              <a:xfrm flipV="1">
                <a:off x="2014560" y="2748960"/>
                <a:ext cx="88920" cy="6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Line 523"/>
              <p:cNvSpPr/>
              <p:nvPr/>
            </p:nvSpPr>
            <p:spPr>
              <a:xfrm flipV="1">
                <a:off x="2051640" y="2748960"/>
                <a:ext cx="51840" cy="120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Line 524"/>
              <p:cNvSpPr/>
              <p:nvPr/>
            </p:nvSpPr>
            <p:spPr>
              <a:xfrm flipH="1" flipV="1">
                <a:off x="3268080" y="2748960"/>
                <a:ext cx="88920" cy="73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Line 525"/>
              <p:cNvSpPr/>
              <p:nvPr/>
            </p:nvSpPr>
            <p:spPr>
              <a:xfrm flipV="1">
                <a:off x="3217320" y="2748960"/>
                <a:ext cx="50760" cy="5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Line 526"/>
              <p:cNvSpPr/>
              <p:nvPr/>
            </p:nvSpPr>
            <p:spPr>
              <a:xfrm flipH="1" flipV="1">
                <a:off x="3370320" y="2747880"/>
                <a:ext cx="88920" cy="53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Line 527"/>
              <p:cNvSpPr/>
              <p:nvPr/>
            </p:nvSpPr>
            <p:spPr>
              <a:xfrm flipV="1">
                <a:off x="3268080" y="2747880"/>
                <a:ext cx="51480" cy="1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Line 528"/>
              <p:cNvSpPr/>
              <p:nvPr/>
            </p:nvSpPr>
            <p:spPr>
              <a:xfrm flipH="1" flipV="1">
                <a:off x="3319560" y="2747880"/>
                <a:ext cx="88200" cy="64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Line 529"/>
              <p:cNvSpPr/>
              <p:nvPr/>
            </p:nvSpPr>
            <p:spPr>
              <a:xfrm flipH="1">
                <a:off x="3319560" y="2747880"/>
                <a:ext cx="50760" cy="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Line 530"/>
              <p:cNvSpPr/>
              <p:nvPr/>
            </p:nvSpPr>
            <p:spPr>
              <a:xfrm flipH="1" flipV="1">
                <a:off x="3421080" y="2747160"/>
                <a:ext cx="88920" cy="43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Line 531"/>
              <p:cNvSpPr/>
              <p:nvPr/>
            </p:nvSpPr>
            <p:spPr>
              <a:xfrm flipV="1">
                <a:off x="3370320" y="2747160"/>
                <a:ext cx="50760" cy="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Line 532"/>
              <p:cNvSpPr/>
              <p:nvPr/>
            </p:nvSpPr>
            <p:spPr>
              <a:xfrm flipV="1">
                <a:off x="1585440" y="2747160"/>
                <a:ext cx="88920" cy="2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Line 533"/>
              <p:cNvSpPr/>
              <p:nvPr/>
            </p:nvSpPr>
            <p:spPr>
              <a:xfrm flipV="1">
                <a:off x="1623600" y="2747160"/>
                <a:ext cx="50760" cy="59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Line 534"/>
              <p:cNvSpPr/>
              <p:nvPr/>
            </p:nvSpPr>
            <p:spPr>
              <a:xfrm flipH="1" flipV="1">
                <a:off x="4029120" y="2742840"/>
                <a:ext cx="8784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Line 535"/>
              <p:cNvSpPr/>
              <p:nvPr/>
            </p:nvSpPr>
            <p:spPr>
              <a:xfrm flipV="1">
                <a:off x="3978360" y="2742840"/>
                <a:ext cx="507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Line 536"/>
              <p:cNvSpPr/>
              <p:nvPr/>
            </p:nvSpPr>
            <p:spPr>
              <a:xfrm flipV="1">
                <a:off x="1711080" y="2740320"/>
                <a:ext cx="8892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Line 537"/>
              <p:cNvSpPr/>
              <p:nvPr/>
            </p:nvSpPr>
            <p:spPr>
              <a:xfrm flipV="1">
                <a:off x="1749240" y="2740320"/>
                <a:ext cx="50760" cy="84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Line 538"/>
              <p:cNvSpPr/>
              <p:nvPr/>
            </p:nvSpPr>
            <p:spPr>
              <a:xfrm flipV="1">
                <a:off x="3421080" y="2740320"/>
                <a:ext cx="50760" cy="6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Line 539"/>
              <p:cNvSpPr/>
              <p:nvPr/>
            </p:nvSpPr>
            <p:spPr>
              <a:xfrm flipH="1" flipV="1">
                <a:off x="3471840" y="2740320"/>
                <a:ext cx="88920" cy="36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Line 540"/>
              <p:cNvSpPr/>
              <p:nvPr/>
            </p:nvSpPr>
            <p:spPr>
              <a:xfrm flipH="1" flipV="1">
                <a:off x="2785320" y="2737080"/>
                <a:ext cx="88920" cy="101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Line 541"/>
              <p:cNvSpPr/>
              <p:nvPr/>
            </p:nvSpPr>
            <p:spPr>
              <a:xfrm flipV="1">
                <a:off x="2734560" y="2737080"/>
                <a:ext cx="50760" cy="86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Line 542"/>
              <p:cNvSpPr/>
              <p:nvPr/>
            </p:nvSpPr>
            <p:spPr>
              <a:xfrm flipV="1">
                <a:off x="3611520" y="2737080"/>
                <a:ext cx="50760" cy="20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Line 543"/>
              <p:cNvSpPr/>
              <p:nvPr/>
            </p:nvSpPr>
            <p:spPr>
              <a:xfrm flipH="1" flipV="1">
                <a:off x="3662280" y="2737080"/>
                <a:ext cx="87480" cy="22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Line 544"/>
              <p:cNvSpPr/>
              <p:nvPr/>
            </p:nvSpPr>
            <p:spPr>
              <a:xfrm flipV="1">
                <a:off x="3749760" y="2733840"/>
                <a:ext cx="5076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Line 545"/>
              <p:cNvSpPr/>
              <p:nvPr/>
            </p:nvSpPr>
            <p:spPr>
              <a:xfrm flipH="1" flipV="1">
                <a:off x="3800520" y="2733840"/>
                <a:ext cx="88920" cy="19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Line 546"/>
              <p:cNvSpPr/>
              <p:nvPr/>
            </p:nvSpPr>
            <p:spPr>
              <a:xfrm flipH="1" flipV="1">
                <a:off x="2647080" y="2732040"/>
                <a:ext cx="87480" cy="91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Line 547"/>
              <p:cNvSpPr/>
              <p:nvPr/>
            </p:nvSpPr>
            <p:spPr>
              <a:xfrm flipV="1">
                <a:off x="2595600" y="2732040"/>
                <a:ext cx="51480" cy="104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Line 548"/>
              <p:cNvSpPr/>
              <p:nvPr/>
            </p:nvSpPr>
            <p:spPr>
              <a:xfrm flipV="1">
                <a:off x="4116960" y="2730600"/>
                <a:ext cx="51480" cy="30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Line 549"/>
              <p:cNvSpPr/>
              <p:nvPr/>
            </p:nvSpPr>
            <p:spPr>
              <a:xfrm flipV="1">
                <a:off x="3471840" y="2728800"/>
                <a:ext cx="50760" cy="11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Line 550"/>
              <p:cNvSpPr/>
              <p:nvPr/>
            </p:nvSpPr>
            <p:spPr>
              <a:xfrm flipH="1" flipV="1">
                <a:off x="3522600" y="2728800"/>
                <a:ext cx="8892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Line 551"/>
              <p:cNvSpPr/>
              <p:nvPr/>
            </p:nvSpPr>
            <p:spPr>
              <a:xfrm flipV="1">
                <a:off x="1371600" y="2728800"/>
                <a:ext cx="50760" cy="3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Line 552"/>
              <p:cNvSpPr/>
              <p:nvPr/>
            </p:nvSpPr>
            <p:spPr>
              <a:xfrm flipV="1">
                <a:off x="1585440" y="2726280"/>
                <a:ext cx="51480" cy="48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Line 553"/>
              <p:cNvSpPr/>
              <p:nvPr/>
            </p:nvSpPr>
            <p:spPr>
              <a:xfrm flipV="1">
                <a:off x="1548000" y="2726280"/>
                <a:ext cx="88920" cy="24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Line 554"/>
              <p:cNvSpPr/>
              <p:nvPr/>
            </p:nvSpPr>
            <p:spPr>
              <a:xfrm flipV="1">
                <a:off x="1460520" y="2724840"/>
                <a:ext cx="50760" cy="36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Line 555"/>
              <p:cNvSpPr/>
              <p:nvPr/>
            </p:nvSpPr>
            <p:spPr>
              <a:xfrm flipV="1">
                <a:off x="1422360" y="2724840"/>
                <a:ext cx="88920" cy="3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Line 556"/>
              <p:cNvSpPr/>
              <p:nvPr/>
            </p:nvSpPr>
            <p:spPr>
              <a:xfrm flipV="1">
                <a:off x="3889440" y="2724840"/>
                <a:ext cx="50760" cy="28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Line 557"/>
              <p:cNvSpPr/>
              <p:nvPr/>
            </p:nvSpPr>
            <p:spPr>
              <a:xfrm flipH="1" flipV="1">
                <a:off x="3940200" y="2724840"/>
                <a:ext cx="88920" cy="18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Line 558"/>
              <p:cNvSpPr/>
              <p:nvPr/>
            </p:nvSpPr>
            <p:spPr>
              <a:xfrm flipV="1">
                <a:off x="1282680" y="2723040"/>
                <a:ext cx="52200" cy="30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Line 559"/>
              <p:cNvSpPr/>
              <p:nvPr/>
            </p:nvSpPr>
            <p:spPr>
              <a:xfrm flipH="1" flipV="1">
                <a:off x="1334880" y="2723040"/>
                <a:ext cx="87480" cy="5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6" name="Line 560"/>
              <p:cNvSpPr/>
              <p:nvPr/>
            </p:nvSpPr>
            <p:spPr>
              <a:xfrm flipV="1">
                <a:off x="2925000" y="2721240"/>
                <a:ext cx="50760" cy="52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" name="Line 561"/>
              <p:cNvSpPr/>
              <p:nvPr/>
            </p:nvSpPr>
            <p:spPr>
              <a:xfrm flipH="1" flipV="1">
                <a:off x="2975760" y="2721240"/>
                <a:ext cx="88920" cy="105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Line 562"/>
              <p:cNvSpPr/>
              <p:nvPr/>
            </p:nvSpPr>
            <p:spPr>
              <a:xfrm flipH="1" flipV="1">
                <a:off x="4079880" y="2713680"/>
                <a:ext cx="88560" cy="16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Line 563"/>
              <p:cNvSpPr/>
              <p:nvPr/>
            </p:nvSpPr>
            <p:spPr>
              <a:xfrm flipV="1">
                <a:off x="4029120" y="2713680"/>
                <a:ext cx="507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Line 564"/>
              <p:cNvSpPr/>
              <p:nvPr/>
            </p:nvSpPr>
            <p:spPr>
              <a:xfrm flipH="1" flipV="1">
                <a:off x="3713040" y="2713680"/>
                <a:ext cx="87480" cy="20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Line 565"/>
              <p:cNvSpPr/>
              <p:nvPr/>
            </p:nvSpPr>
            <p:spPr>
              <a:xfrm flipV="1">
                <a:off x="3662280" y="2713680"/>
                <a:ext cx="50760" cy="23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Line 566"/>
              <p:cNvSpPr/>
              <p:nvPr/>
            </p:nvSpPr>
            <p:spPr>
              <a:xfrm flipH="1" flipV="1">
                <a:off x="3573360" y="2712240"/>
                <a:ext cx="88920" cy="24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Line 567"/>
              <p:cNvSpPr/>
              <p:nvPr/>
            </p:nvSpPr>
            <p:spPr>
              <a:xfrm flipV="1">
                <a:off x="3522600" y="2712240"/>
                <a:ext cx="50760" cy="16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Line 568"/>
              <p:cNvSpPr/>
              <p:nvPr/>
            </p:nvSpPr>
            <p:spPr>
              <a:xfrm flipV="1">
                <a:off x="1548000" y="2710440"/>
                <a:ext cx="50760" cy="39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Line 569"/>
              <p:cNvSpPr/>
              <p:nvPr/>
            </p:nvSpPr>
            <p:spPr>
              <a:xfrm flipV="1">
                <a:off x="1511280" y="2710440"/>
                <a:ext cx="87480" cy="14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Line 570"/>
              <p:cNvSpPr/>
              <p:nvPr/>
            </p:nvSpPr>
            <p:spPr>
              <a:xfrm flipV="1">
                <a:off x="3800520" y="2706480"/>
                <a:ext cx="5148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Line 571"/>
              <p:cNvSpPr/>
              <p:nvPr/>
            </p:nvSpPr>
            <p:spPr>
              <a:xfrm flipH="1" flipV="1">
                <a:off x="3852000" y="2706480"/>
                <a:ext cx="8820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Line 572"/>
              <p:cNvSpPr/>
              <p:nvPr/>
            </p:nvSpPr>
            <p:spPr>
              <a:xfrm flipV="1">
                <a:off x="1711080" y="2704680"/>
                <a:ext cx="51120" cy="72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Line 573"/>
              <p:cNvSpPr/>
              <p:nvPr/>
            </p:nvSpPr>
            <p:spPr>
              <a:xfrm flipV="1">
                <a:off x="1674360" y="2704680"/>
                <a:ext cx="87840" cy="42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Line 574"/>
              <p:cNvSpPr/>
              <p:nvPr/>
            </p:nvSpPr>
            <p:spPr>
              <a:xfrm flipH="1" flipV="1">
                <a:off x="3382920" y="2698920"/>
                <a:ext cx="88920" cy="41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Line 575"/>
              <p:cNvSpPr/>
              <p:nvPr/>
            </p:nvSpPr>
            <p:spPr>
              <a:xfrm flipV="1">
                <a:off x="1800000" y="2698920"/>
                <a:ext cx="88920" cy="41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Line 576"/>
              <p:cNvSpPr/>
              <p:nvPr/>
            </p:nvSpPr>
            <p:spPr>
              <a:xfrm flipV="1">
                <a:off x="1838160" y="2698920"/>
                <a:ext cx="50760" cy="9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Line 577"/>
              <p:cNvSpPr/>
              <p:nvPr/>
            </p:nvSpPr>
            <p:spPr>
              <a:xfrm flipH="1" flipV="1">
                <a:off x="2418480" y="2698200"/>
                <a:ext cx="88920" cy="64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Line 578"/>
              <p:cNvSpPr/>
              <p:nvPr/>
            </p:nvSpPr>
            <p:spPr>
              <a:xfrm flipV="1">
                <a:off x="2367720" y="2698200"/>
                <a:ext cx="50760" cy="126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Line 579"/>
              <p:cNvSpPr/>
              <p:nvPr/>
            </p:nvSpPr>
            <p:spPr>
              <a:xfrm flipH="1" flipV="1">
                <a:off x="3433680" y="2695680"/>
                <a:ext cx="88920" cy="33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Line 580"/>
              <p:cNvSpPr/>
              <p:nvPr/>
            </p:nvSpPr>
            <p:spPr>
              <a:xfrm flipV="1">
                <a:off x="3382920" y="2695680"/>
                <a:ext cx="50760" cy="3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Line 581"/>
              <p:cNvSpPr/>
              <p:nvPr/>
            </p:nvSpPr>
            <p:spPr>
              <a:xfrm flipV="1">
                <a:off x="1422360" y="2695680"/>
                <a:ext cx="50760" cy="33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Line 582"/>
              <p:cNvSpPr/>
              <p:nvPr/>
            </p:nvSpPr>
            <p:spPr>
              <a:xfrm flipV="1">
                <a:off x="3940200" y="2695680"/>
                <a:ext cx="5148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Line 583"/>
              <p:cNvSpPr/>
              <p:nvPr/>
            </p:nvSpPr>
            <p:spPr>
              <a:xfrm flipH="1" flipV="1">
                <a:off x="3991680" y="2695680"/>
                <a:ext cx="88200" cy="18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Line 584"/>
              <p:cNvSpPr/>
              <p:nvPr/>
            </p:nvSpPr>
            <p:spPr>
              <a:xfrm flipH="1" flipV="1">
                <a:off x="3332160" y="2695680"/>
                <a:ext cx="88920" cy="51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Line 585"/>
              <p:cNvSpPr/>
              <p:nvPr/>
            </p:nvSpPr>
            <p:spPr>
              <a:xfrm flipH="1" flipV="1">
                <a:off x="3332160" y="2695680"/>
                <a:ext cx="50760" cy="3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Line 586"/>
              <p:cNvSpPr/>
              <p:nvPr/>
            </p:nvSpPr>
            <p:spPr>
              <a:xfrm flipV="1">
                <a:off x="1334880" y="2692080"/>
                <a:ext cx="50760" cy="30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" name="Line 587"/>
              <p:cNvSpPr/>
              <p:nvPr/>
            </p:nvSpPr>
            <p:spPr>
              <a:xfrm flipH="1" flipV="1">
                <a:off x="1385640" y="2692080"/>
                <a:ext cx="87480" cy="3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Line 588"/>
              <p:cNvSpPr/>
              <p:nvPr/>
            </p:nvSpPr>
            <p:spPr>
              <a:xfrm flipH="1" flipV="1">
                <a:off x="3624120" y="2692080"/>
                <a:ext cx="8892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Line 589"/>
              <p:cNvSpPr/>
              <p:nvPr/>
            </p:nvSpPr>
            <p:spPr>
              <a:xfrm flipV="1">
                <a:off x="3573360" y="2692080"/>
                <a:ext cx="50760" cy="20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Line 590"/>
              <p:cNvSpPr/>
              <p:nvPr/>
            </p:nvSpPr>
            <p:spPr>
              <a:xfrm flipV="1">
                <a:off x="1473120" y="2690640"/>
                <a:ext cx="88920" cy="5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Line 591"/>
              <p:cNvSpPr/>
              <p:nvPr/>
            </p:nvSpPr>
            <p:spPr>
              <a:xfrm flipV="1">
                <a:off x="1511280" y="2690640"/>
                <a:ext cx="50760" cy="34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Line 592"/>
              <p:cNvSpPr/>
              <p:nvPr/>
            </p:nvSpPr>
            <p:spPr>
              <a:xfrm flipV="1">
                <a:off x="1636920" y="2687400"/>
                <a:ext cx="88200" cy="38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Line 593"/>
              <p:cNvSpPr/>
              <p:nvPr/>
            </p:nvSpPr>
            <p:spPr>
              <a:xfrm flipV="1">
                <a:off x="1674360" y="2687400"/>
                <a:ext cx="50760" cy="59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Line 594"/>
              <p:cNvSpPr/>
              <p:nvPr/>
            </p:nvSpPr>
            <p:spPr>
              <a:xfrm flipV="1">
                <a:off x="3713040" y="2687400"/>
                <a:ext cx="50760" cy="26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Line 595"/>
              <p:cNvSpPr/>
              <p:nvPr/>
            </p:nvSpPr>
            <p:spPr>
              <a:xfrm flipH="1" flipV="1">
                <a:off x="3763800" y="2687400"/>
                <a:ext cx="88200" cy="19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Line 596"/>
              <p:cNvSpPr/>
              <p:nvPr/>
            </p:nvSpPr>
            <p:spPr>
              <a:xfrm flipH="1" flipV="1">
                <a:off x="3485160" y="2684880"/>
                <a:ext cx="8820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Line 597"/>
              <p:cNvSpPr/>
              <p:nvPr/>
            </p:nvSpPr>
            <p:spPr>
              <a:xfrm flipV="1">
                <a:off x="3433680" y="2684880"/>
                <a:ext cx="5148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Line 598"/>
              <p:cNvSpPr/>
              <p:nvPr/>
            </p:nvSpPr>
            <p:spPr>
              <a:xfrm flipH="1" flipV="1">
                <a:off x="3281400" y="2684880"/>
                <a:ext cx="88920" cy="63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Line 599"/>
              <p:cNvSpPr/>
              <p:nvPr/>
            </p:nvSpPr>
            <p:spPr>
              <a:xfrm flipH="1" flipV="1">
                <a:off x="3281400" y="2684880"/>
                <a:ext cx="5076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Line 600"/>
              <p:cNvSpPr/>
              <p:nvPr/>
            </p:nvSpPr>
            <p:spPr>
              <a:xfrm flipH="1" flipV="1">
                <a:off x="3026880" y="2683080"/>
                <a:ext cx="88560" cy="108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Line 601"/>
              <p:cNvSpPr/>
              <p:nvPr/>
            </p:nvSpPr>
            <p:spPr>
              <a:xfrm flipV="1">
                <a:off x="2975760" y="2683080"/>
                <a:ext cx="51120" cy="38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Line 602"/>
              <p:cNvSpPr/>
              <p:nvPr/>
            </p:nvSpPr>
            <p:spPr>
              <a:xfrm flipV="1">
                <a:off x="1636920" y="2681280"/>
                <a:ext cx="50760" cy="45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Line 603"/>
              <p:cNvSpPr/>
              <p:nvPr/>
            </p:nvSpPr>
            <p:spPr>
              <a:xfrm flipV="1">
                <a:off x="1598760" y="2681280"/>
                <a:ext cx="8892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Line 604"/>
              <p:cNvSpPr/>
              <p:nvPr/>
            </p:nvSpPr>
            <p:spPr>
              <a:xfrm flipH="1" flipV="1">
                <a:off x="3903480" y="2677320"/>
                <a:ext cx="8820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Line 605"/>
              <p:cNvSpPr/>
              <p:nvPr/>
            </p:nvSpPr>
            <p:spPr>
              <a:xfrm flipV="1">
                <a:off x="3852000" y="2677320"/>
                <a:ext cx="5148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12" name="Group 606"/>
            <p:cNvGrpSpPr/>
            <p:nvPr/>
          </p:nvGrpSpPr>
          <p:grpSpPr>
            <a:xfrm>
              <a:off x="1385640" y="2450160"/>
              <a:ext cx="2517840" cy="333360"/>
              <a:chOff x="1385640" y="2450160"/>
              <a:chExt cx="2517840" cy="333360"/>
            </a:xfrm>
          </p:grpSpPr>
          <p:sp>
            <p:nvSpPr>
              <p:cNvPr id="713" name="Line 607"/>
              <p:cNvSpPr/>
              <p:nvPr/>
            </p:nvSpPr>
            <p:spPr>
              <a:xfrm flipV="1">
                <a:off x="1598760" y="2673360"/>
                <a:ext cx="50760" cy="37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Line 608"/>
              <p:cNvSpPr/>
              <p:nvPr/>
            </p:nvSpPr>
            <p:spPr>
              <a:xfrm flipV="1">
                <a:off x="1562040" y="2673360"/>
                <a:ext cx="87480" cy="17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" name="Line 609"/>
              <p:cNvSpPr/>
              <p:nvPr/>
            </p:nvSpPr>
            <p:spPr>
              <a:xfrm flipH="1" flipV="1">
                <a:off x="3230640" y="2672280"/>
                <a:ext cx="50760" cy="12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Line 610"/>
              <p:cNvSpPr/>
              <p:nvPr/>
            </p:nvSpPr>
            <p:spPr>
              <a:xfrm flipH="1" flipV="1">
                <a:off x="3230640" y="2672280"/>
                <a:ext cx="88920" cy="75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Line 611"/>
              <p:cNvSpPr/>
              <p:nvPr/>
            </p:nvSpPr>
            <p:spPr>
              <a:xfrm flipV="1">
                <a:off x="3485160" y="2669040"/>
                <a:ext cx="51480" cy="15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Line 612"/>
              <p:cNvSpPr/>
              <p:nvPr/>
            </p:nvSpPr>
            <p:spPr>
              <a:xfrm flipH="1" flipV="1">
                <a:off x="3536640" y="2669040"/>
                <a:ext cx="87480" cy="23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Line 613"/>
              <p:cNvSpPr/>
              <p:nvPr/>
            </p:nvSpPr>
            <p:spPr>
              <a:xfrm flipH="1" flipV="1">
                <a:off x="3675600" y="2667960"/>
                <a:ext cx="88200" cy="19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Line 614"/>
              <p:cNvSpPr/>
              <p:nvPr/>
            </p:nvSpPr>
            <p:spPr>
              <a:xfrm flipV="1">
                <a:off x="3624120" y="2667960"/>
                <a:ext cx="51480" cy="24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Line 615"/>
              <p:cNvSpPr/>
              <p:nvPr/>
            </p:nvSpPr>
            <p:spPr>
              <a:xfrm flipV="1">
                <a:off x="1473120" y="2665800"/>
                <a:ext cx="50760" cy="29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Line 616"/>
              <p:cNvSpPr/>
              <p:nvPr/>
            </p:nvSpPr>
            <p:spPr>
              <a:xfrm flipH="1" flipV="1">
                <a:off x="1436400" y="2661480"/>
                <a:ext cx="87480" cy="4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Line 617"/>
              <p:cNvSpPr/>
              <p:nvPr/>
            </p:nvSpPr>
            <p:spPr>
              <a:xfrm flipV="1">
                <a:off x="1385640" y="2661480"/>
                <a:ext cx="50760" cy="30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Line 618"/>
              <p:cNvSpPr/>
              <p:nvPr/>
            </p:nvSpPr>
            <p:spPr>
              <a:xfrm flipH="1" flipV="1">
                <a:off x="3077640" y="2661480"/>
                <a:ext cx="88920" cy="105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Line 619"/>
              <p:cNvSpPr/>
              <p:nvPr/>
            </p:nvSpPr>
            <p:spPr>
              <a:xfrm flipV="1">
                <a:off x="3026880" y="2661480"/>
                <a:ext cx="5076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Line 620"/>
              <p:cNvSpPr/>
              <p:nvPr/>
            </p:nvSpPr>
            <p:spPr>
              <a:xfrm flipH="1" flipV="1">
                <a:off x="3346200" y="2660040"/>
                <a:ext cx="87480" cy="35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Line 621"/>
              <p:cNvSpPr/>
              <p:nvPr/>
            </p:nvSpPr>
            <p:spPr>
              <a:xfrm flipH="1" flipV="1">
                <a:off x="3179880" y="2660040"/>
                <a:ext cx="88200" cy="88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Line 622"/>
              <p:cNvSpPr/>
              <p:nvPr/>
            </p:nvSpPr>
            <p:spPr>
              <a:xfrm flipH="1" flipV="1">
                <a:off x="3179880" y="2660040"/>
                <a:ext cx="50760" cy="12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Line 623"/>
              <p:cNvSpPr/>
              <p:nvPr/>
            </p:nvSpPr>
            <p:spPr>
              <a:xfrm flipV="1">
                <a:off x="2785320" y="2660040"/>
                <a:ext cx="52200" cy="77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Line 624"/>
              <p:cNvSpPr/>
              <p:nvPr/>
            </p:nvSpPr>
            <p:spPr>
              <a:xfrm flipH="1" flipV="1">
                <a:off x="2837520" y="2660040"/>
                <a:ext cx="87480" cy="11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Line 625"/>
              <p:cNvSpPr/>
              <p:nvPr/>
            </p:nvSpPr>
            <p:spPr>
              <a:xfrm flipV="1">
                <a:off x="3763800" y="2660040"/>
                <a:ext cx="5148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Line 626"/>
              <p:cNvSpPr/>
              <p:nvPr/>
            </p:nvSpPr>
            <p:spPr>
              <a:xfrm flipH="1" flipV="1">
                <a:off x="3815280" y="2660040"/>
                <a:ext cx="88200" cy="17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Line 627"/>
              <p:cNvSpPr/>
              <p:nvPr/>
            </p:nvSpPr>
            <p:spPr>
              <a:xfrm flipV="1">
                <a:off x="1562040" y="2660040"/>
                <a:ext cx="50760" cy="30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Line 628"/>
              <p:cNvSpPr/>
              <p:nvPr/>
            </p:nvSpPr>
            <p:spPr>
              <a:xfrm flipV="1">
                <a:off x="1523880" y="2660040"/>
                <a:ext cx="88920" cy="5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Line 629"/>
              <p:cNvSpPr/>
              <p:nvPr/>
            </p:nvSpPr>
            <p:spPr>
              <a:xfrm flipV="1">
                <a:off x="1888920" y="2660040"/>
                <a:ext cx="87840" cy="38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Line 630"/>
              <p:cNvSpPr/>
              <p:nvPr/>
            </p:nvSpPr>
            <p:spPr>
              <a:xfrm flipV="1">
                <a:off x="1926000" y="2660040"/>
                <a:ext cx="50760" cy="113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Line 631"/>
              <p:cNvSpPr/>
              <p:nvPr/>
            </p:nvSpPr>
            <p:spPr>
              <a:xfrm flipV="1">
                <a:off x="3346200" y="2657160"/>
                <a:ext cx="50760" cy="2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Line 632"/>
              <p:cNvSpPr/>
              <p:nvPr/>
            </p:nvSpPr>
            <p:spPr>
              <a:xfrm flipH="1" flipV="1">
                <a:off x="3396960" y="2657160"/>
                <a:ext cx="8820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9" name="Line 633"/>
              <p:cNvSpPr/>
              <p:nvPr/>
            </p:nvSpPr>
            <p:spPr>
              <a:xfrm flipH="1" flipV="1">
                <a:off x="3128400" y="2655000"/>
                <a:ext cx="88920" cy="99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0" name="Line 634"/>
              <p:cNvSpPr/>
              <p:nvPr/>
            </p:nvSpPr>
            <p:spPr>
              <a:xfrm flipH="1" flipV="1">
                <a:off x="3128400" y="2655000"/>
                <a:ext cx="51480" cy="5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Line 635"/>
              <p:cNvSpPr/>
              <p:nvPr/>
            </p:nvSpPr>
            <p:spPr>
              <a:xfrm flipV="1">
                <a:off x="3077640" y="2655000"/>
                <a:ext cx="50760" cy="6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Line 636"/>
              <p:cNvSpPr/>
              <p:nvPr/>
            </p:nvSpPr>
            <p:spPr>
              <a:xfrm flipH="1" flipV="1">
                <a:off x="3295440" y="2655000"/>
                <a:ext cx="50760" cy="5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Line 637"/>
              <p:cNvSpPr/>
              <p:nvPr/>
            </p:nvSpPr>
            <p:spPr>
              <a:xfrm flipH="1" flipV="1">
                <a:off x="3295440" y="2655000"/>
                <a:ext cx="87480" cy="43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638"/>
              <p:cNvSpPr/>
              <p:nvPr/>
            </p:nvSpPr>
            <p:spPr>
              <a:xfrm flipV="1">
                <a:off x="1762200" y="2652480"/>
                <a:ext cx="88560" cy="52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Line 639"/>
              <p:cNvSpPr/>
              <p:nvPr/>
            </p:nvSpPr>
            <p:spPr>
              <a:xfrm flipV="1">
                <a:off x="1800000" y="2652480"/>
                <a:ext cx="50760" cy="87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Line 640"/>
              <p:cNvSpPr/>
              <p:nvPr/>
            </p:nvSpPr>
            <p:spPr>
              <a:xfrm flipV="1">
                <a:off x="2279520" y="2648160"/>
                <a:ext cx="51480" cy="135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Line 641"/>
              <p:cNvSpPr/>
              <p:nvPr/>
            </p:nvSpPr>
            <p:spPr>
              <a:xfrm flipH="1" flipV="1">
                <a:off x="2331000" y="2648160"/>
                <a:ext cx="87480" cy="50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Line 642"/>
              <p:cNvSpPr/>
              <p:nvPr/>
            </p:nvSpPr>
            <p:spPr>
              <a:xfrm flipH="1" flipV="1">
                <a:off x="3588120" y="2647440"/>
                <a:ext cx="87480" cy="20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Line 643"/>
              <p:cNvSpPr/>
              <p:nvPr/>
            </p:nvSpPr>
            <p:spPr>
              <a:xfrm flipV="1">
                <a:off x="3536640" y="2647440"/>
                <a:ext cx="5148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Line 644"/>
              <p:cNvSpPr/>
              <p:nvPr/>
            </p:nvSpPr>
            <p:spPr>
              <a:xfrm flipH="1" flipV="1">
                <a:off x="3448440" y="2644920"/>
                <a:ext cx="88200" cy="24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Line 645"/>
              <p:cNvSpPr/>
              <p:nvPr/>
            </p:nvSpPr>
            <p:spPr>
              <a:xfrm flipV="1">
                <a:off x="3396960" y="2644920"/>
                <a:ext cx="51480" cy="12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Line 646"/>
              <p:cNvSpPr/>
              <p:nvPr/>
            </p:nvSpPr>
            <p:spPr>
              <a:xfrm flipH="1" flipV="1">
                <a:off x="2558160" y="2641680"/>
                <a:ext cx="88920" cy="90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Line 647"/>
              <p:cNvSpPr/>
              <p:nvPr/>
            </p:nvSpPr>
            <p:spPr>
              <a:xfrm flipV="1">
                <a:off x="2507400" y="2641680"/>
                <a:ext cx="50760" cy="12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Line 648"/>
              <p:cNvSpPr/>
              <p:nvPr/>
            </p:nvSpPr>
            <p:spPr>
              <a:xfrm flipH="1" flipV="1">
                <a:off x="3726360" y="264168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Line 649"/>
              <p:cNvSpPr/>
              <p:nvPr/>
            </p:nvSpPr>
            <p:spPr>
              <a:xfrm flipV="1">
                <a:off x="3675600" y="2641680"/>
                <a:ext cx="50760" cy="26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Line 650"/>
              <p:cNvSpPr/>
              <p:nvPr/>
            </p:nvSpPr>
            <p:spPr>
              <a:xfrm flipV="1">
                <a:off x="1649520" y="2641680"/>
                <a:ext cx="52200" cy="31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Line 651"/>
              <p:cNvSpPr/>
              <p:nvPr/>
            </p:nvSpPr>
            <p:spPr>
              <a:xfrm flipV="1">
                <a:off x="1612800" y="264168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Line 652"/>
              <p:cNvSpPr/>
              <p:nvPr/>
            </p:nvSpPr>
            <p:spPr>
              <a:xfrm flipV="1">
                <a:off x="1687680" y="2639880"/>
                <a:ext cx="50760" cy="41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Line 653"/>
              <p:cNvSpPr/>
              <p:nvPr/>
            </p:nvSpPr>
            <p:spPr>
              <a:xfrm flipV="1">
                <a:off x="1649520" y="2639880"/>
                <a:ext cx="88920" cy="33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0" name="Line 654"/>
              <p:cNvSpPr/>
              <p:nvPr/>
            </p:nvSpPr>
            <p:spPr>
              <a:xfrm flipH="1" flipV="1">
                <a:off x="3244680" y="2638440"/>
                <a:ext cx="87480" cy="57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1" name="Line 655"/>
              <p:cNvSpPr/>
              <p:nvPr/>
            </p:nvSpPr>
            <p:spPr>
              <a:xfrm flipH="1" flipV="1">
                <a:off x="3244680" y="2638440"/>
                <a:ext cx="50760" cy="16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2" name="Line 656"/>
              <p:cNvSpPr/>
              <p:nvPr/>
            </p:nvSpPr>
            <p:spPr>
              <a:xfrm flipV="1">
                <a:off x="1523880" y="2636640"/>
                <a:ext cx="507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3" name="Line 657"/>
              <p:cNvSpPr/>
              <p:nvPr/>
            </p:nvSpPr>
            <p:spPr>
              <a:xfrm flipV="1">
                <a:off x="1725120" y="2633040"/>
                <a:ext cx="51480" cy="54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Line 658"/>
              <p:cNvSpPr/>
              <p:nvPr/>
            </p:nvSpPr>
            <p:spPr>
              <a:xfrm flipV="1">
                <a:off x="1687680" y="2633040"/>
                <a:ext cx="88920" cy="48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Line 659"/>
              <p:cNvSpPr/>
              <p:nvPr/>
            </p:nvSpPr>
            <p:spPr>
              <a:xfrm flipV="1">
                <a:off x="1725120" y="2633040"/>
                <a:ext cx="88200" cy="54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Line 660"/>
              <p:cNvSpPr/>
              <p:nvPr/>
            </p:nvSpPr>
            <p:spPr>
              <a:xfrm flipV="1">
                <a:off x="1762200" y="2633040"/>
                <a:ext cx="51120" cy="71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Line 661"/>
              <p:cNvSpPr/>
              <p:nvPr/>
            </p:nvSpPr>
            <p:spPr>
              <a:xfrm flipH="1" flipV="1">
                <a:off x="1487160" y="2632320"/>
                <a:ext cx="87480" cy="4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Line 662"/>
              <p:cNvSpPr/>
              <p:nvPr/>
            </p:nvSpPr>
            <p:spPr>
              <a:xfrm flipV="1">
                <a:off x="1436400" y="2632320"/>
                <a:ext cx="507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Line 663"/>
              <p:cNvSpPr/>
              <p:nvPr/>
            </p:nvSpPr>
            <p:spPr>
              <a:xfrm flipV="1">
                <a:off x="1574640" y="2630880"/>
                <a:ext cx="88920" cy="5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Line 664"/>
              <p:cNvSpPr/>
              <p:nvPr/>
            </p:nvSpPr>
            <p:spPr>
              <a:xfrm flipV="1">
                <a:off x="1612800" y="2630880"/>
                <a:ext cx="507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Line 665"/>
              <p:cNvSpPr/>
              <p:nvPr/>
            </p:nvSpPr>
            <p:spPr>
              <a:xfrm flipH="1" flipV="1">
                <a:off x="2697840" y="2629800"/>
                <a:ext cx="87480" cy="107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Line 666"/>
              <p:cNvSpPr/>
              <p:nvPr/>
            </p:nvSpPr>
            <p:spPr>
              <a:xfrm flipV="1">
                <a:off x="2647080" y="2629800"/>
                <a:ext cx="50760" cy="102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Line 667"/>
              <p:cNvSpPr/>
              <p:nvPr/>
            </p:nvSpPr>
            <p:spPr>
              <a:xfrm flipV="1">
                <a:off x="2014560" y="2629080"/>
                <a:ext cx="51120" cy="126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Line 668"/>
              <p:cNvSpPr/>
              <p:nvPr/>
            </p:nvSpPr>
            <p:spPr>
              <a:xfrm flipV="1">
                <a:off x="1976760" y="2629080"/>
                <a:ext cx="88920" cy="30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Line 669"/>
              <p:cNvSpPr/>
              <p:nvPr/>
            </p:nvSpPr>
            <p:spPr>
              <a:xfrm flipH="1" flipV="1">
                <a:off x="3308760" y="2627640"/>
                <a:ext cx="88200" cy="29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Line 670"/>
              <p:cNvSpPr/>
              <p:nvPr/>
            </p:nvSpPr>
            <p:spPr>
              <a:xfrm flipV="1">
                <a:off x="3448440" y="2626560"/>
                <a:ext cx="5076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Line 671"/>
              <p:cNvSpPr/>
              <p:nvPr/>
            </p:nvSpPr>
            <p:spPr>
              <a:xfrm flipH="1" flipV="1">
                <a:off x="3499200" y="2626560"/>
                <a:ext cx="88920" cy="20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Line 672"/>
              <p:cNvSpPr/>
              <p:nvPr/>
            </p:nvSpPr>
            <p:spPr>
              <a:xfrm flipH="1" flipV="1">
                <a:off x="3257280" y="2623320"/>
                <a:ext cx="88920" cy="36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Line 673"/>
              <p:cNvSpPr/>
              <p:nvPr/>
            </p:nvSpPr>
            <p:spPr>
              <a:xfrm flipH="1" flipV="1">
                <a:off x="3257280" y="2623320"/>
                <a:ext cx="51480" cy="4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Line 674"/>
              <p:cNvSpPr/>
              <p:nvPr/>
            </p:nvSpPr>
            <p:spPr>
              <a:xfrm flipV="1">
                <a:off x="3588120" y="2622240"/>
                <a:ext cx="50760" cy="25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Line 675"/>
              <p:cNvSpPr/>
              <p:nvPr/>
            </p:nvSpPr>
            <p:spPr>
              <a:xfrm flipH="1" flipV="1">
                <a:off x="3638880" y="2622240"/>
                <a:ext cx="87480" cy="19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Line 676"/>
              <p:cNvSpPr/>
              <p:nvPr/>
            </p:nvSpPr>
            <p:spPr>
              <a:xfrm flipH="1" flipV="1">
                <a:off x="3359520" y="2620080"/>
                <a:ext cx="88920" cy="24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Line 677"/>
              <p:cNvSpPr/>
              <p:nvPr/>
            </p:nvSpPr>
            <p:spPr>
              <a:xfrm flipV="1">
                <a:off x="3308760" y="2620080"/>
                <a:ext cx="50760" cy="7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Line 678"/>
              <p:cNvSpPr/>
              <p:nvPr/>
            </p:nvSpPr>
            <p:spPr>
              <a:xfrm flipH="1" flipV="1">
                <a:off x="2242080" y="2620080"/>
                <a:ext cx="88920" cy="2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Line 679"/>
              <p:cNvSpPr/>
              <p:nvPr/>
            </p:nvSpPr>
            <p:spPr>
              <a:xfrm flipV="1">
                <a:off x="2191320" y="2620080"/>
                <a:ext cx="50760" cy="138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Line 680"/>
              <p:cNvSpPr/>
              <p:nvPr/>
            </p:nvSpPr>
            <p:spPr>
              <a:xfrm flipH="1" flipV="1">
                <a:off x="2154240" y="2614320"/>
                <a:ext cx="87840" cy="5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Line 681"/>
              <p:cNvSpPr/>
              <p:nvPr/>
            </p:nvSpPr>
            <p:spPr>
              <a:xfrm flipV="1">
                <a:off x="2065680" y="2614320"/>
                <a:ext cx="88560" cy="14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Line 682"/>
              <p:cNvSpPr/>
              <p:nvPr/>
            </p:nvSpPr>
            <p:spPr>
              <a:xfrm flipV="1">
                <a:off x="2103480" y="2614320"/>
                <a:ext cx="50760" cy="134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Line 683"/>
              <p:cNvSpPr/>
              <p:nvPr/>
            </p:nvSpPr>
            <p:spPr>
              <a:xfrm flipH="1" flipV="1">
                <a:off x="3193560" y="2613960"/>
                <a:ext cx="51120" cy="244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Line 684"/>
              <p:cNvSpPr/>
              <p:nvPr/>
            </p:nvSpPr>
            <p:spPr>
              <a:xfrm flipH="1" flipV="1">
                <a:off x="3193560" y="2613960"/>
                <a:ext cx="87840" cy="70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Line 685"/>
              <p:cNvSpPr/>
              <p:nvPr/>
            </p:nvSpPr>
            <p:spPr>
              <a:xfrm flipV="1">
                <a:off x="1701720" y="2613960"/>
                <a:ext cx="5076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Line 686"/>
              <p:cNvSpPr/>
              <p:nvPr/>
            </p:nvSpPr>
            <p:spPr>
              <a:xfrm flipV="1">
                <a:off x="1663560" y="2613960"/>
                <a:ext cx="88920" cy="16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Line 687"/>
              <p:cNvSpPr/>
              <p:nvPr/>
            </p:nvSpPr>
            <p:spPr>
              <a:xfrm flipH="1" flipV="1">
                <a:off x="3212280" y="2609280"/>
                <a:ext cx="45000" cy="14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Line 688"/>
              <p:cNvSpPr/>
              <p:nvPr/>
            </p:nvSpPr>
            <p:spPr>
              <a:xfrm flipV="1">
                <a:off x="1574640" y="2608200"/>
                <a:ext cx="50760" cy="28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Line 689"/>
              <p:cNvSpPr/>
              <p:nvPr/>
            </p:nvSpPr>
            <p:spPr>
              <a:xfrm flipV="1">
                <a:off x="1738440" y="2606040"/>
                <a:ext cx="50760" cy="33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Line 690"/>
              <p:cNvSpPr/>
              <p:nvPr/>
            </p:nvSpPr>
            <p:spPr>
              <a:xfrm flipV="1">
                <a:off x="1701720" y="2606040"/>
                <a:ext cx="87480" cy="35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Line 691"/>
              <p:cNvSpPr/>
              <p:nvPr/>
            </p:nvSpPr>
            <p:spPr>
              <a:xfrm flipV="1">
                <a:off x="1625400" y="2606040"/>
                <a:ext cx="88920" cy="2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Line 692"/>
              <p:cNvSpPr/>
              <p:nvPr/>
            </p:nvSpPr>
            <p:spPr>
              <a:xfrm flipV="1">
                <a:off x="1663560" y="2606040"/>
                <a:ext cx="50760" cy="24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Line 693"/>
              <p:cNvSpPr/>
              <p:nvPr/>
            </p:nvSpPr>
            <p:spPr>
              <a:xfrm flipV="1">
                <a:off x="3359520" y="2604960"/>
                <a:ext cx="5076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Line 694"/>
              <p:cNvSpPr/>
              <p:nvPr/>
            </p:nvSpPr>
            <p:spPr>
              <a:xfrm flipH="1" flipV="1">
                <a:off x="3410280" y="2604960"/>
                <a:ext cx="8892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Line 695"/>
              <p:cNvSpPr/>
              <p:nvPr/>
            </p:nvSpPr>
            <p:spPr>
              <a:xfrm flipV="1">
                <a:off x="1487160" y="2603520"/>
                <a:ext cx="50760" cy="28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Line 696"/>
              <p:cNvSpPr/>
              <p:nvPr/>
            </p:nvSpPr>
            <p:spPr>
              <a:xfrm flipH="1" flipV="1">
                <a:off x="1537920" y="2603520"/>
                <a:ext cx="87480" cy="4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Line 697"/>
              <p:cNvSpPr/>
              <p:nvPr/>
            </p:nvSpPr>
            <p:spPr>
              <a:xfrm flipV="1">
                <a:off x="3499200" y="2603520"/>
                <a:ext cx="50760" cy="23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Line 698"/>
              <p:cNvSpPr/>
              <p:nvPr/>
            </p:nvSpPr>
            <p:spPr>
              <a:xfrm flipH="1" flipV="1">
                <a:off x="3549960" y="2603520"/>
                <a:ext cx="88920" cy="18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Line 699"/>
              <p:cNvSpPr/>
              <p:nvPr/>
            </p:nvSpPr>
            <p:spPr>
              <a:xfrm flipH="1" flipV="1">
                <a:off x="3220200" y="2598480"/>
                <a:ext cx="88560" cy="29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Line 700"/>
              <p:cNvSpPr/>
              <p:nvPr/>
            </p:nvSpPr>
            <p:spPr>
              <a:xfrm flipV="1">
                <a:off x="2837520" y="2598480"/>
                <a:ext cx="50760" cy="61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Line 701"/>
              <p:cNvSpPr/>
              <p:nvPr/>
            </p:nvSpPr>
            <p:spPr>
              <a:xfrm flipH="1" flipV="1">
                <a:off x="2888280" y="2598480"/>
                <a:ext cx="87480" cy="122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Line 702"/>
              <p:cNvSpPr/>
              <p:nvPr/>
            </p:nvSpPr>
            <p:spPr>
              <a:xfrm flipH="1" flipV="1">
                <a:off x="3271680" y="2596680"/>
                <a:ext cx="87840" cy="23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Line 703"/>
              <p:cNvSpPr/>
              <p:nvPr/>
            </p:nvSpPr>
            <p:spPr>
              <a:xfrm flipV="1">
                <a:off x="3220200" y="2596680"/>
                <a:ext cx="51480" cy="1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Line 704"/>
              <p:cNvSpPr/>
              <p:nvPr/>
            </p:nvSpPr>
            <p:spPr>
              <a:xfrm flipV="1">
                <a:off x="1850760" y="2594160"/>
                <a:ext cx="88920" cy="58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Line 705"/>
              <p:cNvSpPr/>
              <p:nvPr/>
            </p:nvSpPr>
            <p:spPr>
              <a:xfrm flipV="1">
                <a:off x="1888920" y="2594160"/>
                <a:ext cx="50760" cy="104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Line 706"/>
              <p:cNvSpPr/>
              <p:nvPr/>
            </p:nvSpPr>
            <p:spPr>
              <a:xfrm flipV="1">
                <a:off x="1752480" y="2590920"/>
                <a:ext cx="50760" cy="23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Line 707"/>
              <p:cNvSpPr/>
              <p:nvPr/>
            </p:nvSpPr>
            <p:spPr>
              <a:xfrm flipV="1">
                <a:off x="1714320" y="2590920"/>
                <a:ext cx="88920" cy="15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Line 708"/>
              <p:cNvSpPr/>
              <p:nvPr/>
            </p:nvSpPr>
            <p:spPr>
              <a:xfrm flipH="1" flipV="1">
                <a:off x="3183480" y="2590920"/>
                <a:ext cx="36720" cy="7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Line 709"/>
              <p:cNvSpPr/>
              <p:nvPr/>
            </p:nvSpPr>
            <p:spPr>
              <a:xfrm flipV="1">
                <a:off x="1752480" y="2589120"/>
                <a:ext cx="64080" cy="24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Line 710"/>
              <p:cNvSpPr/>
              <p:nvPr/>
            </p:nvSpPr>
            <p:spPr>
              <a:xfrm flipV="1">
                <a:off x="1776600" y="2586600"/>
                <a:ext cx="50760" cy="46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Line 711"/>
              <p:cNvSpPr/>
              <p:nvPr/>
            </p:nvSpPr>
            <p:spPr>
              <a:xfrm flipV="1">
                <a:off x="1738440" y="2586600"/>
                <a:ext cx="88920" cy="53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Line 712"/>
              <p:cNvSpPr/>
              <p:nvPr/>
            </p:nvSpPr>
            <p:spPr>
              <a:xfrm flipH="1" flipV="1">
                <a:off x="3142800" y="2585160"/>
                <a:ext cx="87840" cy="87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Line 713"/>
              <p:cNvSpPr/>
              <p:nvPr/>
            </p:nvSpPr>
            <p:spPr>
              <a:xfrm flipH="1" flipV="1">
                <a:off x="3142800" y="2585160"/>
                <a:ext cx="50760" cy="28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Line 714"/>
              <p:cNvSpPr/>
              <p:nvPr/>
            </p:nvSpPr>
            <p:spPr>
              <a:xfrm flipH="1" flipV="1">
                <a:off x="3322440" y="2584440"/>
                <a:ext cx="87840" cy="20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Line 715"/>
              <p:cNvSpPr/>
              <p:nvPr/>
            </p:nvSpPr>
            <p:spPr>
              <a:xfrm flipV="1">
                <a:off x="3271680" y="2584440"/>
                <a:ext cx="50760" cy="12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Line 716"/>
              <p:cNvSpPr/>
              <p:nvPr/>
            </p:nvSpPr>
            <p:spPr>
              <a:xfrm flipV="1">
                <a:off x="3410280" y="2584440"/>
                <a:ext cx="50760" cy="20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Line 717"/>
              <p:cNvSpPr/>
              <p:nvPr/>
            </p:nvSpPr>
            <p:spPr>
              <a:xfrm flipH="1" flipV="1">
                <a:off x="3461040" y="2584440"/>
                <a:ext cx="88920" cy="19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Line 718"/>
              <p:cNvSpPr/>
              <p:nvPr/>
            </p:nvSpPr>
            <p:spPr>
              <a:xfrm flipV="1">
                <a:off x="1803240" y="2583360"/>
                <a:ext cx="24120" cy="7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Line 719"/>
              <p:cNvSpPr/>
              <p:nvPr/>
            </p:nvSpPr>
            <p:spPr>
              <a:xfrm flipV="1">
                <a:off x="1625400" y="2581920"/>
                <a:ext cx="51480" cy="26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Line 720"/>
              <p:cNvSpPr/>
              <p:nvPr/>
            </p:nvSpPr>
            <p:spPr>
              <a:xfrm flipV="1">
                <a:off x="1714320" y="2581920"/>
                <a:ext cx="50760" cy="24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Line 721"/>
              <p:cNvSpPr/>
              <p:nvPr/>
            </p:nvSpPr>
            <p:spPr>
              <a:xfrm>
                <a:off x="1676880" y="2581920"/>
                <a:ext cx="88200" cy="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Line 722"/>
              <p:cNvSpPr/>
              <p:nvPr/>
            </p:nvSpPr>
            <p:spPr>
              <a:xfrm flipV="1">
                <a:off x="1803240" y="2579040"/>
                <a:ext cx="29160" cy="11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Line 723"/>
              <p:cNvSpPr/>
              <p:nvPr/>
            </p:nvSpPr>
            <p:spPr>
              <a:xfrm flipV="1">
                <a:off x="1537920" y="2575800"/>
                <a:ext cx="5148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Line 724"/>
              <p:cNvSpPr/>
              <p:nvPr/>
            </p:nvSpPr>
            <p:spPr>
              <a:xfrm flipH="1" flipV="1">
                <a:off x="1589400" y="2575800"/>
                <a:ext cx="87480" cy="6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Line 725"/>
              <p:cNvSpPr/>
              <p:nvPr/>
            </p:nvSpPr>
            <p:spPr>
              <a:xfrm flipH="1" flipV="1">
                <a:off x="3182760" y="2573640"/>
                <a:ext cx="88920" cy="23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Line 726"/>
              <p:cNvSpPr/>
              <p:nvPr/>
            </p:nvSpPr>
            <p:spPr>
              <a:xfrm flipV="1">
                <a:off x="1765080" y="2572560"/>
                <a:ext cx="78120" cy="9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Line 727"/>
              <p:cNvSpPr/>
              <p:nvPr/>
            </p:nvSpPr>
            <p:spPr>
              <a:xfrm flipH="1" flipV="1">
                <a:off x="3151080" y="2572560"/>
                <a:ext cx="31680" cy="1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Line 728"/>
              <p:cNvSpPr/>
              <p:nvPr/>
            </p:nvSpPr>
            <p:spPr>
              <a:xfrm flipV="1">
                <a:off x="1789200" y="2570760"/>
                <a:ext cx="58680" cy="35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Line 729"/>
              <p:cNvSpPr/>
              <p:nvPr/>
            </p:nvSpPr>
            <p:spPr>
              <a:xfrm flipV="1">
                <a:off x="1776600" y="2568240"/>
                <a:ext cx="87480" cy="64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Line 730"/>
              <p:cNvSpPr/>
              <p:nvPr/>
            </p:nvSpPr>
            <p:spPr>
              <a:xfrm flipV="1">
                <a:off x="1813320" y="2568240"/>
                <a:ext cx="50760" cy="64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Line 731"/>
              <p:cNvSpPr/>
              <p:nvPr/>
            </p:nvSpPr>
            <p:spPr>
              <a:xfrm flipV="1">
                <a:off x="1850760" y="2566080"/>
                <a:ext cx="50760" cy="86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Line 732"/>
              <p:cNvSpPr/>
              <p:nvPr/>
            </p:nvSpPr>
            <p:spPr>
              <a:xfrm flipV="1">
                <a:off x="1813320" y="2566080"/>
                <a:ext cx="88200" cy="66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Line 733"/>
              <p:cNvSpPr/>
              <p:nvPr/>
            </p:nvSpPr>
            <p:spPr>
              <a:xfrm flipV="1">
                <a:off x="3322440" y="2565000"/>
                <a:ext cx="51120" cy="19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Line 734"/>
              <p:cNvSpPr/>
              <p:nvPr/>
            </p:nvSpPr>
            <p:spPr>
              <a:xfrm flipH="1" flipV="1">
                <a:off x="3373560" y="2565000"/>
                <a:ext cx="87480" cy="19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Line 735"/>
              <p:cNvSpPr/>
              <p:nvPr/>
            </p:nvSpPr>
            <p:spPr>
              <a:xfrm flipH="1" flipV="1">
                <a:off x="3233880" y="2563560"/>
                <a:ext cx="88560" cy="20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Line 736"/>
              <p:cNvSpPr/>
              <p:nvPr/>
            </p:nvSpPr>
            <p:spPr>
              <a:xfrm flipV="1">
                <a:off x="3182760" y="2563560"/>
                <a:ext cx="51120" cy="10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Line 737"/>
              <p:cNvSpPr/>
              <p:nvPr/>
            </p:nvSpPr>
            <p:spPr>
              <a:xfrm flipH="1" flipV="1">
                <a:off x="2470680" y="2563560"/>
                <a:ext cx="87480" cy="78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Line 738"/>
              <p:cNvSpPr/>
              <p:nvPr/>
            </p:nvSpPr>
            <p:spPr>
              <a:xfrm flipV="1">
                <a:off x="2418480" y="2563560"/>
                <a:ext cx="52200" cy="134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Line 739"/>
              <p:cNvSpPr/>
              <p:nvPr/>
            </p:nvSpPr>
            <p:spPr>
              <a:xfrm flipH="1" flipV="1">
                <a:off x="3138480" y="2562840"/>
                <a:ext cx="44280" cy="10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Line 740"/>
              <p:cNvSpPr/>
              <p:nvPr/>
            </p:nvSpPr>
            <p:spPr>
              <a:xfrm flipV="1">
                <a:off x="1765080" y="2559960"/>
                <a:ext cx="51480" cy="21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Line 741"/>
              <p:cNvSpPr/>
              <p:nvPr/>
            </p:nvSpPr>
            <p:spPr>
              <a:xfrm flipH="1" flipV="1">
                <a:off x="3091320" y="2558520"/>
                <a:ext cx="88560" cy="101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Line 742"/>
              <p:cNvSpPr/>
              <p:nvPr/>
            </p:nvSpPr>
            <p:spPr>
              <a:xfrm flipH="1" flipV="1">
                <a:off x="3091320" y="2558520"/>
                <a:ext cx="51480" cy="26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Line 743"/>
              <p:cNvSpPr/>
              <p:nvPr/>
            </p:nvSpPr>
            <p:spPr>
              <a:xfrm flipH="1" flipV="1">
                <a:off x="2939040" y="2557440"/>
                <a:ext cx="87840" cy="125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Line 744"/>
              <p:cNvSpPr/>
              <p:nvPr/>
            </p:nvSpPr>
            <p:spPr>
              <a:xfrm flipV="1">
                <a:off x="2888280" y="2557440"/>
                <a:ext cx="50760" cy="41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Line 745"/>
              <p:cNvSpPr/>
              <p:nvPr/>
            </p:nvSpPr>
            <p:spPr>
              <a:xfrm flipV="1">
                <a:off x="1676880" y="2556000"/>
                <a:ext cx="5076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Line 746"/>
              <p:cNvSpPr/>
              <p:nvPr/>
            </p:nvSpPr>
            <p:spPr>
              <a:xfrm flipH="1" flipV="1">
                <a:off x="1727640" y="2556000"/>
                <a:ext cx="88920" cy="3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Line 747"/>
              <p:cNvSpPr/>
              <p:nvPr/>
            </p:nvSpPr>
            <p:spPr>
              <a:xfrm flipV="1">
                <a:off x="1816560" y="2556000"/>
                <a:ext cx="48240" cy="3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Line 748"/>
              <p:cNvSpPr/>
              <p:nvPr/>
            </p:nvSpPr>
            <p:spPr>
              <a:xfrm flipV="1">
                <a:off x="1589400" y="2547720"/>
                <a:ext cx="50760" cy="2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Line 749"/>
              <p:cNvSpPr/>
              <p:nvPr/>
            </p:nvSpPr>
            <p:spPr>
              <a:xfrm flipH="1" flipV="1">
                <a:off x="1640160" y="2547720"/>
                <a:ext cx="87480" cy="8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Line 750"/>
              <p:cNvSpPr/>
              <p:nvPr/>
            </p:nvSpPr>
            <p:spPr>
              <a:xfrm flipH="1" flipV="1">
                <a:off x="3284640" y="2546640"/>
                <a:ext cx="8892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Line 751"/>
              <p:cNvSpPr/>
              <p:nvPr/>
            </p:nvSpPr>
            <p:spPr>
              <a:xfrm flipV="1">
                <a:off x="3233880" y="2546640"/>
                <a:ext cx="50760" cy="16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Line 752"/>
              <p:cNvSpPr/>
              <p:nvPr/>
            </p:nvSpPr>
            <p:spPr>
              <a:xfrm flipV="1">
                <a:off x="3118680" y="2544480"/>
                <a:ext cx="26280" cy="3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Line 753"/>
              <p:cNvSpPr/>
              <p:nvPr/>
            </p:nvSpPr>
            <p:spPr>
              <a:xfrm flipH="1" flipV="1">
                <a:off x="3144960" y="2544480"/>
                <a:ext cx="88920" cy="19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Line 754"/>
              <p:cNvSpPr/>
              <p:nvPr/>
            </p:nvSpPr>
            <p:spPr>
              <a:xfrm flipH="1" flipV="1">
                <a:off x="3040560" y="2541600"/>
                <a:ext cx="50760" cy="16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Line 755"/>
              <p:cNvSpPr/>
              <p:nvPr/>
            </p:nvSpPr>
            <p:spPr>
              <a:xfrm flipH="1" flipV="1">
                <a:off x="3040560" y="2541600"/>
                <a:ext cx="87840" cy="113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Line 756"/>
              <p:cNvSpPr/>
              <p:nvPr/>
            </p:nvSpPr>
            <p:spPr>
              <a:xfrm flipV="1">
                <a:off x="1976760" y="2538720"/>
                <a:ext cx="50760" cy="121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Line 757"/>
              <p:cNvSpPr/>
              <p:nvPr/>
            </p:nvSpPr>
            <p:spPr>
              <a:xfrm flipV="1">
                <a:off x="1939680" y="2538720"/>
                <a:ext cx="87840" cy="55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Line 758"/>
              <p:cNvSpPr/>
              <p:nvPr/>
            </p:nvSpPr>
            <p:spPr>
              <a:xfrm flipH="1" flipV="1">
                <a:off x="2989800" y="2538720"/>
                <a:ext cx="87840" cy="122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Line 759"/>
              <p:cNvSpPr/>
              <p:nvPr/>
            </p:nvSpPr>
            <p:spPr>
              <a:xfrm flipV="1">
                <a:off x="2939040" y="2538720"/>
                <a:ext cx="50760" cy="18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Line 760"/>
              <p:cNvSpPr/>
              <p:nvPr/>
            </p:nvSpPr>
            <p:spPr>
              <a:xfrm flipH="1" flipV="1">
                <a:off x="2989800" y="2538720"/>
                <a:ext cx="50760" cy="2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Line 761"/>
              <p:cNvSpPr/>
              <p:nvPr/>
            </p:nvSpPr>
            <p:spPr>
              <a:xfrm flipV="1">
                <a:off x="2697840" y="2537640"/>
                <a:ext cx="50760" cy="92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Line 762"/>
              <p:cNvSpPr/>
              <p:nvPr/>
            </p:nvSpPr>
            <p:spPr>
              <a:xfrm flipH="1" flipV="1">
                <a:off x="2748600" y="2537640"/>
                <a:ext cx="88920" cy="122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Line 763"/>
              <p:cNvSpPr/>
              <p:nvPr/>
            </p:nvSpPr>
            <p:spPr>
              <a:xfrm flipV="1">
                <a:off x="1816560" y="2536920"/>
                <a:ext cx="50760" cy="230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Line 764"/>
              <p:cNvSpPr/>
              <p:nvPr/>
            </p:nvSpPr>
            <p:spPr>
              <a:xfrm>
                <a:off x="1867320" y="2536920"/>
                <a:ext cx="21600" cy="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Line 765"/>
              <p:cNvSpPr/>
              <p:nvPr/>
            </p:nvSpPr>
            <p:spPr>
              <a:xfrm flipH="1" flipV="1">
                <a:off x="3103560" y="2535840"/>
                <a:ext cx="41400" cy="8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Line 766"/>
              <p:cNvSpPr/>
              <p:nvPr/>
            </p:nvSpPr>
            <p:spPr>
              <a:xfrm flipH="1" flipV="1">
                <a:off x="1778400" y="2530080"/>
                <a:ext cx="88920" cy="6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Line 767"/>
              <p:cNvSpPr/>
              <p:nvPr/>
            </p:nvSpPr>
            <p:spPr>
              <a:xfrm flipV="1">
                <a:off x="1727640" y="2530080"/>
                <a:ext cx="5076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Line 768"/>
              <p:cNvSpPr/>
              <p:nvPr/>
            </p:nvSpPr>
            <p:spPr>
              <a:xfrm flipV="1">
                <a:off x="3144960" y="2527920"/>
                <a:ext cx="50760" cy="16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Line 769"/>
              <p:cNvSpPr/>
              <p:nvPr/>
            </p:nvSpPr>
            <p:spPr>
              <a:xfrm flipH="1" flipV="1">
                <a:off x="3195720" y="2527920"/>
                <a:ext cx="88920" cy="18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Line 770"/>
              <p:cNvSpPr/>
              <p:nvPr/>
            </p:nvSpPr>
            <p:spPr>
              <a:xfrm flipH="1" flipV="1">
                <a:off x="2608920" y="2523600"/>
                <a:ext cx="88920" cy="106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Line 771"/>
              <p:cNvSpPr/>
              <p:nvPr/>
            </p:nvSpPr>
            <p:spPr>
              <a:xfrm flipV="1">
                <a:off x="2558160" y="2523600"/>
                <a:ext cx="50760" cy="1180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Line 772"/>
              <p:cNvSpPr/>
              <p:nvPr/>
            </p:nvSpPr>
            <p:spPr>
              <a:xfrm flipV="1">
                <a:off x="1640160" y="2520360"/>
                <a:ext cx="5076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Line 773"/>
              <p:cNvSpPr/>
              <p:nvPr/>
            </p:nvSpPr>
            <p:spPr>
              <a:xfrm flipH="1" flipV="1">
                <a:off x="1690920" y="2520360"/>
                <a:ext cx="87480" cy="9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Line 774"/>
              <p:cNvSpPr/>
              <p:nvPr/>
            </p:nvSpPr>
            <p:spPr>
              <a:xfrm flipV="1">
                <a:off x="1867320" y="2515320"/>
                <a:ext cx="47880" cy="21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Line 775"/>
              <p:cNvSpPr/>
              <p:nvPr/>
            </p:nvSpPr>
            <p:spPr>
              <a:xfrm flipV="1">
                <a:off x="1864080" y="2515320"/>
                <a:ext cx="51120" cy="52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Line 776"/>
              <p:cNvSpPr/>
              <p:nvPr/>
            </p:nvSpPr>
            <p:spPr>
              <a:xfrm flipV="1">
                <a:off x="1827360" y="2515320"/>
                <a:ext cx="87840" cy="71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Line 777"/>
              <p:cNvSpPr/>
              <p:nvPr/>
            </p:nvSpPr>
            <p:spPr>
              <a:xfrm flipH="1" flipV="1">
                <a:off x="3107880" y="2509560"/>
                <a:ext cx="87840" cy="1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Line 778"/>
              <p:cNvSpPr/>
              <p:nvPr/>
            </p:nvSpPr>
            <p:spPr>
              <a:xfrm flipV="1">
                <a:off x="3083400" y="2509560"/>
                <a:ext cx="24480" cy="9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Line 779"/>
              <p:cNvSpPr/>
              <p:nvPr/>
            </p:nvSpPr>
            <p:spPr>
              <a:xfrm flipV="1">
                <a:off x="2331000" y="2505240"/>
                <a:ext cx="50760" cy="142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Line 780"/>
              <p:cNvSpPr/>
              <p:nvPr/>
            </p:nvSpPr>
            <p:spPr>
              <a:xfrm flipH="1" flipV="1">
                <a:off x="2381760" y="2505240"/>
                <a:ext cx="88920" cy="583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Line 781"/>
              <p:cNvSpPr/>
              <p:nvPr/>
            </p:nvSpPr>
            <p:spPr>
              <a:xfrm flipH="1" flipV="1">
                <a:off x="1829160" y="2504520"/>
                <a:ext cx="87840" cy="8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Line 782"/>
              <p:cNvSpPr/>
              <p:nvPr/>
            </p:nvSpPr>
            <p:spPr>
              <a:xfrm flipV="1">
                <a:off x="1778400" y="2504520"/>
                <a:ext cx="50760" cy="25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Line 783"/>
              <p:cNvSpPr/>
              <p:nvPr/>
            </p:nvSpPr>
            <p:spPr>
              <a:xfrm flipH="1" flipV="1">
                <a:off x="3067920" y="2502000"/>
                <a:ext cx="39960" cy="7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Line 784"/>
              <p:cNvSpPr/>
              <p:nvPr/>
            </p:nvSpPr>
            <p:spPr>
              <a:xfrm flipV="1">
                <a:off x="2065680" y="2494440"/>
                <a:ext cx="50760" cy="1346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Line 785"/>
              <p:cNvSpPr/>
              <p:nvPr/>
            </p:nvSpPr>
            <p:spPr>
              <a:xfrm flipV="1">
                <a:off x="2027520" y="2494440"/>
                <a:ext cx="88920" cy="44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Line 786"/>
              <p:cNvSpPr/>
              <p:nvPr/>
            </p:nvSpPr>
            <p:spPr>
              <a:xfrm flipH="1" flipV="1">
                <a:off x="3053880" y="2493720"/>
                <a:ext cx="88920" cy="91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Line 787"/>
              <p:cNvSpPr/>
              <p:nvPr/>
            </p:nvSpPr>
            <p:spPr>
              <a:xfrm flipV="1">
                <a:off x="1690920" y="2492640"/>
                <a:ext cx="50760" cy="277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Line 788"/>
              <p:cNvSpPr/>
              <p:nvPr/>
            </p:nvSpPr>
            <p:spPr>
              <a:xfrm flipH="1" flipV="1">
                <a:off x="1741680" y="2492640"/>
                <a:ext cx="87480" cy="118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Line 789"/>
              <p:cNvSpPr/>
              <p:nvPr/>
            </p:nvSpPr>
            <p:spPr>
              <a:xfrm flipV="1">
                <a:off x="1901520" y="2492640"/>
                <a:ext cx="88920" cy="734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Line 790"/>
              <p:cNvSpPr/>
              <p:nvPr/>
            </p:nvSpPr>
            <p:spPr>
              <a:xfrm flipV="1">
                <a:off x="1939680" y="2492640"/>
                <a:ext cx="50760" cy="1015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Line 791"/>
              <p:cNvSpPr/>
              <p:nvPr/>
            </p:nvSpPr>
            <p:spPr>
              <a:xfrm flipV="1">
                <a:off x="1864080" y="2487960"/>
                <a:ext cx="88560" cy="80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Line 792"/>
              <p:cNvSpPr/>
              <p:nvPr/>
            </p:nvSpPr>
            <p:spPr>
              <a:xfrm flipV="1">
                <a:off x="1901520" y="2487960"/>
                <a:ext cx="51120" cy="781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Line 793"/>
              <p:cNvSpPr/>
              <p:nvPr/>
            </p:nvSpPr>
            <p:spPr>
              <a:xfrm flipV="1">
                <a:off x="1829160" y="2478600"/>
                <a:ext cx="51120" cy="2592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Line 794"/>
              <p:cNvSpPr/>
              <p:nvPr/>
            </p:nvSpPr>
            <p:spPr>
              <a:xfrm flipH="1" flipV="1">
                <a:off x="1880280" y="2478600"/>
                <a:ext cx="64080" cy="7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Line 795"/>
              <p:cNvSpPr/>
              <p:nvPr/>
            </p:nvSpPr>
            <p:spPr>
              <a:xfrm flipV="1">
                <a:off x="2242080" y="2474280"/>
                <a:ext cx="50760" cy="145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Line 796"/>
              <p:cNvSpPr/>
              <p:nvPr/>
            </p:nvSpPr>
            <p:spPr>
              <a:xfrm flipH="1" flipV="1">
                <a:off x="2292840" y="2474280"/>
                <a:ext cx="88920" cy="309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Line 797"/>
              <p:cNvSpPr/>
              <p:nvPr/>
            </p:nvSpPr>
            <p:spPr>
              <a:xfrm flipH="1" flipV="1">
                <a:off x="2205000" y="2471040"/>
                <a:ext cx="87840" cy="32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Line 798"/>
              <p:cNvSpPr/>
              <p:nvPr/>
            </p:nvSpPr>
            <p:spPr>
              <a:xfrm flipV="1">
                <a:off x="2116440" y="2471040"/>
                <a:ext cx="88560" cy="23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Line 799"/>
              <p:cNvSpPr/>
              <p:nvPr/>
            </p:nvSpPr>
            <p:spPr>
              <a:xfrm flipV="1">
                <a:off x="2154240" y="2471040"/>
                <a:ext cx="50760" cy="1432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Line 800"/>
              <p:cNvSpPr/>
              <p:nvPr/>
            </p:nvSpPr>
            <p:spPr>
              <a:xfrm flipH="1" flipV="1">
                <a:off x="2799360" y="2467800"/>
                <a:ext cx="88920" cy="1306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Line 801"/>
              <p:cNvSpPr/>
              <p:nvPr/>
            </p:nvSpPr>
            <p:spPr>
              <a:xfrm flipV="1">
                <a:off x="2748600" y="2467800"/>
                <a:ext cx="50760" cy="698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Line 802"/>
              <p:cNvSpPr/>
              <p:nvPr/>
            </p:nvSpPr>
            <p:spPr>
              <a:xfrm flipH="1" flipV="1">
                <a:off x="1792440" y="2463840"/>
                <a:ext cx="87840" cy="14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Line 803"/>
              <p:cNvSpPr/>
              <p:nvPr/>
            </p:nvSpPr>
            <p:spPr>
              <a:xfrm flipV="1">
                <a:off x="1741680" y="2463840"/>
                <a:ext cx="50760" cy="288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Line 804"/>
              <p:cNvSpPr/>
              <p:nvPr/>
            </p:nvSpPr>
            <p:spPr>
              <a:xfrm flipV="1">
                <a:off x="1880280" y="2451240"/>
                <a:ext cx="50760" cy="27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Line 805"/>
              <p:cNvSpPr/>
              <p:nvPr/>
            </p:nvSpPr>
            <p:spPr>
              <a:xfrm flipH="1" flipV="1">
                <a:off x="1931040" y="2451240"/>
                <a:ext cx="42480" cy="57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Line 806"/>
              <p:cNvSpPr/>
              <p:nvPr/>
            </p:nvSpPr>
            <p:spPr>
              <a:xfrm flipH="1" flipV="1">
                <a:off x="3003120" y="2450160"/>
                <a:ext cx="88200" cy="108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3" name="Line 807"/>
            <p:cNvSpPr/>
            <p:nvPr/>
          </p:nvSpPr>
          <p:spPr>
            <a:xfrm flipH="1" flipV="1">
              <a:off x="3003120" y="2450160"/>
              <a:ext cx="50760" cy="435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Line 808"/>
            <p:cNvSpPr/>
            <p:nvPr/>
          </p:nvSpPr>
          <p:spPr>
            <a:xfrm flipH="1" flipV="1">
              <a:off x="1843200" y="2436120"/>
              <a:ext cx="87840" cy="15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Line 809"/>
            <p:cNvSpPr/>
            <p:nvPr/>
          </p:nvSpPr>
          <p:spPr>
            <a:xfrm flipV="1">
              <a:off x="1792440" y="2436120"/>
              <a:ext cx="50760" cy="277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Line 810"/>
            <p:cNvSpPr/>
            <p:nvPr/>
          </p:nvSpPr>
          <p:spPr>
            <a:xfrm flipH="1" flipV="1">
              <a:off x="2521440" y="2432880"/>
              <a:ext cx="87480" cy="907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Line 811"/>
            <p:cNvSpPr/>
            <p:nvPr/>
          </p:nvSpPr>
          <p:spPr>
            <a:xfrm flipV="1">
              <a:off x="2470680" y="2432880"/>
              <a:ext cx="50760" cy="130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Line 812"/>
            <p:cNvSpPr/>
            <p:nvPr/>
          </p:nvSpPr>
          <p:spPr>
            <a:xfrm flipV="1">
              <a:off x="1952640" y="2426400"/>
              <a:ext cx="51120" cy="615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Line 813"/>
            <p:cNvSpPr/>
            <p:nvPr/>
          </p:nvSpPr>
          <p:spPr>
            <a:xfrm flipV="1">
              <a:off x="1915200" y="2426400"/>
              <a:ext cx="88560" cy="88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Line 814"/>
            <p:cNvSpPr/>
            <p:nvPr/>
          </p:nvSpPr>
          <p:spPr>
            <a:xfrm flipH="1" flipV="1">
              <a:off x="2850120" y="2423160"/>
              <a:ext cx="88920" cy="13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Line 815"/>
            <p:cNvSpPr/>
            <p:nvPr/>
          </p:nvSpPr>
          <p:spPr>
            <a:xfrm flipV="1">
              <a:off x="2799360" y="2423160"/>
              <a:ext cx="50760" cy="446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Line 816"/>
            <p:cNvSpPr/>
            <p:nvPr/>
          </p:nvSpPr>
          <p:spPr>
            <a:xfrm flipH="1" flipV="1">
              <a:off x="1982160" y="2423160"/>
              <a:ext cx="21600" cy="32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Line 817"/>
            <p:cNvSpPr/>
            <p:nvPr/>
          </p:nvSpPr>
          <p:spPr>
            <a:xfrm flipV="1">
              <a:off x="1931040" y="2423160"/>
              <a:ext cx="51120" cy="28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Line 818"/>
            <p:cNvSpPr/>
            <p:nvPr/>
          </p:nvSpPr>
          <p:spPr>
            <a:xfrm flipV="1">
              <a:off x="2027520" y="2420640"/>
              <a:ext cx="50760" cy="118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Line 819"/>
            <p:cNvSpPr/>
            <p:nvPr/>
          </p:nvSpPr>
          <p:spPr>
            <a:xfrm flipV="1">
              <a:off x="1990440" y="2420640"/>
              <a:ext cx="87840" cy="72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Line 820"/>
            <p:cNvSpPr/>
            <p:nvPr/>
          </p:nvSpPr>
          <p:spPr>
            <a:xfrm flipV="1">
              <a:off x="2608920" y="2420280"/>
              <a:ext cx="50760" cy="103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Line 821"/>
            <p:cNvSpPr/>
            <p:nvPr/>
          </p:nvSpPr>
          <p:spPr>
            <a:xfrm flipH="1" flipV="1">
              <a:off x="2659680" y="2420280"/>
              <a:ext cx="88920" cy="117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Line 822"/>
            <p:cNvSpPr/>
            <p:nvPr/>
          </p:nvSpPr>
          <p:spPr>
            <a:xfrm flipH="1" flipV="1">
              <a:off x="2951640" y="2418840"/>
              <a:ext cx="88920" cy="122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Line 823"/>
            <p:cNvSpPr/>
            <p:nvPr/>
          </p:nvSpPr>
          <p:spPr>
            <a:xfrm flipH="1" flipV="1">
              <a:off x="2951640" y="2418840"/>
              <a:ext cx="51480" cy="31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Line 824"/>
            <p:cNvSpPr/>
            <p:nvPr/>
          </p:nvSpPr>
          <p:spPr>
            <a:xfrm flipH="1" flipV="1">
              <a:off x="2900880" y="2408040"/>
              <a:ext cx="88920" cy="130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Line 825"/>
            <p:cNvSpPr/>
            <p:nvPr/>
          </p:nvSpPr>
          <p:spPr>
            <a:xfrm flipV="1">
              <a:off x="2850120" y="2408040"/>
              <a:ext cx="50760" cy="15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Line 826"/>
            <p:cNvSpPr/>
            <p:nvPr/>
          </p:nvSpPr>
          <p:spPr>
            <a:xfrm flipH="1" flipV="1">
              <a:off x="2900880" y="2408040"/>
              <a:ext cx="50760" cy="10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Line 827"/>
            <p:cNvSpPr/>
            <p:nvPr/>
          </p:nvSpPr>
          <p:spPr>
            <a:xfrm flipH="1" flipV="1">
              <a:off x="1893960" y="2406960"/>
              <a:ext cx="88200" cy="16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Line 828"/>
            <p:cNvSpPr/>
            <p:nvPr/>
          </p:nvSpPr>
          <p:spPr>
            <a:xfrm flipV="1">
              <a:off x="1843200" y="2406960"/>
              <a:ext cx="50760" cy="29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Line 829"/>
            <p:cNvSpPr/>
            <p:nvPr/>
          </p:nvSpPr>
          <p:spPr>
            <a:xfrm flipV="1">
              <a:off x="1952640" y="2401560"/>
              <a:ext cx="88560" cy="86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Line 830"/>
            <p:cNvSpPr/>
            <p:nvPr/>
          </p:nvSpPr>
          <p:spPr>
            <a:xfrm flipV="1">
              <a:off x="1990440" y="2401560"/>
              <a:ext cx="50760" cy="91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Line 831"/>
            <p:cNvSpPr/>
            <p:nvPr/>
          </p:nvSpPr>
          <p:spPr>
            <a:xfrm flipV="1">
              <a:off x="1982160" y="2394000"/>
              <a:ext cx="51120" cy="29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Line 832"/>
            <p:cNvSpPr/>
            <p:nvPr/>
          </p:nvSpPr>
          <p:spPr>
            <a:xfrm flipV="1">
              <a:off x="1893960" y="2377440"/>
              <a:ext cx="51480" cy="29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Line 833"/>
            <p:cNvSpPr/>
            <p:nvPr/>
          </p:nvSpPr>
          <p:spPr>
            <a:xfrm flipH="1" flipV="1">
              <a:off x="1945440" y="2377440"/>
              <a:ext cx="87840" cy="165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Line 834"/>
            <p:cNvSpPr/>
            <p:nvPr/>
          </p:nvSpPr>
          <p:spPr>
            <a:xfrm flipH="1" flipV="1">
              <a:off x="2432520" y="2365560"/>
              <a:ext cx="88920" cy="67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Line 835"/>
            <p:cNvSpPr/>
            <p:nvPr/>
          </p:nvSpPr>
          <p:spPr>
            <a:xfrm flipV="1">
              <a:off x="2381760" y="2365560"/>
              <a:ext cx="50760" cy="139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Line 836"/>
            <p:cNvSpPr/>
            <p:nvPr/>
          </p:nvSpPr>
          <p:spPr>
            <a:xfrm flipV="1">
              <a:off x="2116440" y="2363760"/>
              <a:ext cx="50760" cy="130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Line 837"/>
            <p:cNvSpPr/>
            <p:nvPr/>
          </p:nvSpPr>
          <p:spPr>
            <a:xfrm flipV="1">
              <a:off x="2078280" y="2363760"/>
              <a:ext cx="88920" cy="56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Line 838"/>
            <p:cNvSpPr/>
            <p:nvPr/>
          </p:nvSpPr>
          <p:spPr>
            <a:xfrm flipV="1">
              <a:off x="1945440" y="2348280"/>
              <a:ext cx="50760" cy="29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Line 839"/>
            <p:cNvSpPr/>
            <p:nvPr/>
          </p:nvSpPr>
          <p:spPr>
            <a:xfrm flipH="1" flipV="1">
              <a:off x="1996200" y="2348280"/>
              <a:ext cx="66600" cy="12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Line 840"/>
            <p:cNvSpPr/>
            <p:nvPr/>
          </p:nvSpPr>
          <p:spPr>
            <a:xfrm flipH="1" flipV="1">
              <a:off x="2914200" y="2345040"/>
              <a:ext cx="88920" cy="105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Line 841"/>
            <p:cNvSpPr/>
            <p:nvPr/>
          </p:nvSpPr>
          <p:spPr>
            <a:xfrm flipV="1">
              <a:off x="2659680" y="2339640"/>
              <a:ext cx="50760" cy="806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Line 842"/>
            <p:cNvSpPr/>
            <p:nvPr/>
          </p:nvSpPr>
          <p:spPr>
            <a:xfrm flipH="1" flipV="1">
              <a:off x="2710440" y="2339640"/>
              <a:ext cx="88920" cy="128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Line 843"/>
            <p:cNvSpPr/>
            <p:nvPr/>
          </p:nvSpPr>
          <p:spPr>
            <a:xfrm flipV="1">
              <a:off x="2205000" y="2331360"/>
              <a:ext cx="51120" cy="139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Line 844"/>
            <p:cNvSpPr/>
            <p:nvPr/>
          </p:nvSpPr>
          <p:spPr>
            <a:xfrm flipV="1">
              <a:off x="2167200" y="2331360"/>
              <a:ext cx="88920" cy="3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Line 845"/>
            <p:cNvSpPr/>
            <p:nvPr/>
          </p:nvSpPr>
          <p:spPr>
            <a:xfrm flipH="1" flipV="1">
              <a:off x="2343600" y="2331360"/>
              <a:ext cx="88920" cy="34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Line 846"/>
            <p:cNvSpPr/>
            <p:nvPr/>
          </p:nvSpPr>
          <p:spPr>
            <a:xfrm>
              <a:off x="2256120" y="2331360"/>
              <a:ext cx="8748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Line 847"/>
            <p:cNvSpPr/>
            <p:nvPr/>
          </p:nvSpPr>
          <p:spPr>
            <a:xfrm flipV="1">
              <a:off x="2292840" y="2331360"/>
              <a:ext cx="50760" cy="142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Line 848"/>
            <p:cNvSpPr/>
            <p:nvPr/>
          </p:nvSpPr>
          <p:spPr>
            <a:xfrm flipV="1">
              <a:off x="2003760" y="2329920"/>
              <a:ext cx="88560" cy="964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Line 849"/>
            <p:cNvSpPr/>
            <p:nvPr/>
          </p:nvSpPr>
          <p:spPr>
            <a:xfrm flipV="1">
              <a:off x="2041200" y="2329920"/>
              <a:ext cx="51120" cy="716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Line 850"/>
            <p:cNvSpPr/>
            <p:nvPr/>
          </p:nvSpPr>
          <p:spPr>
            <a:xfrm flipV="1">
              <a:off x="1996200" y="2319120"/>
              <a:ext cx="50760" cy="29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Line 851"/>
            <p:cNvSpPr/>
            <p:nvPr/>
          </p:nvSpPr>
          <p:spPr>
            <a:xfrm flipH="1" flipV="1">
              <a:off x="2046960" y="2319120"/>
              <a:ext cx="47880" cy="9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Line 852"/>
            <p:cNvSpPr/>
            <p:nvPr/>
          </p:nvSpPr>
          <p:spPr>
            <a:xfrm flipV="1">
              <a:off x="2521440" y="2317320"/>
              <a:ext cx="50760" cy="1155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Line 853"/>
            <p:cNvSpPr/>
            <p:nvPr/>
          </p:nvSpPr>
          <p:spPr>
            <a:xfrm flipH="1" flipV="1">
              <a:off x="2572200" y="2317320"/>
              <a:ext cx="87480" cy="102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Line 854"/>
            <p:cNvSpPr/>
            <p:nvPr/>
          </p:nvSpPr>
          <p:spPr>
            <a:xfrm flipV="1">
              <a:off x="2041200" y="2317320"/>
              <a:ext cx="87840" cy="842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Line 855"/>
            <p:cNvSpPr/>
            <p:nvPr/>
          </p:nvSpPr>
          <p:spPr>
            <a:xfrm flipV="1">
              <a:off x="2078280" y="2317320"/>
              <a:ext cx="50760" cy="103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Line 856"/>
            <p:cNvSpPr/>
            <p:nvPr/>
          </p:nvSpPr>
          <p:spPr>
            <a:xfrm flipH="1" flipV="1">
              <a:off x="2863440" y="2300760"/>
              <a:ext cx="88200" cy="118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Line 857"/>
            <p:cNvSpPr/>
            <p:nvPr/>
          </p:nvSpPr>
          <p:spPr>
            <a:xfrm flipH="1" flipV="1">
              <a:off x="2863440" y="2300760"/>
              <a:ext cx="50760" cy="4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Line 858"/>
            <p:cNvSpPr/>
            <p:nvPr/>
          </p:nvSpPr>
          <p:spPr>
            <a:xfrm flipH="1" flipV="1">
              <a:off x="2761200" y="2293200"/>
              <a:ext cx="88920" cy="129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Line 859"/>
            <p:cNvSpPr/>
            <p:nvPr/>
          </p:nvSpPr>
          <p:spPr>
            <a:xfrm flipV="1">
              <a:off x="2710440" y="2293200"/>
              <a:ext cx="50760" cy="46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Line 860"/>
            <p:cNvSpPr/>
            <p:nvPr/>
          </p:nvSpPr>
          <p:spPr>
            <a:xfrm flipV="1">
              <a:off x="2761200" y="2280600"/>
              <a:ext cx="51480" cy="12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Line 861"/>
            <p:cNvSpPr/>
            <p:nvPr/>
          </p:nvSpPr>
          <p:spPr>
            <a:xfrm flipH="1" flipV="1">
              <a:off x="2812680" y="2280600"/>
              <a:ext cx="88200" cy="127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Line 862"/>
            <p:cNvSpPr/>
            <p:nvPr/>
          </p:nvSpPr>
          <p:spPr>
            <a:xfrm flipH="1" flipV="1">
              <a:off x="2812680" y="2280600"/>
              <a:ext cx="50760" cy="20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Line 863"/>
            <p:cNvSpPr/>
            <p:nvPr/>
          </p:nvSpPr>
          <p:spPr>
            <a:xfrm flipV="1">
              <a:off x="2129040" y="2248560"/>
              <a:ext cx="88920" cy="6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Line 864"/>
            <p:cNvSpPr/>
            <p:nvPr/>
          </p:nvSpPr>
          <p:spPr>
            <a:xfrm flipV="1">
              <a:off x="2167200" y="2248560"/>
              <a:ext cx="50760" cy="115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Line 865"/>
            <p:cNvSpPr/>
            <p:nvPr/>
          </p:nvSpPr>
          <p:spPr>
            <a:xfrm flipH="1" flipV="1">
              <a:off x="2483280" y="2242440"/>
              <a:ext cx="88920" cy="74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Line 866"/>
            <p:cNvSpPr/>
            <p:nvPr/>
          </p:nvSpPr>
          <p:spPr>
            <a:xfrm flipV="1">
              <a:off x="2432520" y="2242440"/>
              <a:ext cx="50760" cy="123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Line 867"/>
            <p:cNvSpPr/>
            <p:nvPr/>
          </p:nvSpPr>
          <p:spPr>
            <a:xfrm flipV="1">
              <a:off x="2092320" y="2236680"/>
              <a:ext cx="88200" cy="932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Line 868"/>
            <p:cNvSpPr/>
            <p:nvPr/>
          </p:nvSpPr>
          <p:spPr>
            <a:xfrm flipV="1">
              <a:off x="2129040" y="2236680"/>
              <a:ext cx="51480" cy="806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Line 869"/>
            <p:cNvSpPr/>
            <p:nvPr/>
          </p:nvSpPr>
          <p:spPr>
            <a:xfrm flipV="1">
              <a:off x="2572200" y="2230200"/>
              <a:ext cx="50760" cy="87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Line 870"/>
            <p:cNvSpPr/>
            <p:nvPr/>
          </p:nvSpPr>
          <p:spPr>
            <a:xfrm flipH="1" flipV="1">
              <a:off x="2622960" y="2230200"/>
              <a:ext cx="87480" cy="109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Line 871"/>
            <p:cNvSpPr/>
            <p:nvPr/>
          </p:nvSpPr>
          <p:spPr>
            <a:xfrm flipV="1">
              <a:off x="2256120" y="2208600"/>
              <a:ext cx="50760" cy="122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Line 872"/>
            <p:cNvSpPr/>
            <p:nvPr/>
          </p:nvSpPr>
          <p:spPr>
            <a:xfrm flipV="1">
              <a:off x="2217960" y="2208600"/>
              <a:ext cx="88920" cy="39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Line 873"/>
            <p:cNvSpPr/>
            <p:nvPr/>
          </p:nvSpPr>
          <p:spPr>
            <a:xfrm flipV="1">
              <a:off x="2306880" y="2205360"/>
              <a:ext cx="87480" cy="32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Line 874"/>
            <p:cNvSpPr/>
            <p:nvPr/>
          </p:nvSpPr>
          <p:spPr>
            <a:xfrm flipV="1">
              <a:off x="2343600" y="2205360"/>
              <a:ext cx="50760" cy="126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Line 875"/>
            <p:cNvSpPr/>
            <p:nvPr/>
          </p:nvSpPr>
          <p:spPr>
            <a:xfrm flipH="1" flipV="1">
              <a:off x="2394360" y="2205360"/>
              <a:ext cx="88920" cy="37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Line 876"/>
            <p:cNvSpPr/>
            <p:nvPr/>
          </p:nvSpPr>
          <p:spPr>
            <a:xfrm flipH="1" flipV="1">
              <a:off x="2775960" y="2197800"/>
              <a:ext cx="87480" cy="102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Line 877"/>
            <p:cNvSpPr/>
            <p:nvPr/>
          </p:nvSpPr>
          <p:spPr>
            <a:xfrm flipV="1">
              <a:off x="2180520" y="2189160"/>
              <a:ext cx="50760" cy="47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Line 878"/>
            <p:cNvSpPr/>
            <p:nvPr/>
          </p:nvSpPr>
          <p:spPr>
            <a:xfrm flipH="1" flipV="1">
              <a:off x="2673720" y="2179440"/>
              <a:ext cx="87480" cy="113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Line 879"/>
            <p:cNvSpPr/>
            <p:nvPr/>
          </p:nvSpPr>
          <p:spPr>
            <a:xfrm flipV="1">
              <a:off x="2622960" y="2179440"/>
              <a:ext cx="50760" cy="50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Line 880"/>
            <p:cNvSpPr/>
            <p:nvPr/>
          </p:nvSpPr>
          <p:spPr>
            <a:xfrm flipV="1">
              <a:off x="2673720" y="2170440"/>
              <a:ext cx="50760" cy="9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Line 881"/>
            <p:cNvSpPr/>
            <p:nvPr/>
          </p:nvSpPr>
          <p:spPr>
            <a:xfrm flipH="1" flipV="1">
              <a:off x="2724480" y="2170440"/>
              <a:ext cx="51480" cy="27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Line 882"/>
            <p:cNvSpPr/>
            <p:nvPr/>
          </p:nvSpPr>
          <p:spPr>
            <a:xfrm flipH="1" flipV="1">
              <a:off x="2724480" y="2170440"/>
              <a:ext cx="88200" cy="110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Line 883"/>
            <p:cNvSpPr/>
            <p:nvPr/>
          </p:nvSpPr>
          <p:spPr>
            <a:xfrm flipV="1">
              <a:off x="2180520" y="2161080"/>
              <a:ext cx="88200" cy="75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Line 884"/>
            <p:cNvSpPr/>
            <p:nvPr/>
          </p:nvSpPr>
          <p:spPr>
            <a:xfrm flipV="1">
              <a:off x="2217960" y="2161080"/>
              <a:ext cx="50760" cy="874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Line 885"/>
            <p:cNvSpPr/>
            <p:nvPr/>
          </p:nvSpPr>
          <p:spPr>
            <a:xfrm flipV="1">
              <a:off x="2483280" y="2150280"/>
              <a:ext cx="50760" cy="92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Line 886"/>
            <p:cNvSpPr/>
            <p:nvPr/>
          </p:nvSpPr>
          <p:spPr>
            <a:xfrm flipH="1" flipV="1">
              <a:off x="2534040" y="2150280"/>
              <a:ext cx="88920" cy="79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Line 887"/>
            <p:cNvSpPr/>
            <p:nvPr/>
          </p:nvSpPr>
          <p:spPr>
            <a:xfrm flipH="1" flipV="1">
              <a:off x="2687040" y="2122920"/>
              <a:ext cx="88920" cy="74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Line 888"/>
            <p:cNvSpPr/>
            <p:nvPr/>
          </p:nvSpPr>
          <p:spPr>
            <a:xfrm flipV="1">
              <a:off x="2306880" y="2115360"/>
              <a:ext cx="50760" cy="932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Line 889"/>
            <p:cNvSpPr/>
            <p:nvPr/>
          </p:nvSpPr>
          <p:spPr>
            <a:xfrm flipV="1">
              <a:off x="2268720" y="2115360"/>
              <a:ext cx="88920" cy="457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Line 890"/>
            <p:cNvSpPr/>
            <p:nvPr/>
          </p:nvSpPr>
          <p:spPr>
            <a:xfrm flipV="1">
              <a:off x="2357640" y="2111400"/>
              <a:ext cx="87480" cy="3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Line 891"/>
            <p:cNvSpPr/>
            <p:nvPr/>
          </p:nvSpPr>
          <p:spPr>
            <a:xfrm flipV="1">
              <a:off x="2394360" y="2111400"/>
              <a:ext cx="50760" cy="93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Line 892"/>
            <p:cNvSpPr/>
            <p:nvPr/>
          </p:nvSpPr>
          <p:spPr>
            <a:xfrm flipH="1" flipV="1">
              <a:off x="2445120" y="2111400"/>
              <a:ext cx="88920" cy="38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Line 893"/>
            <p:cNvSpPr/>
            <p:nvPr/>
          </p:nvSpPr>
          <p:spPr>
            <a:xfrm flipV="1">
              <a:off x="2231280" y="2111400"/>
              <a:ext cx="88920" cy="77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Line 894"/>
            <p:cNvSpPr/>
            <p:nvPr/>
          </p:nvSpPr>
          <p:spPr>
            <a:xfrm flipV="1">
              <a:off x="2268720" y="2111400"/>
              <a:ext cx="51480" cy="49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Line 895"/>
            <p:cNvSpPr/>
            <p:nvPr/>
          </p:nvSpPr>
          <p:spPr>
            <a:xfrm flipH="1" flipV="1">
              <a:off x="2584800" y="2098080"/>
              <a:ext cx="88920" cy="81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Line 896"/>
            <p:cNvSpPr/>
            <p:nvPr/>
          </p:nvSpPr>
          <p:spPr>
            <a:xfrm flipV="1">
              <a:off x="2534040" y="2098080"/>
              <a:ext cx="50760" cy="52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Line 897"/>
            <p:cNvSpPr/>
            <p:nvPr/>
          </p:nvSpPr>
          <p:spPr>
            <a:xfrm flipV="1">
              <a:off x="2584800" y="2090520"/>
              <a:ext cx="51480" cy="75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Line 898"/>
            <p:cNvSpPr/>
            <p:nvPr/>
          </p:nvSpPr>
          <p:spPr>
            <a:xfrm flipH="1" flipV="1">
              <a:off x="2636280" y="2090520"/>
              <a:ext cx="88200" cy="79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Line 899"/>
            <p:cNvSpPr/>
            <p:nvPr/>
          </p:nvSpPr>
          <p:spPr>
            <a:xfrm flipH="1" flipV="1">
              <a:off x="2636280" y="2090520"/>
              <a:ext cx="50760" cy="3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Line 900"/>
            <p:cNvSpPr/>
            <p:nvPr/>
          </p:nvSpPr>
          <p:spPr>
            <a:xfrm flipV="1">
              <a:off x="2320200" y="2064600"/>
              <a:ext cx="88200" cy="46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Line 901"/>
            <p:cNvSpPr/>
            <p:nvPr/>
          </p:nvSpPr>
          <p:spPr>
            <a:xfrm flipV="1">
              <a:off x="2357640" y="2064600"/>
              <a:ext cx="50760" cy="50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Line 902"/>
            <p:cNvSpPr/>
            <p:nvPr/>
          </p:nvSpPr>
          <p:spPr>
            <a:xfrm flipV="1">
              <a:off x="2408400" y="2059560"/>
              <a:ext cx="88200" cy="5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Line 903"/>
            <p:cNvSpPr/>
            <p:nvPr/>
          </p:nvSpPr>
          <p:spPr>
            <a:xfrm flipV="1">
              <a:off x="2445120" y="2059560"/>
              <a:ext cx="51480" cy="51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Line 904"/>
            <p:cNvSpPr/>
            <p:nvPr/>
          </p:nvSpPr>
          <p:spPr>
            <a:xfrm flipH="1" flipV="1">
              <a:off x="2496600" y="2059560"/>
              <a:ext cx="88200" cy="38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Line 905"/>
            <p:cNvSpPr/>
            <p:nvPr/>
          </p:nvSpPr>
          <p:spPr>
            <a:xfrm flipV="1">
              <a:off x="2408400" y="2056320"/>
              <a:ext cx="51480" cy="8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Line 906"/>
            <p:cNvSpPr/>
            <p:nvPr/>
          </p:nvSpPr>
          <p:spPr>
            <a:xfrm flipH="1" flipV="1">
              <a:off x="2547360" y="2052000"/>
              <a:ext cx="88920" cy="38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Line 907"/>
            <p:cNvSpPr/>
            <p:nvPr/>
          </p:nvSpPr>
          <p:spPr>
            <a:xfrm flipV="1">
              <a:off x="2496600" y="2052000"/>
              <a:ext cx="50760" cy="75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Line 908"/>
            <p:cNvSpPr/>
            <p:nvPr/>
          </p:nvSpPr>
          <p:spPr>
            <a:xfrm flipV="1">
              <a:off x="2459880" y="2052000"/>
              <a:ext cx="87480" cy="4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Line 909"/>
            <p:cNvSpPr/>
            <p:nvPr/>
          </p:nvSpPr>
          <p:spPr>
            <a:xfrm flipV="1">
              <a:off x="437760" y="2231640"/>
              <a:ext cx="1371240" cy="799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Line 910"/>
            <p:cNvSpPr/>
            <p:nvPr/>
          </p:nvSpPr>
          <p:spPr>
            <a:xfrm>
              <a:off x="437760" y="3031560"/>
              <a:ext cx="2285640" cy="4572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Line 911"/>
            <p:cNvSpPr/>
            <p:nvPr/>
          </p:nvSpPr>
          <p:spPr>
            <a:xfrm flipV="1">
              <a:off x="437760" y="1659960"/>
              <a:ext cx="0" cy="13716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912"/>
            <p:cNvSpPr/>
            <p:nvPr/>
          </p:nvSpPr>
          <p:spPr>
            <a:xfrm>
              <a:off x="437760" y="1431720"/>
              <a:ext cx="322920" cy="26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913"/>
            <p:cNvSpPr/>
            <p:nvPr/>
          </p:nvSpPr>
          <p:spPr>
            <a:xfrm>
              <a:off x="894960" y="2231640"/>
              <a:ext cx="398880" cy="37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914"/>
            <p:cNvSpPr/>
            <p:nvPr/>
          </p:nvSpPr>
          <p:spPr>
            <a:xfrm>
              <a:off x="1352160" y="3260520"/>
              <a:ext cx="411840" cy="37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Line 915"/>
            <p:cNvSpPr/>
            <p:nvPr/>
          </p:nvSpPr>
          <p:spPr>
            <a:xfrm>
              <a:off x="1237680" y="2574360"/>
              <a:ext cx="1142640" cy="114480"/>
            </a:xfrm>
            <a:prstGeom prst="line">
              <a:avLst/>
            </a:prstGeom>
            <a:ln cap="rnd"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Line 916"/>
            <p:cNvSpPr/>
            <p:nvPr/>
          </p:nvSpPr>
          <p:spPr>
            <a:xfrm flipV="1">
              <a:off x="1580400" y="2688840"/>
              <a:ext cx="799920" cy="571320"/>
            </a:xfrm>
            <a:prstGeom prst="line">
              <a:avLst/>
            </a:prstGeom>
            <a:ln cap="rnd"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3" name="CustomShape 91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918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919"/>
          <p:cNvSpPr/>
          <p:nvPr/>
        </p:nvSpPr>
        <p:spPr>
          <a:xfrm>
            <a:off x="0" y="142920"/>
            <a:ext cx="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920"/>
          <p:cNvSpPr/>
          <p:nvPr/>
        </p:nvSpPr>
        <p:spPr>
          <a:xfrm>
            <a:off x="0" y="762120"/>
            <a:ext cx="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921"/>
          <p:cNvSpPr/>
          <p:nvPr/>
        </p:nvSpPr>
        <p:spPr>
          <a:xfrm>
            <a:off x="0" y="1419120"/>
            <a:ext cx="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922"/>
          <p:cNvSpPr/>
          <p:nvPr/>
        </p:nvSpPr>
        <p:spPr>
          <a:xfrm>
            <a:off x="0" y="2152800"/>
            <a:ext cx="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923"/>
          <p:cNvSpPr/>
          <p:nvPr/>
        </p:nvSpPr>
        <p:spPr>
          <a:xfrm>
            <a:off x="215640" y="4422600"/>
            <a:ext cx="871272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Точки локального минимума или максимума называются точками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локального экстремума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Для этих точек характерно знакопостоянство величины абсолютного приращения  в пределах ненулевой окрестности.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30" name="Group 924"/>
          <p:cNvGrpSpPr/>
          <p:nvPr/>
        </p:nvGrpSpPr>
        <p:grpSpPr>
          <a:xfrm>
            <a:off x="4569840" y="974520"/>
            <a:ext cx="3602160" cy="3822480"/>
            <a:chOff x="4569840" y="974520"/>
            <a:chExt cx="3602160" cy="3822480"/>
          </a:xfrm>
        </p:grpSpPr>
        <p:sp>
          <p:nvSpPr>
            <p:cNvPr id="1031" name="CustomShape 925"/>
            <p:cNvSpPr/>
            <p:nvPr/>
          </p:nvSpPr>
          <p:spPr>
            <a:xfrm>
              <a:off x="4569840" y="974520"/>
              <a:ext cx="3602160" cy="382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32" name="Group 926"/>
            <p:cNvGrpSpPr/>
            <p:nvPr/>
          </p:nvGrpSpPr>
          <p:grpSpPr>
            <a:xfrm>
              <a:off x="4865760" y="1497600"/>
              <a:ext cx="1691280" cy="1527480"/>
              <a:chOff x="4865760" y="1497600"/>
              <a:chExt cx="1691280" cy="1527480"/>
            </a:xfrm>
          </p:grpSpPr>
          <p:sp>
            <p:nvSpPr>
              <p:cNvPr id="1033" name="Line 927"/>
              <p:cNvSpPr/>
              <p:nvPr/>
            </p:nvSpPr>
            <p:spPr>
              <a:xfrm>
                <a:off x="6255720" y="1971360"/>
                <a:ext cx="60120" cy="128880"/>
              </a:xfrm>
              <a:prstGeom prst="line">
                <a:avLst/>
              </a:prstGeom>
              <a:ln>
                <a:solidFill>
                  <a:srgbClr val="e6e6e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Line 928"/>
              <p:cNvSpPr/>
              <p:nvPr/>
            </p:nvSpPr>
            <p:spPr>
              <a:xfrm flipH="1">
                <a:off x="6255720" y="1841040"/>
                <a:ext cx="60120" cy="130320"/>
              </a:xfrm>
              <a:prstGeom prst="line">
                <a:avLst/>
              </a:prstGeom>
              <a:ln>
                <a:solidFill>
                  <a:srgbClr val="f4f4f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Line 929"/>
              <p:cNvSpPr/>
              <p:nvPr/>
            </p:nvSpPr>
            <p:spPr>
              <a:xfrm flipH="1" flipV="1">
                <a:off x="6315840" y="1841040"/>
                <a:ext cx="61200" cy="130320"/>
              </a:xfrm>
              <a:prstGeom prst="line">
                <a:avLst/>
              </a:prstGeom>
              <a:ln>
                <a:solidFill>
                  <a:srgbClr val="f4f4f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Line 930"/>
              <p:cNvSpPr/>
              <p:nvPr/>
            </p:nvSpPr>
            <p:spPr>
              <a:xfrm flipV="1">
                <a:off x="6315840" y="1971360"/>
                <a:ext cx="61200" cy="128880"/>
              </a:xfrm>
              <a:prstGeom prst="line">
                <a:avLst/>
              </a:prstGeom>
              <a:ln>
                <a:solidFill>
                  <a:srgbClr val="e6e6e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Line 931"/>
              <p:cNvSpPr/>
              <p:nvPr/>
            </p:nvSpPr>
            <p:spPr>
              <a:xfrm>
                <a:off x="6194880" y="2089440"/>
                <a:ext cx="60840" cy="128880"/>
              </a:xfrm>
              <a:prstGeom prst="line">
                <a:avLst/>
              </a:prstGeom>
              <a:ln>
                <a:solidFill>
                  <a:srgbClr val="dadad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Line 932"/>
              <p:cNvSpPr/>
              <p:nvPr/>
            </p:nvSpPr>
            <p:spPr>
              <a:xfrm flipH="1">
                <a:off x="6194880" y="1971360"/>
                <a:ext cx="60840" cy="118080"/>
              </a:xfrm>
              <a:prstGeom prst="line">
                <a:avLst/>
              </a:prstGeom>
              <a:ln>
                <a:solidFill>
                  <a:srgbClr val="e7e7e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Line 933"/>
              <p:cNvSpPr/>
              <p:nvPr/>
            </p:nvSpPr>
            <p:spPr>
              <a:xfrm flipV="1">
                <a:off x="6255720" y="2100240"/>
                <a:ext cx="60120" cy="11808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Line 934"/>
              <p:cNvSpPr/>
              <p:nvPr/>
            </p:nvSpPr>
            <p:spPr>
              <a:xfrm>
                <a:off x="6133680" y="2193480"/>
                <a:ext cx="61200" cy="129960"/>
              </a:xfrm>
              <a:prstGeom prst="line">
                <a:avLst/>
              </a:prstGeom>
              <a:ln>
                <a:solidFill>
                  <a:srgbClr val="cecec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Line 935"/>
              <p:cNvSpPr/>
              <p:nvPr/>
            </p:nvSpPr>
            <p:spPr>
              <a:xfrm flipH="1">
                <a:off x="6133680" y="2089440"/>
                <a:ext cx="61200" cy="10404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Line 936"/>
              <p:cNvSpPr/>
              <p:nvPr/>
            </p:nvSpPr>
            <p:spPr>
              <a:xfrm flipV="1">
                <a:off x="6194880" y="2218320"/>
                <a:ext cx="60840" cy="105120"/>
              </a:xfrm>
              <a:prstGeom prst="line">
                <a:avLst/>
              </a:prstGeom>
              <a:ln>
                <a:solidFill>
                  <a:srgbClr val="cdcdc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Line 937"/>
              <p:cNvSpPr/>
              <p:nvPr/>
            </p:nvSpPr>
            <p:spPr>
              <a:xfrm>
                <a:off x="6073560" y="2285640"/>
                <a:ext cx="60120" cy="129960"/>
              </a:xfrm>
              <a:prstGeom prst="line">
                <a:avLst/>
              </a:prstGeom>
              <a:ln>
                <a:solidFill>
                  <a:srgbClr val="c4c4c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Line 938"/>
              <p:cNvSpPr/>
              <p:nvPr/>
            </p:nvSpPr>
            <p:spPr>
              <a:xfrm flipH="1">
                <a:off x="6073560" y="2193480"/>
                <a:ext cx="60120" cy="92160"/>
              </a:xfrm>
              <a:prstGeom prst="line">
                <a:avLst/>
              </a:prstGeom>
              <a:ln>
                <a:solidFill>
                  <a:srgbClr val="d0d0d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Line 939"/>
              <p:cNvSpPr/>
              <p:nvPr/>
            </p:nvSpPr>
            <p:spPr>
              <a:xfrm flipV="1">
                <a:off x="6133680" y="2323440"/>
                <a:ext cx="61200" cy="9216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Line 940"/>
              <p:cNvSpPr/>
              <p:nvPr/>
            </p:nvSpPr>
            <p:spPr>
              <a:xfrm>
                <a:off x="6014520" y="2366640"/>
                <a:ext cx="59040" cy="128160"/>
              </a:xfrm>
              <a:prstGeom prst="line">
                <a:avLst/>
              </a:prstGeom>
              <a:ln>
                <a:solidFill>
                  <a:srgbClr val="bbbbb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Line 941"/>
              <p:cNvSpPr/>
              <p:nvPr/>
            </p:nvSpPr>
            <p:spPr>
              <a:xfrm flipH="1">
                <a:off x="6014520" y="2285640"/>
                <a:ext cx="59040" cy="81000"/>
              </a:xfrm>
              <a:prstGeom prst="line">
                <a:avLst/>
              </a:prstGeom>
              <a:ln>
                <a:solidFill>
                  <a:srgbClr val="c6c6c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Line 942"/>
              <p:cNvSpPr/>
              <p:nvPr/>
            </p:nvSpPr>
            <p:spPr>
              <a:xfrm flipV="1">
                <a:off x="6073560" y="2415600"/>
                <a:ext cx="60120" cy="79200"/>
              </a:xfrm>
              <a:prstGeom prst="line">
                <a:avLst/>
              </a:prstGeom>
              <a:ln>
                <a:solidFill>
                  <a:srgbClr val="b9b9b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Line 943"/>
              <p:cNvSpPr/>
              <p:nvPr/>
            </p:nvSpPr>
            <p:spPr>
              <a:xfrm>
                <a:off x="5953680" y="2432520"/>
                <a:ext cx="60840" cy="130320"/>
              </a:xfrm>
              <a:prstGeom prst="line">
                <a:avLst/>
              </a:prstGeom>
              <a:ln>
                <a:solidFill>
                  <a:srgbClr val="b3b3b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Line 944"/>
              <p:cNvSpPr/>
              <p:nvPr/>
            </p:nvSpPr>
            <p:spPr>
              <a:xfrm flipH="1">
                <a:off x="5953680" y="2366640"/>
                <a:ext cx="60840" cy="6588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Line 945"/>
              <p:cNvSpPr/>
              <p:nvPr/>
            </p:nvSpPr>
            <p:spPr>
              <a:xfrm flipV="1">
                <a:off x="6014520" y="2494800"/>
                <a:ext cx="59040" cy="68040"/>
              </a:xfrm>
              <a:prstGeom prst="line">
                <a:avLst/>
              </a:prstGeom>
              <a:ln>
                <a:solidFill>
                  <a:srgbClr val="b0b0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Line 946"/>
              <p:cNvSpPr/>
              <p:nvPr/>
            </p:nvSpPr>
            <p:spPr>
              <a:xfrm>
                <a:off x="5892480" y="2487600"/>
                <a:ext cx="61200" cy="130320"/>
              </a:xfrm>
              <a:prstGeom prst="line">
                <a:avLst/>
              </a:prstGeom>
              <a:ln>
                <a:solidFill>
                  <a:srgbClr val="adada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Line 947"/>
              <p:cNvSpPr/>
              <p:nvPr/>
            </p:nvSpPr>
            <p:spPr>
              <a:xfrm flipH="1">
                <a:off x="5892480" y="2432520"/>
                <a:ext cx="61200" cy="5508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Line 948"/>
              <p:cNvSpPr/>
              <p:nvPr/>
            </p:nvSpPr>
            <p:spPr>
              <a:xfrm flipV="1">
                <a:off x="5953680" y="2562840"/>
                <a:ext cx="60840" cy="55080"/>
              </a:xfrm>
              <a:prstGeom prst="line">
                <a:avLst/>
              </a:prstGeom>
              <a:ln>
                <a:solidFill>
                  <a:srgbClr val="a9a9a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Line 949"/>
              <p:cNvSpPr/>
              <p:nvPr/>
            </p:nvSpPr>
            <p:spPr>
              <a:xfrm>
                <a:off x="5832720" y="2529720"/>
                <a:ext cx="59760" cy="130320"/>
              </a:xfrm>
              <a:prstGeom prst="line">
                <a:avLst/>
              </a:prstGeom>
              <a:ln>
                <a:solidFill>
                  <a:srgbClr val="a7a7a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Line 950"/>
              <p:cNvSpPr/>
              <p:nvPr/>
            </p:nvSpPr>
            <p:spPr>
              <a:xfrm flipH="1">
                <a:off x="5832720" y="2487600"/>
                <a:ext cx="59760" cy="42120"/>
              </a:xfrm>
              <a:prstGeom prst="line">
                <a:avLst/>
              </a:prstGeom>
              <a:ln>
                <a:solidFill>
                  <a:srgbClr val="b1b1b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Line 951"/>
              <p:cNvSpPr/>
              <p:nvPr/>
            </p:nvSpPr>
            <p:spPr>
              <a:xfrm flipV="1">
                <a:off x="5892480" y="2617920"/>
                <a:ext cx="61200" cy="4212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Line 952"/>
              <p:cNvSpPr/>
              <p:nvPr/>
            </p:nvSpPr>
            <p:spPr>
              <a:xfrm>
                <a:off x="5771520" y="2558880"/>
                <a:ext cx="61200" cy="12996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Line 953"/>
              <p:cNvSpPr/>
              <p:nvPr/>
            </p:nvSpPr>
            <p:spPr>
              <a:xfrm flipH="1">
                <a:off x="5771520" y="2529720"/>
                <a:ext cx="61200" cy="2916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Line 954"/>
              <p:cNvSpPr/>
              <p:nvPr/>
            </p:nvSpPr>
            <p:spPr>
              <a:xfrm flipV="1">
                <a:off x="5832720" y="2660040"/>
                <a:ext cx="59760" cy="2880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1" name="Line 955"/>
              <p:cNvSpPr/>
              <p:nvPr/>
            </p:nvSpPr>
            <p:spPr>
              <a:xfrm>
                <a:off x="5710320" y="2576880"/>
                <a:ext cx="61200" cy="12888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Line 956"/>
              <p:cNvSpPr/>
              <p:nvPr/>
            </p:nvSpPr>
            <p:spPr>
              <a:xfrm flipH="1">
                <a:off x="5710320" y="2558880"/>
                <a:ext cx="61200" cy="18000"/>
              </a:xfrm>
              <a:prstGeom prst="line">
                <a:avLst/>
              </a:prstGeom>
              <a:ln>
                <a:solidFill>
                  <a:srgbClr val="a8a8a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Line 957"/>
              <p:cNvSpPr/>
              <p:nvPr/>
            </p:nvSpPr>
            <p:spPr>
              <a:xfrm flipV="1">
                <a:off x="5771520" y="2688840"/>
                <a:ext cx="61200" cy="16920"/>
              </a:xfrm>
              <a:prstGeom prst="line">
                <a:avLst/>
              </a:prstGeom>
              <a:ln>
                <a:solidFill>
                  <a:srgbClr val="9b9b9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Line 958"/>
              <p:cNvSpPr/>
              <p:nvPr/>
            </p:nvSpPr>
            <p:spPr>
              <a:xfrm>
                <a:off x="5652360" y="2580840"/>
                <a:ext cx="57960" cy="12996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Line 959"/>
              <p:cNvSpPr/>
              <p:nvPr/>
            </p:nvSpPr>
            <p:spPr>
              <a:xfrm flipH="1">
                <a:off x="5652360" y="2576880"/>
                <a:ext cx="57960" cy="396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Line 960"/>
              <p:cNvSpPr/>
              <p:nvPr/>
            </p:nvSpPr>
            <p:spPr>
              <a:xfrm flipV="1">
                <a:off x="5710320" y="2705760"/>
                <a:ext cx="61200" cy="504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Line 961"/>
              <p:cNvSpPr/>
              <p:nvPr/>
            </p:nvSpPr>
            <p:spPr>
              <a:xfrm>
                <a:off x="5591520" y="2572920"/>
                <a:ext cx="60840" cy="12996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Line 962"/>
              <p:cNvSpPr/>
              <p:nvPr/>
            </p:nvSpPr>
            <p:spPr>
              <a:xfrm flipH="1" flipV="1">
                <a:off x="5591520" y="2572920"/>
                <a:ext cx="60840" cy="792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Line 963"/>
              <p:cNvSpPr/>
              <p:nvPr/>
            </p:nvSpPr>
            <p:spPr>
              <a:xfrm>
                <a:off x="5652360" y="2702880"/>
                <a:ext cx="57960" cy="792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Line 964"/>
              <p:cNvSpPr/>
              <p:nvPr/>
            </p:nvSpPr>
            <p:spPr>
              <a:xfrm>
                <a:off x="5530320" y="2552760"/>
                <a:ext cx="61200" cy="13032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Line 965"/>
              <p:cNvSpPr/>
              <p:nvPr/>
            </p:nvSpPr>
            <p:spPr>
              <a:xfrm flipH="1" flipV="1">
                <a:off x="5530320" y="2552760"/>
                <a:ext cx="61200" cy="2016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Line 966"/>
              <p:cNvSpPr/>
              <p:nvPr/>
            </p:nvSpPr>
            <p:spPr>
              <a:xfrm>
                <a:off x="5591520" y="2683080"/>
                <a:ext cx="60840" cy="1980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Line 967"/>
              <p:cNvSpPr/>
              <p:nvPr/>
            </p:nvSpPr>
            <p:spPr>
              <a:xfrm>
                <a:off x="5469120" y="2519640"/>
                <a:ext cx="61200" cy="13032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Line 968"/>
              <p:cNvSpPr/>
              <p:nvPr/>
            </p:nvSpPr>
            <p:spPr>
              <a:xfrm flipH="1" flipV="1">
                <a:off x="5469120" y="2519640"/>
                <a:ext cx="61200" cy="3312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Line 969"/>
              <p:cNvSpPr/>
              <p:nvPr/>
            </p:nvSpPr>
            <p:spPr>
              <a:xfrm>
                <a:off x="5530320" y="2649960"/>
                <a:ext cx="61200" cy="3312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6" name="Line 970"/>
              <p:cNvSpPr/>
              <p:nvPr/>
            </p:nvSpPr>
            <p:spPr>
              <a:xfrm>
                <a:off x="5409360" y="2473560"/>
                <a:ext cx="59760" cy="13032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Line 971"/>
              <p:cNvSpPr/>
              <p:nvPr/>
            </p:nvSpPr>
            <p:spPr>
              <a:xfrm flipH="1" flipV="1">
                <a:off x="5409360" y="2473560"/>
                <a:ext cx="59760" cy="46080"/>
              </a:xfrm>
              <a:prstGeom prst="line">
                <a:avLst/>
              </a:prstGeom>
              <a:ln>
                <a:solidFill>
                  <a:srgbClr val="a8a8a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Line 972"/>
              <p:cNvSpPr/>
              <p:nvPr/>
            </p:nvSpPr>
            <p:spPr>
              <a:xfrm>
                <a:off x="5469120" y="2603880"/>
                <a:ext cx="61200" cy="46080"/>
              </a:xfrm>
              <a:prstGeom prst="line">
                <a:avLst/>
              </a:prstGeom>
              <a:ln>
                <a:solidFill>
                  <a:srgbClr val="9b9b9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Line 973"/>
              <p:cNvSpPr/>
              <p:nvPr/>
            </p:nvSpPr>
            <p:spPr>
              <a:xfrm>
                <a:off x="5348160" y="2414520"/>
                <a:ext cx="61200" cy="130320"/>
              </a:xfrm>
              <a:prstGeom prst="line">
                <a:avLst/>
              </a:prstGeom>
              <a:ln>
                <a:solidFill>
                  <a:srgbClr val="a7a7a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Line 974"/>
              <p:cNvSpPr/>
              <p:nvPr/>
            </p:nvSpPr>
            <p:spPr>
              <a:xfrm flipH="1" flipV="1">
                <a:off x="5348160" y="2414520"/>
                <a:ext cx="61200" cy="5904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Line 975"/>
              <p:cNvSpPr/>
              <p:nvPr/>
            </p:nvSpPr>
            <p:spPr>
              <a:xfrm>
                <a:off x="5409360" y="2544840"/>
                <a:ext cx="59760" cy="5904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Line 976"/>
              <p:cNvSpPr/>
              <p:nvPr/>
            </p:nvSpPr>
            <p:spPr>
              <a:xfrm>
                <a:off x="5289120" y="2344680"/>
                <a:ext cx="59040" cy="129960"/>
              </a:xfrm>
              <a:prstGeom prst="line">
                <a:avLst/>
              </a:prstGeom>
              <a:ln>
                <a:solidFill>
                  <a:srgbClr val="adada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Line 977"/>
              <p:cNvSpPr/>
              <p:nvPr/>
            </p:nvSpPr>
            <p:spPr>
              <a:xfrm flipH="1" flipV="1">
                <a:off x="5289120" y="2344680"/>
                <a:ext cx="59040" cy="69840"/>
              </a:xfrm>
              <a:prstGeom prst="line">
                <a:avLst/>
              </a:prstGeom>
              <a:ln>
                <a:solidFill>
                  <a:srgbClr val="b1b1b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Line 978"/>
              <p:cNvSpPr/>
              <p:nvPr/>
            </p:nvSpPr>
            <p:spPr>
              <a:xfrm>
                <a:off x="5348160" y="2474640"/>
                <a:ext cx="61200" cy="7020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Line 979"/>
              <p:cNvSpPr/>
              <p:nvPr/>
            </p:nvSpPr>
            <p:spPr>
              <a:xfrm>
                <a:off x="5229000" y="2261520"/>
                <a:ext cx="60120" cy="129960"/>
              </a:xfrm>
              <a:prstGeom prst="line">
                <a:avLst/>
              </a:prstGeom>
              <a:ln>
                <a:solidFill>
                  <a:srgbClr val="b3b3b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Line 980"/>
              <p:cNvSpPr/>
              <p:nvPr/>
            </p:nvSpPr>
            <p:spPr>
              <a:xfrm flipH="1" flipV="1">
                <a:off x="5229000" y="2261520"/>
                <a:ext cx="60120" cy="8316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Line 981"/>
              <p:cNvSpPr/>
              <p:nvPr/>
            </p:nvSpPr>
            <p:spPr>
              <a:xfrm>
                <a:off x="5289120" y="2391480"/>
                <a:ext cx="59040" cy="83160"/>
              </a:xfrm>
              <a:prstGeom prst="line">
                <a:avLst/>
              </a:prstGeom>
              <a:ln>
                <a:solidFill>
                  <a:srgbClr val="a9a9a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Line 982"/>
              <p:cNvSpPr/>
              <p:nvPr/>
            </p:nvSpPr>
            <p:spPr>
              <a:xfrm>
                <a:off x="5168160" y="2165400"/>
                <a:ext cx="60840" cy="129960"/>
              </a:xfrm>
              <a:prstGeom prst="line">
                <a:avLst/>
              </a:prstGeom>
              <a:ln>
                <a:solidFill>
                  <a:srgbClr val="bbbbb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Line 983"/>
              <p:cNvSpPr/>
              <p:nvPr/>
            </p:nvSpPr>
            <p:spPr>
              <a:xfrm flipH="1" flipV="1">
                <a:off x="5168160" y="2165400"/>
                <a:ext cx="60840" cy="9612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Line 984"/>
              <p:cNvSpPr/>
              <p:nvPr/>
            </p:nvSpPr>
            <p:spPr>
              <a:xfrm>
                <a:off x="5229000" y="2295360"/>
                <a:ext cx="60120" cy="96120"/>
              </a:xfrm>
              <a:prstGeom prst="line">
                <a:avLst/>
              </a:prstGeom>
              <a:ln>
                <a:solidFill>
                  <a:srgbClr val="b0b0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Line 985"/>
              <p:cNvSpPr/>
              <p:nvPr/>
            </p:nvSpPr>
            <p:spPr>
              <a:xfrm>
                <a:off x="5106960" y="2057400"/>
                <a:ext cx="61200" cy="129960"/>
              </a:xfrm>
              <a:prstGeom prst="line">
                <a:avLst/>
              </a:prstGeom>
              <a:ln>
                <a:solidFill>
                  <a:srgbClr val="c4c4c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Line 986"/>
              <p:cNvSpPr/>
              <p:nvPr/>
            </p:nvSpPr>
            <p:spPr>
              <a:xfrm flipH="1" flipV="1">
                <a:off x="5106960" y="2057400"/>
                <a:ext cx="61200" cy="108000"/>
              </a:xfrm>
              <a:prstGeom prst="line">
                <a:avLst/>
              </a:prstGeom>
              <a:ln>
                <a:solidFill>
                  <a:srgbClr val="c6c6c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Line 987"/>
              <p:cNvSpPr/>
              <p:nvPr/>
            </p:nvSpPr>
            <p:spPr>
              <a:xfrm>
                <a:off x="5168160" y="2187360"/>
                <a:ext cx="60840" cy="108000"/>
              </a:xfrm>
              <a:prstGeom prst="line">
                <a:avLst/>
              </a:prstGeom>
              <a:ln>
                <a:solidFill>
                  <a:srgbClr val="b9b9b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Line 988"/>
              <p:cNvSpPr/>
              <p:nvPr/>
            </p:nvSpPr>
            <p:spPr>
              <a:xfrm>
                <a:off x="5046840" y="1936080"/>
                <a:ext cx="60120" cy="130320"/>
              </a:xfrm>
              <a:prstGeom prst="line">
                <a:avLst/>
              </a:prstGeom>
              <a:ln>
                <a:solidFill>
                  <a:srgbClr val="cecec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Line 989"/>
              <p:cNvSpPr/>
              <p:nvPr/>
            </p:nvSpPr>
            <p:spPr>
              <a:xfrm flipH="1" flipV="1">
                <a:off x="5046840" y="1936080"/>
                <a:ext cx="60120" cy="121320"/>
              </a:xfrm>
              <a:prstGeom prst="line">
                <a:avLst/>
              </a:prstGeom>
              <a:ln>
                <a:solidFill>
                  <a:srgbClr val="d0d0d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Line 990"/>
              <p:cNvSpPr/>
              <p:nvPr/>
            </p:nvSpPr>
            <p:spPr>
              <a:xfrm>
                <a:off x="5106960" y="2066400"/>
                <a:ext cx="61200" cy="12096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Line 991"/>
              <p:cNvSpPr/>
              <p:nvPr/>
            </p:nvSpPr>
            <p:spPr>
              <a:xfrm>
                <a:off x="4986000" y="1802880"/>
                <a:ext cx="60840" cy="129240"/>
              </a:xfrm>
              <a:prstGeom prst="line">
                <a:avLst/>
              </a:prstGeom>
              <a:ln>
                <a:solidFill>
                  <a:srgbClr val="dadad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Line 992"/>
              <p:cNvSpPr/>
              <p:nvPr/>
            </p:nvSpPr>
            <p:spPr>
              <a:xfrm flipH="1" flipV="1">
                <a:off x="4986000" y="1802880"/>
                <a:ext cx="60840" cy="13320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Line 993"/>
              <p:cNvSpPr/>
              <p:nvPr/>
            </p:nvSpPr>
            <p:spPr>
              <a:xfrm>
                <a:off x="5046840" y="1932120"/>
                <a:ext cx="60120" cy="134280"/>
              </a:xfrm>
              <a:prstGeom prst="line">
                <a:avLst/>
              </a:prstGeom>
              <a:ln>
                <a:solidFill>
                  <a:srgbClr val="cdcdc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Line 994"/>
              <p:cNvSpPr/>
              <p:nvPr/>
            </p:nvSpPr>
            <p:spPr>
              <a:xfrm>
                <a:off x="4926960" y="1656000"/>
                <a:ext cx="59040" cy="129960"/>
              </a:xfrm>
              <a:prstGeom prst="line">
                <a:avLst/>
              </a:prstGeom>
              <a:ln>
                <a:solidFill>
                  <a:srgbClr val="e6e6e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Line 995"/>
              <p:cNvSpPr/>
              <p:nvPr/>
            </p:nvSpPr>
            <p:spPr>
              <a:xfrm flipH="1" flipV="1">
                <a:off x="4926960" y="1656000"/>
                <a:ext cx="59040" cy="146880"/>
              </a:xfrm>
              <a:prstGeom prst="line">
                <a:avLst/>
              </a:prstGeom>
              <a:ln>
                <a:solidFill>
                  <a:srgbClr val="e7e7e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Line 996"/>
              <p:cNvSpPr/>
              <p:nvPr/>
            </p:nvSpPr>
            <p:spPr>
              <a:xfrm>
                <a:off x="4986000" y="1785960"/>
                <a:ext cx="60840" cy="14616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Line 997"/>
              <p:cNvSpPr/>
              <p:nvPr/>
            </p:nvSpPr>
            <p:spPr>
              <a:xfrm>
                <a:off x="4865760" y="1497600"/>
                <a:ext cx="61200" cy="130320"/>
              </a:xfrm>
              <a:prstGeom prst="line">
                <a:avLst/>
              </a:prstGeom>
              <a:ln>
                <a:solidFill>
                  <a:srgbClr val="f4f4f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Line 998"/>
              <p:cNvSpPr/>
              <p:nvPr/>
            </p:nvSpPr>
            <p:spPr>
              <a:xfrm flipH="1" flipV="1">
                <a:off x="4865760" y="1497600"/>
                <a:ext cx="61200" cy="158400"/>
              </a:xfrm>
              <a:prstGeom prst="line">
                <a:avLst/>
              </a:prstGeom>
              <a:ln>
                <a:solidFill>
                  <a:srgbClr val="f4f4f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Line 999"/>
              <p:cNvSpPr/>
              <p:nvPr/>
            </p:nvSpPr>
            <p:spPr>
              <a:xfrm>
                <a:off x="4926960" y="1627920"/>
                <a:ext cx="59040" cy="158040"/>
              </a:xfrm>
              <a:prstGeom prst="line">
                <a:avLst/>
              </a:prstGeom>
              <a:ln>
                <a:solidFill>
                  <a:srgbClr val="e6e6e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Line 1000"/>
              <p:cNvSpPr/>
              <p:nvPr/>
            </p:nvSpPr>
            <p:spPr>
              <a:xfrm>
                <a:off x="6315840" y="2100240"/>
                <a:ext cx="61200" cy="11808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Line 1001"/>
              <p:cNvSpPr/>
              <p:nvPr/>
            </p:nvSpPr>
            <p:spPr>
              <a:xfrm flipH="1" flipV="1">
                <a:off x="6377040" y="1971360"/>
                <a:ext cx="59040" cy="118080"/>
              </a:xfrm>
              <a:prstGeom prst="line">
                <a:avLst/>
              </a:prstGeom>
              <a:ln>
                <a:solidFill>
                  <a:srgbClr val="e7e7e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Line 1002"/>
              <p:cNvSpPr/>
              <p:nvPr/>
            </p:nvSpPr>
            <p:spPr>
              <a:xfrm flipV="1">
                <a:off x="6377040" y="2089440"/>
                <a:ext cx="59040" cy="128880"/>
              </a:xfrm>
              <a:prstGeom prst="line">
                <a:avLst/>
              </a:prstGeom>
              <a:ln>
                <a:solidFill>
                  <a:srgbClr val="dadad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Line 1003"/>
              <p:cNvSpPr/>
              <p:nvPr/>
            </p:nvSpPr>
            <p:spPr>
              <a:xfrm>
                <a:off x="6255720" y="2218320"/>
                <a:ext cx="60120" cy="117360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Line 1004"/>
              <p:cNvSpPr/>
              <p:nvPr/>
            </p:nvSpPr>
            <p:spPr>
              <a:xfrm flipV="1">
                <a:off x="6315840" y="2218320"/>
                <a:ext cx="61200" cy="117360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Line 1005"/>
              <p:cNvSpPr/>
              <p:nvPr/>
            </p:nvSpPr>
            <p:spPr>
              <a:xfrm>
                <a:off x="6194880" y="2323440"/>
                <a:ext cx="60840" cy="117360"/>
              </a:xfrm>
              <a:prstGeom prst="line">
                <a:avLst/>
              </a:prstGeom>
              <a:ln>
                <a:solidFill>
                  <a:srgbClr val="c1c1c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Line 1006"/>
              <p:cNvSpPr/>
              <p:nvPr/>
            </p:nvSpPr>
            <p:spPr>
              <a:xfrm flipV="1">
                <a:off x="6255720" y="2335680"/>
                <a:ext cx="60120" cy="105120"/>
              </a:xfrm>
              <a:prstGeom prst="line">
                <a:avLst/>
              </a:prstGeom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Line 1007"/>
              <p:cNvSpPr/>
              <p:nvPr/>
            </p:nvSpPr>
            <p:spPr>
              <a:xfrm>
                <a:off x="6133680" y="2415600"/>
                <a:ext cx="61200" cy="11808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Line 1008"/>
              <p:cNvSpPr/>
              <p:nvPr/>
            </p:nvSpPr>
            <p:spPr>
              <a:xfrm flipV="1">
                <a:off x="6194880" y="2440800"/>
                <a:ext cx="60840" cy="92880"/>
              </a:xfrm>
              <a:prstGeom prst="line">
                <a:avLst/>
              </a:prstGeom>
              <a:ln>
                <a:solidFill>
                  <a:srgbClr val="b6b6b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Line 1009"/>
              <p:cNvSpPr/>
              <p:nvPr/>
            </p:nvSpPr>
            <p:spPr>
              <a:xfrm>
                <a:off x="6073560" y="2494800"/>
                <a:ext cx="60120" cy="118080"/>
              </a:xfrm>
              <a:prstGeom prst="line">
                <a:avLst/>
              </a:prstGeom>
              <a:ln>
                <a:solidFill>
                  <a:srgbClr val="aeaea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Line 1010"/>
              <p:cNvSpPr/>
              <p:nvPr/>
            </p:nvSpPr>
            <p:spPr>
              <a:xfrm flipV="1">
                <a:off x="6133680" y="2533680"/>
                <a:ext cx="61200" cy="7920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Line 1011"/>
              <p:cNvSpPr/>
              <p:nvPr/>
            </p:nvSpPr>
            <p:spPr>
              <a:xfrm>
                <a:off x="6014520" y="2562840"/>
                <a:ext cx="59040" cy="11700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Line 1012"/>
              <p:cNvSpPr/>
              <p:nvPr/>
            </p:nvSpPr>
            <p:spPr>
              <a:xfrm flipV="1">
                <a:off x="6073560" y="2612880"/>
                <a:ext cx="60120" cy="66960"/>
              </a:xfrm>
              <a:prstGeom prst="line">
                <a:avLst/>
              </a:prstGeom>
              <a:ln>
                <a:solidFill>
                  <a:srgbClr val="a4a4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Line 1013"/>
              <p:cNvSpPr/>
              <p:nvPr/>
            </p:nvSpPr>
            <p:spPr>
              <a:xfrm>
                <a:off x="5953680" y="2617920"/>
                <a:ext cx="60840" cy="117000"/>
              </a:xfrm>
              <a:prstGeom prst="line">
                <a:avLst/>
              </a:prstGeom>
              <a:ln>
                <a:solidFill>
                  <a:srgbClr val="9f9f9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Line 1014"/>
              <p:cNvSpPr/>
              <p:nvPr/>
            </p:nvSpPr>
            <p:spPr>
              <a:xfrm flipV="1">
                <a:off x="6014520" y="2679840"/>
                <a:ext cx="59040" cy="55080"/>
              </a:xfrm>
              <a:prstGeom prst="line">
                <a:avLst/>
              </a:prstGeom>
              <a:ln>
                <a:solidFill>
                  <a:srgbClr val="9c9c9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Line 1015"/>
              <p:cNvSpPr/>
              <p:nvPr/>
            </p:nvSpPr>
            <p:spPr>
              <a:xfrm>
                <a:off x="5892480" y="2660040"/>
                <a:ext cx="61200" cy="11700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Line 1016"/>
              <p:cNvSpPr/>
              <p:nvPr/>
            </p:nvSpPr>
            <p:spPr>
              <a:xfrm flipV="1">
                <a:off x="5953680" y="2734920"/>
                <a:ext cx="60840" cy="4212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Line 1017"/>
              <p:cNvSpPr/>
              <p:nvPr/>
            </p:nvSpPr>
            <p:spPr>
              <a:xfrm>
                <a:off x="5832720" y="2688840"/>
                <a:ext cx="59760" cy="11808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Line 1018"/>
              <p:cNvSpPr/>
              <p:nvPr/>
            </p:nvSpPr>
            <p:spPr>
              <a:xfrm flipV="1">
                <a:off x="5892480" y="2777040"/>
                <a:ext cx="61200" cy="29880"/>
              </a:xfrm>
              <a:prstGeom prst="line">
                <a:avLst/>
              </a:prstGeom>
              <a:ln>
                <a:solidFill>
                  <a:srgbClr val="92929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Line 1019"/>
              <p:cNvSpPr/>
              <p:nvPr/>
            </p:nvSpPr>
            <p:spPr>
              <a:xfrm>
                <a:off x="5771520" y="2705760"/>
                <a:ext cx="61200" cy="11736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Line 1020"/>
              <p:cNvSpPr/>
              <p:nvPr/>
            </p:nvSpPr>
            <p:spPr>
              <a:xfrm flipV="1">
                <a:off x="5832720" y="2806920"/>
                <a:ext cx="59760" cy="1620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Line 1021"/>
              <p:cNvSpPr/>
              <p:nvPr/>
            </p:nvSpPr>
            <p:spPr>
              <a:xfrm>
                <a:off x="5710320" y="2710800"/>
                <a:ext cx="61200" cy="11736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Line 1022"/>
              <p:cNvSpPr/>
              <p:nvPr/>
            </p:nvSpPr>
            <p:spPr>
              <a:xfrm flipV="1">
                <a:off x="5771520" y="2823120"/>
                <a:ext cx="61200" cy="5040"/>
              </a:xfrm>
              <a:prstGeom prst="line">
                <a:avLst/>
              </a:prstGeom>
              <a:ln>
                <a:solidFill>
                  <a:srgbClr val="8c8c8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Line 1023"/>
              <p:cNvSpPr/>
              <p:nvPr/>
            </p:nvSpPr>
            <p:spPr>
              <a:xfrm>
                <a:off x="5652360" y="2702880"/>
                <a:ext cx="57960" cy="118080"/>
              </a:xfrm>
              <a:prstGeom prst="line">
                <a:avLst/>
              </a:prstGeom>
              <a:ln>
                <a:solidFill>
                  <a:srgbClr val="90909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Line 1024"/>
              <p:cNvSpPr/>
              <p:nvPr/>
            </p:nvSpPr>
            <p:spPr>
              <a:xfrm>
                <a:off x="5710320" y="2820960"/>
                <a:ext cx="61200" cy="720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Line 1025"/>
              <p:cNvSpPr/>
              <p:nvPr/>
            </p:nvSpPr>
            <p:spPr>
              <a:xfrm>
                <a:off x="5591520" y="2683080"/>
                <a:ext cx="59040" cy="11592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Line 1026"/>
              <p:cNvSpPr/>
              <p:nvPr/>
            </p:nvSpPr>
            <p:spPr>
              <a:xfrm>
                <a:off x="5650560" y="2799000"/>
                <a:ext cx="59760" cy="2196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Line 1027"/>
              <p:cNvSpPr/>
              <p:nvPr/>
            </p:nvSpPr>
            <p:spPr>
              <a:xfrm>
                <a:off x="5530320" y="2649960"/>
                <a:ext cx="61200" cy="11700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Line 1028"/>
              <p:cNvSpPr/>
              <p:nvPr/>
            </p:nvSpPr>
            <p:spPr>
              <a:xfrm>
                <a:off x="5591520" y="2766960"/>
                <a:ext cx="59040" cy="32040"/>
              </a:xfrm>
              <a:prstGeom prst="line">
                <a:avLst/>
              </a:prstGeom>
              <a:ln>
                <a:solidFill>
                  <a:srgbClr val="8c8c8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Line 1029"/>
              <p:cNvSpPr/>
              <p:nvPr/>
            </p:nvSpPr>
            <p:spPr>
              <a:xfrm>
                <a:off x="5469120" y="2603880"/>
                <a:ext cx="61200" cy="11700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Line 1030"/>
              <p:cNvSpPr/>
              <p:nvPr/>
            </p:nvSpPr>
            <p:spPr>
              <a:xfrm>
                <a:off x="5530320" y="2720880"/>
                <a:ext cx="61200" cy="4608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Line 1031"/>
              <p:cNvSpPr/>
              <p:nvPr/>
            </p:nvSpPr>
            <p:spPr>
              <a:xfrm>
                <a:off x="5409360" y="2544840"/>
                <a:ext cx="59760" cy="11700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Line 1032"/>
              <p:cNvSpPr/>
              <p:nvPr/>
            </p:nvSpPr>
            <p:spPr>
              <a:xfrm>
                <a:off x="5469120" y="2661840"/>
                <a:ext cx="61200" cy="59040"/>
              </a:xfrm>
              <a:prstGeom prst="line">
                <a:avLst/>
              </a:prstGeom>
              <a:ln>
                <a:solidFill>
                  <a:srgbClr val="92929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Line 1033"/>
              <p:cNvSpPr/>
              <p:nvPr/>
            </p:nvSpPr>
            <p:spPr>
              <a:xfrm>
                <a:off x="5348160" y="2474640"/>
                <a:ext cx="61200" cy="117360"/>
              </a:xfrm>
              <a:prstGeom prst="line">
                <a:avLst/>
              </a:prstGeom>
              <a:ln>
                <a:solidFill>
                  <a:srgbClr val="9f9f9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Line 1034"/>
              <p:cNvSpPr/>
              <p:nvPr/>
            </p:nvSpPr>
            <p:spPr>
              <a:xfrm>
                <a:off x="5409360" y="2592000"/>
                <a:ext cx="59760" cy="6984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Line 1035"/>
              <p:cNvSpPr/>
              <p:nvPr/>
            </p:nvSpPr>
            <p:spPr>
              <a:xfrm>
                <a:off x="5289120" y="2391480"/>
                <a:ext cx="59040" cy="11736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Line 1036"/>
              <p:cNvSpPr/>
              <p:nvPr/>
            </p:nvSpPr>
            <p:spPr>
              <a:xfrm>
                <a:off x="5348160" y="2508840"/>
                <a:ext cx="61200" cy="83160"/>
              </a:xfrm>
              <a:prstGeom prst="line">
                <a:avLst/>
              </a:prstGeom>
              <a:ln>
                <a:solidFill>
                  <a:srgbClr val="9c9c9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Line 1037"/>
              <p:cNvSpPr/>
              <p:nvPr/>
            </p:nvSpPr>
            <p:spPr>
              <a:xfrm>
                <a:off x="5229000" y="2295360"/>
                <a:ext cx="58320" cy="116280"/>
              </a:xfrm>
              <a:prstGeom prst="line">
                <a:avLst/>
              </a:prstGeom>
              <a:ln>
                <a:solidFill>
                  <a:srgbClr val="aeaea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Line 1038"/>
              <p:cNvSpPr/>
              <p:nvPr/>
            </p:nvSpPr>
            <p:spPr>
              <a:xfrm>
                <a:off x="5287320" y="2411640"/>
                <a:ext cx="60840" cy="97200"/>
              </a:xfrm>
              <a:prstGeom prst="line">
                <a:avLst/>
              </a:prstGeom>
              <a:ln>
                <a:solidFill>
                  <a:srgbClr val="a4a4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Line 1039"/>
              <p:cNvSpPr/>
              <p:nvPr/>
            </p:nvSpPr>
            <p:spPr>
              <a:xfrm>
                <a:off x="5168160" y="2187360"/>
                <a:ext cx="60840" cy="11736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Line 1040"/>
              <p:cNvSpPr/>
              <p:nvPr/>
            </p:nvSpPr>
            <p:spPr>
              <a:xfrm>
                <a:off x="5229000" y="2304720"/>
                <a:ext cx="58320" cy="10692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Line 1041"/>
              <p:cNvSpPr/>
              <p:nvPr/>
            </p:nvSpPr>
            <p:spPr>
              <a:xfrm>
                <a:off x="5106960" y="2066400"/>
                <a:ext cx="61200" cy="117000"/>
              </a:xfrm>
              <a:prstGeom prst="line">
                <a:avLst/>
              </a:prstGeom>
              <a:ln>
                <a:solidFill>
                  <a:srgbClr val="c1c1c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Line 1042"/>
              <p:cNvSpPr/>
              <p:nvPr/>
            </p:nvSpPr>
            <p:spPr>
              <a:xfrm>
                <a:off x="5168160" y="2183400"/>
                <a:ext cx="60840" cy="121320"/>
              </a:xfrm>
              <a:prstGeom prst="line">
                <a:avLst/>
              </a:prstGeom>
              <a:ln>
                <a:solidFill>
                  <a:srgbClr val="b6b6b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Line 1043"/>
              <p:cNvSpPr/>
              <p:nvPr/>
            </p:nvSpPr>
            <p:spPr>
              <a:xfrm>
                <a:off x="5046840" y="1932120"/>
                <a:ext cx="60120" cy="117000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Line 1044"/>
              <p:cNvSpPr/>
              <p:nvPr/>
            </p:nvSpPr>
            <p:spPr>
              <a:xfrm>
                <a:off x="5106960" y="2049120"/>
                <a:ext cx="61200" cy="134280"/>
              </a:xfrm>
              <a:prstGeom prst="line">
                <a:avLst/>
              </a:prstGeom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Line 1045"/>
              <p:cNvSpPr/>
              <p:nvPr/>
            </p:nvSpPr>
            <p:spPr>
              <a:xfrm>
                <a:off x="4986000" y="1785960"/>
                <a:ext cx="60840" cy="11808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Line 1046"/>
              <p:cNvSpPr/>
              <p:nvPr/>
            </p:nvSpPr>
            <p:spPr>
              <a:xfrm>
                <a:off x="5046840" y="1904040"/>
                <a:ext cx="60120" cy="145080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Line 1047"/>
              <p:cNvSpPr/>
              <p:nvPr/>
            </p:nvSpPr>
            <p:spPr>
              <a:xfrm>
                <a:off x="4926960" y="1627920"/>
                <a:ext cx="59040" cy="118080"/>
              </a:xfrm>
              <a:prstGeom prst="line">
                <a:avLst/>
              </a:prstGeom>
              <a:ln>
                <a:solidFill>
                  <a:srgbClr val="e7e7e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Line 1048"/>
              <p:cNvSpPr/>
              <p:nvPr/>
            </p:nvSpPr>
            <p:spPr>
              <a:xfrm>
                <a:off x="4986000" y="1746000"/>
                <a:ext cx="60840" cy="158040"/>
              </a:xfrm>
              <a:prstGeom prst="line">
                <a:avLst/>
              </a:prstGeom>
              <a:ln>
                <a:solidFill>
                  <a:srgbClr val="dadad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Line 1049"/>
              <p:cNvSpPr/>
              <p:nvPr/>
            </p:nvSpPr>
            <p:spPr>
              <a:xfrm>
                <a:off x="6377040" y="2218320"/>
                <a:ext cx="59040" cy="105120"/>
              </a:xfrm>
              <a:prstGeom prst="line">
                <a:avLst/>
              </a:prstGeom>
              <a:ln>
                <a:solidFill>
                  <a:srgbClr val="cdcdc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Line 1050"/>
              <p:cNvSpPr/>
              <p:nvPr/>
            </p:nvSpPr>
            <p:spPr>
              <a:xfrm flipH="1" flipV="1">
                <a:off x="6436080" y="2089440"/>
                <a:ext cx="60840" cy="10404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Line 1051"/>
              <p:cNvSpPr/>
              <p:nvPr/>
            </p:nvSpPr>
            <p:spPr>
              <a:xfrm flipV="1">
                <a:off x="6436080" y="2193480"/>
                <a:ext cx="60840" cy="129960"/>
              </a:xfrm>
              <a:prstGeom prst="line">
                <a:avLst/>
              </a:prstGeom>
              <a:ln>
                <a:solidFill>
                  <a:srgbClr val="cecec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Line 1052"/>
              <p:cNvSpPr/>
              <p:nvPr/>
            </p:nvSpPr>
            <p:spPr>
              <a:xfrm>
                <a:off x="6315840" y="2335680"/>
                <a:ext cx="59040" cy="105120"/>
              </a:xfrm>
              <a:prstGeom prst="line">
                <a:avLst/>
              </a:prstGeom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Line 1053"/>
              <p:cNvSpPr/>
              <p:nvPr/>
            </p:nvSpPr>
            <p:spPr>
              <a:xfrm flipV="1">
                <a:off x="6374880" y="2323440"/>
                <a:ext cx="61200" cy="117360"/>
              </a:xfrm>
              <a:prstGeom prst="line">
                <a:avLst/>
              </a:prstGeom>
              <a:ln>
                <a:solidFill>
                  <a:srgbClr val="c1c1c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Line 1054"/>
              <p:cNvSpPr/>
              <p:nvPr/>
            </p:nvSpPr>
            <p:spPr>
              <a:xfrm>
                <a:off x="6255720" y="2440800"/>
                <a:ext cx="60120" cy="105120"/>
              </a:xfrm>
              <a:prstGeom prst="line">
                <a:avLst/>
              </a:prstGeom>
              <a:ln>
                <a:solidFill>
                  <a:srgbClr val="b5b5b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Line 1055"/>
              <p:cNvSpPr/>
              <p:nvPr/>
            </p:nvSpPr>
            <p:spPr>
              <a:xfrm flipV="1">
                <a:off x="6315840" y="2440800"/>
                <a:ext cx="59040" cy="105120"/>
              </a:xfrm>
              <a:prstGeom prst="line">
                <a:avLst/>
              </a:prstGeom>
              <a:ln>
                <a:solidFill>
                  <a:srgbClr val="b5b5b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Line 1056"/>
              <p:cNvSpPr/>
              <p:nvPr/>
            </p:nvSpPr>
            <p:spPr>
              <a:xfrm>
                <a:off x="6194880" y="2533680"/>
                <a:ext cx="60840" cy="104040"/>
              </a:xfrm>
              <a:prstGeom prst="line">
                <a:avLst/>
              </a:prstGeom>
              <a:ln>
                <a:solidFill>
                  <a:srgbClr val="ababa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Line 1057"/>
              <p:cNvSpPr/>
              <p:nvPr/>
            </p:nvSpPr>
            <p:spPr>
              <a:xfrm flipV="1">
                <a:off x="6255720" y="2545920"/>
                <a:ext cx="60120" cy="91800"/>
              </a:xfrm>
              <a:prstGeom prst="line">
                <a:avLst/>
              </a:prstGeom>
              <a:ln>
                <a:solidFill>
                  <a:srgbClr val="aaaaa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Line 1058"/>
              <p:cNvSpPr/>
              <p:nvPr/>
            </p:nvSpPr>
            <p:spPr>
              <a:xfrm>
                <a:off x="6133680" y="2612880"/>
                <a:ext cx="61200" cy="104040"/>
              </a:xfrm>
              <a:prstGeom prst="line">
                <a:avLst/>
              </a:prstGeom>
              <a:ln>
                <a:solidFill>
                  <a:srgbClr val="a2a2a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Line 1059"/>
              <p:cNvSpPr/>
              <p:nvPr/>
            </p:nvSpPr>
            <p:spPr>
              <a:xfrm flipV="1">
                <a:off x="6194880" y="2637720"/>
                <a:ext cx="60840" cy="79200"/>
              </a:xfrm>
              <a:prstGeom prst="line">
                <a:avLst/>
              </a:prstGeom>
              <a:ln>
                <a:solidFill>
                  <a:srgbClr val="a1a1a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Line 1060"/>
              <p:cNvSpPr/>
              <p:nvPr/>
            </p:nvSpPr>
            <p:spPr>
              <a:xfrm>
                <a:off x="6073560" y="2679840"/>
                <a:ext cx="60120" cy="10512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Line 1061"/>
              <p:cNvSpPr/>
              <p:nvPr/>
            </p:nvSpPr>
            <p:spPr>
              <a:xfrm flipV="1">
                <a:off x="6133680" y="2716920"/>
                <a:ext cx="61200" cy="6804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Line 1062"/>
              <p:cNvSpPr/>
              <p:nvPr/>
            </p:nvSpPr>
            <p:spPr>
              <a:xfrm>
                <a:off x="6014520" y="2734920"/>
                <a:ext cx="59040" cy="10512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9" name="Line 1063"/>
              <p:cNvSpPr/>
              <p:nvPr/>
            </p:nvSpPr>
            <p:spPr>
              <a:xfrm flipV="1">
                <a:off x="6073560" y="2784960"/>
                <a:ext cx="60120" cy="550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0" name="Line 1064"/>
              <p:cNvSpPr/>
              <p:nvPr/>
            </p:nvSpPr>
            <p:spPr>
              <a:xfrm>
                <a:off x="5953680" y="2777040"/>
                <a:ext cx="59040" cy="10512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Line 1065"/>
              <p:cNvSpPr/>
              <p:nvPr/>
            </p:nvSpPr>
            <p:spPr>
              <a:xfrm flipV="1">
                <a:off x="6012720" y="2840040"/>
                <a:ext cx="60840" cy="42120"/>
              </a:xfrm>
              <a:prstGeom prst="line">
                <a:avLst/>
              </a:prstGeom>
              <a:ln>
                <a:solidFill>
                  <a:srgbClr val="8b8b8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Line 1066"/>
              <p:cNvSpPr/>
              <p:nvPr/>
            </p:nvSpPr>
            <p:spPr>
              <a:xfrm>
                <a:off x="5892480" y="2806920"/>
                <a:ext cx="61200" cy="10404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Line 1067"/>
              <p:cNvSpPr/>
              <p:nvPr/>
            </p:nvSpPr>
            <p:spPr>
              <a:xfrm flipV="1">
                <a:off x="5953680" y="2882160"/>
                <a:ext cx="59040" cy="2880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Line 1068"/>
              <p:cNvSpPr/>
              <p:nvPr/>
            </p:nvSpPr>
            <p:spPr>
              <a:xfrm>
                <a:off x="5832720" y="2823120"/>
                <a:ext cx="59760" cy="10512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Line 1069"/>
              <p:cNvSpPr/>
              <p:nvPr/>
            </p:nvSpPr>
            <p:spPr>
              <a:xfrm flipV="1">
                <a:off x="5892480" y="2910960"/>
                <a:ext cx="61200" cy="1728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Line 1070"/>
              <p:cNvSpPr/>
              <p:nvPr/>
            </p:nvSpPr>
            <p:spPr>
              <a:xfrm>
                <a:off x="5771520" y="2828160"/>
                <a:ext cx="61200" cy="1051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Line 1071"/>
              <p:cNvSpPr/>
              <p:nvPr/>
            </p:nvSpPr>
            <p:spPr>
              <a:xfrm flipV="1">
                <a:off x="5832720" y="2928240"/>
                <a:ext cx="59760" cy="5040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Line 1072"/>
              <p:cNvSpPr/>
              <p:nvPr/>
            </p:nvSpPr>
            <p:spPr>
              <a:xfrm>
                <a:off x="5710320" y="2820960"/>
                <a:ext cx="61200" cy="104040"/>
              </a:xfrm>
              <a:prstGeom prst="line">
                <a:avLst/>
              </a:prstGeom>
              <a:ln>
                <a:solidFill>
                  <a:srgbClr val="84848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Line 1073"/>
              <p:cNvSpPr/>
              <p:nvPr/>
            </p:nvSpPr>
            <p:spPr>
              <a:xfrm>
                <a:off x="5771520" y="2925000"/>
                <a:ext cx="61200" cy="828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Line 1074"/>
              <p:cNvSpPr/>
              <p:nvPr/>
            </p:nvSpPr>
            <p:spPr>
              <a:xfrm>
                <a:off x="5650560" y="2799000"/>
                <a:ext cx="59760" cy="10620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Line 1075"/>
              <p:cNvSpPr/>
              <p:nvPr/>
            </p:nvSpPr>
            <p:spPr>
              <a:xfrm>
                <a:off x="5710320" y="2905200"/>
                <a:ext cx="61200" cy="1980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Line 1076"/>
              <p:cNvSpPr/>
              <p:nvPr/>
            </p:nvSpPr>
            <p:spPr>
              <a:xfrm>
                <a:off x="5591520" y="2766960"/>
                <a:ext cx="59040" cy="10512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Line 1077"/>
              <p:cNvSpPr/>
              <p:nvPr/>
            </p:nvSpPr>
            <p:spPr>
              <a:xfrm>
                <a:off x="5650560" y="2872080"/>
                <a:ext cx="59760" cy="33120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Line 1078"/>
              <p:cNvSpPr/>
              <p:nvPr/>
            </p:nvSpPr>
            <p:spPr>
              <a:xfrm>
                <a:off x="5530320" y="2720880"/>
                <a:ext cx="61200" cy="10512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Line 1079"/>
              <p:cNvSpPr/>
              <p:nvPr/>
            </p:nvSpPr>
            <p:spPr>
              <a:xfrm>
                <a:off x="5591520" y="2826000"/>
                <a:ext cx="59040" cy="4608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Line 1080"/>
              <p:cNvSpPr/>
              <p:nvPr/>
            </p:nvSpPr>
            <p:spPr>
              <a:xfrm>
                <a:off x="5469120" y="2661840"/>
                <a:ext cx="61200" cy="10512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Line 1081"/>
              <p:cNvSpPr/>
              <p:nvPr/>
            </p:nvSpPr>
            <p:spPr>
              <a:xfrm>
                <a:off x="5530320" y="2766960"/>
                <a:ext cx="61200" cy="5904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Line 1082"/>
              <p:cNvSpPr/>
              <p:nvPr/>
            </p:nvSpPr>
            <p:spPr>
              <a:xfrm>
                <a:off x="5409360" y="2592000"/>
                <a:ext cx="59760" cy="10476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Line 1083"/>
              <p:cNvSpPr/>
              <p:nvPr/>
            </p:nvSpPr>
            <p:spPr>
              <a:xfrm>
                <a:off x="5469120" y="2696760"/>
                <a:ext cx="61200" cy="70200"/>
              </a:xfrm>
              <a:prstGeom prst="line">
                <a:avLst/>
              </a:prstGeom>
              <a:ln>
                <a:solidFill>
                  <a:srgbClr val="8b8b8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Line 1084"/>
              <p:cNvSpPr/>
              <p:nvPr/>
            </p:nvSpPr>
            <p:spPr>
              <a:xfrm>
                <a:off x="5348160" y="2508840"/>
                <a:ext cx="61200" cy="10512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Line 1085"/>
              <p:cNvSpPr/>
              <p:nvPr/>
            </p:nvSpPr>
            <p:spPr>
              <a:xfrm>
                <a:off x="5409360" y="2613960"/>
                <a:ext cx="59760" cy="8280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Line 1086"/>
              <p:cNvSpPr/>
              <p:nvPr/>
            </p:nvSpPr>
            <p:spPr>
              <a:xfrm>
                <a:off x="5287320" y="2411640"/>
                <a:ext cx="60840" cy="106200"/>
              </a:xfrm>
              <a:prstGeom prst="line">
                <a:avLst/>
              </a:prstGeom>
              <a:ln>
                <a:solidFill>
                  <a:srgbClr val="a2a2a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Line 1087"/>
              <p:cNvSpPr/>
              <p:nvPr/>
            </p:nvSpPr>
            <p:spPr>
              <a:xfrm>
                <a:off x="5348160" y="2517840"/>
                <a:ext cx="61200" cy="9612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Line 1088"/>
              <p:cNvSpPr/>
              <p:nvPr/>
            </p:nvSpPr>
            <p:spPr>
              <a:xfrm>
                <a:off x="5229000" y="2304720"/>
                <a:ext cx="58320" cy="104760"/>
              </a:xfrm>
              <a:prstGeom prst="line">
                <a:avLst/>
              </a:prstGeom>
              <a:ln>
                <a:solidFill>
                  <a:srgbClr val="ababa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Line 1089"/>
              <p:cNvSpPr/>
              <p:nvPr/>
            </p:nvSpPr>
            <p:spPr>
              <a:xfrm>
                <a:off x="5287320" y="2409480"/>
                <a:ext cx="60840" cy="108360"/>
              </a:xfrm>
              <a:prstGeom prst="line">
                <a:avLst/>
              </a:prstGeom>
              <a:ln>
                <a:solidFill>
                  <a:srgbClr val="a1a1a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Line 1090"/>
              <p:cNvSpPr/>
              <p:nvPr/>
            </p:nvSpPr>
            <p:spPr>
              <a:xfrm>
                <a:off x="5168160" y="2183400"/>
                <a:ext cx="60840" cy="105120"/>
              </a:xfrm>
              <a:prstGeom prst="line">
                <a:avLst/>
              </a:prstGeom>
              <a:ln>
                <a:solidFill>
                  <a:srgbClr val="b5b5b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Line 1091"/>
              <p:cNvSpPr/>
              <p:nvPr/>
            </p:nvSpPr>
            <p:spPr>
              <a:xfrm>
                <a:off x="5229000" y="2288520"/>
                <a:ext cx="58320" cy="120960"/>
              </a:xfrm>
              <a:prstGeom prst="line">
                <a:avLst/>
              </a:prstGeom>
              <a:ln>
                <a:solidFill>
                  <a:srgbClr val="aaaaa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Line 1092"/>
              <p:cNvSpPr/>
              <p:nvPr/>
            </p:nvSpPr>
            <p:spPr>
              <a:xfrm>
                <a:off x="5106960" y="2049120"/>
                <a:ext cx="61200" cy="105120"/>
              </a:xfrm>
              <a:prstGeom prst="line">
                <a:avLst/>
              </a:prstGeom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Line 1093"/>
              <p:cNvSpPr/>
              <p:nvPr/>
            </p:nvSpPr>
            <p:spPr>
              <a:xfrm>
                <a:off x="5168160" y="2154240"/>
                <a:ext cx="60840" cy="134280"/>
              </a:xfrm>
              <a:prstGeom prst="line">
                <a:avLst/>
              </a:prstGeom>
              <a:ln>
                <a:solidFill>
                  <a:srgbClr val="b5b5b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Line 1094"/>
              <p:cNvSpPr/>
              <p:nvPr/>
            </p:nvSpPr>
            <p:spPr>
              <a:xfrm>
                <a:off x="5046840" y="1904040"/>
                <a:ext cx="60120" cy="104040"/>
              </a:xfrm>
              <a:prstGeom prst="line">
                <a:avLst/>
              </a:prstGeom>
              <a:ln>
                <a:solidFill>
                  <a:srgbClr val="cdcdc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Line 1095"/>
              <p:cNvSpPr/>
              <p:nvPr/>
            </p:nvSpPr>
            <p:spPr>
              <a:xfrm>
                <a:off x="5106960" y="2008080"/>
                <a:ext cx="61200" cy="146160"/>
              </a:xfrm>
              <a:prstGeom prst="line">
                <a:avLst/>
              </a:prstGeom>
              <a:ln>
                <a:solidFill>
                  <a:srgbClr val="c1c1c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Line 1096"/>
              <p:cNvSpPr/>
              <p:nvPr/>
            </p:nvSpPr>
            <p:spPr>
              <a:xfrm>
                <a:off x="4986000" y="1746000"/>
                <a:ext cx="60840" cy="10404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Line 1097"/>
              <p:cNvSpPr/>
              <p:nvPr/>
            </p:nvSpPr>
            <p:spPr>
              <a:xfrm>
                <a:off x="5046840" y="1850040"/>
                <a:ext cx="60120" cy="158040"/>
              </a:xfrm>
              <a:prstGeom prst="line">
                <a:avLst/>
              </a:prstGeom>
              <a:ln>
                <a:solidFill>
                  <a:srgbClr val="cecec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Line 1098"/>
              <p:cNvSpPr/>
              <p:nvPr/>
            </p:nvSpPr>
            <p:spPr>
              <a:xfrm>
                <a:off x="6436080" y="2323440"/>
                <a:ext cx="60840" cy="9216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Line 1099"/>
              <p:cNvSpPr/>
              <p:nvPr/>
            </p:nvSpPr>
            <p:spPr>
              <a:xfrm flipH="1" flipV="1">
                <a:off x="6496920" y="2193480"/>
                <a:ext cx="60120" cy="92160"/>
              </a:xfrm>
              <a:prstGeom prst="line">
                <a:avLst/>
              </a:prstGeom>
              <a:ln>
                <a:solidFill>
                  <a:srgbClr val="d0d0d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Line 1100"/>
              <p:cNvSpPr/>
              <p:nvPr/>
            </p:nvSpPr>
            <p:spPr>
              <a:xfrm flipV="1">
                <a:off x="6496920" y="2285640"/>
                <a:ext cx="60120" cy="129960"/>
              </a:xfrm>
              <a:prstGeom prst="line">
                <a:avLst/>
              </a:prstGeom>
              <a:ln>
                <a:solidFill>
                  <a:srgbClr val="c4c4c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Line 1101"/>
              <p:cNvSpPr/>
              <p:nvPr/>
            </p:nvSpPr>
            <p:spPr>
              <a:xfrm>
                <a:off x="6374880" y="2440800"/>
                <a:ext cx="61200" cy="92880"/>
              </a:xfrm>
              <a:prstGeom prst="line">
                <a:avLst/>
              </a:prstGeom>
              <a:ln>
                <a:solidFill>
                  <a:srgbClr val="b6b6b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Line 1102"/>
              <p:cNvSpPr/>
              <p:nvPr/>
            </p:nvSpPr>
            <p:spPr>
              <a:xfrm flipV="1">
                <a:off x="6436080" y="2415600"/>
                <a:ext cx="60840" cy="11808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Line 1103"/>
              <p:cNvSpPr/>
              <p:nvPr/>
            </p:nvSpPr>
            <p:spPr>
              <a:xfrm>
                <a:off x="6315840" y="2545920"/>
                <a:ext cx="59040" cy="91800"/>
              </a:xfrm>
              <a:prstGeom prst="line">
                <a:avLst/>
              </a:prstGeom>
              <a:ln>
                <a:solidFill>
                  <a:srgbClr val="aaaaa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Line 1104"/>
              <p:cNvSpPr/>
              <p:nvPr/>
            </p:nvSpPr>
            <p:spPr>
              <a:xfrm flipV="1">
                <a:off x="6374880" y="2533680"/>
                <a:ext cx="61200" cy="104040"/>
              </a:xfrm>
              <a:prstGeom prst="line">
                <a:avLst/>
              </a:prstGeom>
              <a:ln>
                <a:solidFill>
                  <a:srgbClr val="ababa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Line 1105"/>
              <p:cNvSpPr/>
              <p:nvPr/>
            </p:nvSpPr>
            <p:spPr>
              <a:xfrm>
                <a:off x="6255720" y="2637720"/>
                <a:ext cx="60120" cy="9216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Line 1106"/>
              <p:cNvSpPr/>
              <p:nvPr/>
            </p:nvSpPr>
            <p:spPr>
              <a:xfrm flipV="1">
                <a:off x="6315840" y="2637720"/>
                <a:ext cx="59040" cy="9216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Line 1107"/>
              <p:cNvSpPr/>
              <p:nvPr/>
            </p:nvSpPr>
            <p:spPr>
              <a:xfrm>
                <a:off x="6194880" y="2716920"/>
                <a:ext cx="60840" cy="9324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Line 1108"/>
              <p:cNvSpPr/>
              <p:nvPr/>
            </p:nvSpPr>
            <p:spPr>
              <a:xfrm flipV="1">
                <a:off x="6255720" y="2729880"/>
                <a:ext cx="60120" cy="8028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Line 1109"/>
              <p:cNvSpPr/>
              <p:nvPr/>
            </p:nvSpPr>
            <p:spPr>
              <a:xfrm>
                <a:off x="6133680" y="2784960"/>
                <a:ext cx="61200" cy="92160"/>
              </a:xfrm>
              <a:prstGeom prst="line">
                <a:avLst/>
              </a:prstGeom>
              <a:ln>
                <a:solidFill>
                  <a:srgbClr val="8f8f8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Line 1110"/>
              <p:cNvSpPr/>
              <p:nvPr/>
            </p:nvSpPr>
            <p:spPr>
              <a:xfrm flipV="1">
                <a:off x="6194880" y="2810160"/>
                <a:ext cx="60840" cy="6696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Line 1111"/>
              <p:cNvSpPr/>
              <p:nvPr/>
            </p:nvSpPr>
            <p:spPr>
              <a:xfrm>
                <a:off x="6073560" y="2840040"/>
                <a:ext cx="60120" cy="92160"/>
              </a:xfrm>
              <a:prstGeom prst="line">
                <a:avLst/>
              </a:prstGeom>
              <a:ln>
                <a:solidFill>
                  <a:srgbClr val="89898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Line 1112"/>
              <p:cNvSpPr/>
              <p:nvPr/>
            </p:nvSpPr>
            <p:spPr>
              <a:xfrm flipV="1">
                <a:off x="6133680" y="2877120"/>
                <a:ext cx="61200" cy="5508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Line 1113"/>
              <p:cNvSpPr/>
              <p:nvPr/>
            </p:nvSpPr>
            <p:spPr>
              <a:xfrm>
                <a:off x="6012720" y="2882160"/>
                <a:ext cx="60840" cy="9216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Line 1114"/>
              <p:cNvSpPr/>
              <p:nvPr/>
            </p:nvSpPr>
            <p:spPr>
              <a:xfrm flipV="1">
                <a:off x="6073560" y="2932200"/>
                <a:ext cx="60120" cy="42120"/>
              </a:xfrm>
              <a:prstGeom prst="line">
                <a:avLst/>
              </a:prstGeom>
              <a:ln>
                <a:solidFill>
                  <a:srgbClr val="81818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Line 1115"/>
              <p:cNvSpPr/>
              <p:nvPr/>
            </p:nvSpPr>
            <p:spPr>
              <a:xfrm>
                <a:off x="5953680" y="2910960"/>
                <a:ext cx="59040" cy="921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Line 1116"/>
              <p:cNvSpPr/>
              <p:nvPr/>
            </p:nvSpPr>
            <p:spPr>
              <a:xfrm flipV="1">
                <a:off x="6012720" y="2974320"/>
                <a:ext cx="60840" cy="2880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Line 1117"/>
              <p:cNvSpPr/>
              <p:nvPr/>
            </p:nvSpPr>
            <p:spPr>
              <a:xfrm>
                <a:off x="5892480" y="2928240"/>
                <a:ext cx="61200" cy="9288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Line 1118"/>
              <p:cNvSpPr/>
              <p:nvPr/>
            </p:nvSpPr>
            <p:spPr>
              <a:xfrm flipV="1">
                <a:off x="5953680" y="3003120"/>
                <a:ext cx="59040" cy="1800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Line 1119"/>
              <p:cNvSpPr/>
              <p:nvPr/>
            </p:nvSpPr>
            <p:spPr>
              <a:xfrm>
                <a:off x="5832720" y="2933280"/>
                <a:ext cx="59760" cy="9180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Line 1120"/>
              <p:cNvSpPr/>
              <p:nvPr/>
            </p:nvSpPr>
            <p:spPr>
              <a:xfrm flipV="1">
                <a:off x="5892480" y="3021120"/>
                <a:ext cx="61200" cy="396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Line 1121"/>
              <p:cNvSpPr/>
              <p:nvPr/>
            </p:nvSpPr>
            <p:spPr>
              <a:xfrm>
                <a:off x="5771520" y="2925000"/>
                <a:ext cx="61200" cy="9216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Line 1122"/>
              <p:cNvSpPr/>
              <p:nvPr/>
            </p:nvSpPr>
            <p:spPr>
              <a:xfrm>
                <a:off x="5832720" y="3017160"/>
                <a:ext cx="59760" cy="792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Line 1123"/>
              <p:cNvSpPr/>
              <p:nvPr/>
            </p:nvSpPr>
            <p:spPr>
              <a:xfrm>
                <a:off x="5710320" y="2905200"/>
                <a:ext cx="61200" cy="9216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Line 1124"/>
              <p:cNvSpPr/>
              <p:nvPr/>
            </p:nvSpPr>
            <p:spPr>
              <a:xfrm>
                <a:off x="5771520" y="2997360"/>
                <a:ext cx="61200" cy="1980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Line 1125"/>
              <p:cNvSpPr/>
              <p:nvPr/>
            </p:nvSpPr>
            <p:spPr>
              <a:xfrm>
                <a:off x="5650560" y="2872080"/>
                <a:ext cx="59760" cy="9216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Line 1126"/>
              <p:cNvSpPr/>
              <p:nvPr/>
            </p:nvSpPr>
            <p:spPr>
              <a:xfrm>
                <a:off x="5710320" y="2964240"/>
                <a:ext cx="61200" cy="3312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3" name="Group 1127"/>
            <p:cNvGrpSpPr/>
            <p:nvPr/>
          </p:nvGrpSpPr>
          <p:grpSpPr>
            <a:xfrm>
              <a:off x="5046840" y="1850040"/>
              <a:ext cx="1751400" cy="1418400"/>
              <a:chOff x="5046840" y="1850040"/>
              <a:chExt cx="1751400" cy="1418400"/>
            </a:xfrm>
          </p:grpSpPr>
          <p:sp>
            <p:nvSpPr>
              <p:cNvPr id="1234" name="Line 1128"/>
              <p:cNvSpPr/>
              <p:nvPr/>
            </p:nvSpPr>
            <p:spPr>
              <a:xfrm>
                <a:off x="5591520" y="2826000"/>
                <a:ext cx="59040" cy="921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Line 1129"/>
              <p:cNvSpPr/>
              <p:nvPr/>
            </p:nvSpPr>
            <p:spPr>
              <a:xfrm>
                <a:off x="5650560" y="2918160"/>
                <a:ext cx="59760" cy="4608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Line 1130"/>
              <p:cNvSpPr/>
              <p:nvPr/>
            </p:nvSpPr>
            <p:spPr>
              <a:xfrm>
                <a:off x="5530320" y="2766960"/>
                <a:ext cx="61200" cy="9324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Line 1131"/>
              <p:cNvSpPr/>
              <p:nvPr/>
            </p:nvSpPr>
            <p:spPr>
              <a:xfrm>
                <a:off x="5591520" y="2860200"/>
                <a:ext cx="59040" cy="5796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8" name="Line 1132"/>
              <p:cNvSpPr/>
              <p:nvPr/>
            </p:nvSpPr>
            <p:spPr>
              <a:xfrm>
                <a:off x="5469120" y="2696760"/>
                <a:ext cx="61200" cy="92160"/>
              </a:xfrm>
              <a:prstGeom prst="line">
                <a:avLst/>
              </a:prstGeom>
              <a:ln>
                <a:solidFill>
                  <a:srgbClr val="89898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9" name="Line 1133"/>
              <p:cNvSpPr/>
              <p:nvPr/>
            </p:nvSpPr>
            <p:spPr>
              <a:xfrm>
                <a:off x="5530320" y="2788920"/>
                <a:ext cx="61200" cy="71280"/>
              </a:xfrm>
              <a:prstGeom prst="line">
                <a:avLst/>
              </a:prstGeom>
              <a:ln>
                <a:solidFill>
                  <a:srgbClr val="81818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0" name="Line 1134"/>
              <p:cNvSpPr/>
              <p:nvPr/>
            </p:nvSpPr>
            <p:spPr>
              <a:xfrm>
                <a:off x="5409360" y="2613960"/>
                <a:ext cx="59760" cy="91800"/>
              </a:xfrm>
              <a:prstGeom prst="line">
                <a:avLst/>
              </a:prstGeom>
              <a:ln>
                <a:solidFill>
                  <a:srgbClr val="8f8f8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Line 1135"/>
              <p:cNvSpPr/>
              <p:nvPr/>
            </p:nvSpPr>
            <p:spPr>
              <a:xfrm>
                <a:off x="5469120" y="2705760"/>
                <a:ext cx="61200" cy="8316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Line 1136"/>
              <p:cNvSpPr/>
              <p:nvPr/>
            </p:nvSpPr>
            <p:spPr>
              <a:xfrm>
                <a:off x="5348160" y="2517840"/>
                <a:ext cx="61200" cy="9216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Line 1137"/>
              <p:cNvSpPr/>
              <p:nvPr/>
            </p:nvSpPr>
            <p:spPr>
              <a:xfrm>
                <a:off x="5409360" y="2610000"/>
                <a:ext cx="59760" cy="9576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Line 1138"/>
              <p:cNvSpPr/>
              <p:nvPr/>
            </p:nvSpPr>
            <p:spPr>
              <a:xfrm>
                <a:off x="5287320" y="2409480"/>
                <a:ext cx="60840" cy="9216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Line 1139"/>
              <p:cNvSpPr/>
              <p:nvPr/>
            </p:nvSpPr>
            <p:spPr>
              <a:xfrm>
                <a:off x="5348160" y="2501640"/>
                <a:ext cx="61200" cy="10836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Line 1140"/>
              <p:cNvSpPr/>
              <p:nvPr/>
            </p:nvSpPr>
            <p:spPr>
              <a:xfrm>
                <a:off x="5229000" y="2288520"/>
                <a:ext cx="58320" cy="92160"/>
              </a:xfrm>
              <a:prstGeom prst="line">
                <a:avLst/>
              </a:prstGeom>
              <a:ln>
                <a:solidFill>
                  <a:srgbClr val="aaaaa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Line 1141"/>
              <p:cNvSpPr/>
              <p:nvPr/>
            </p:nvSpPr>
            <p:spPr>
              <a:xfrm>
                <a:off x="5287320" y="2380680"/>
                <a:ext cx="60840" cy="12096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8" name="Line 1142"/>
              <p:cNvSpPr/>
              <p:nvPr/>
            </p:nvSpPr>
            <p:spPr>
              <a:xfrm>
                <a:off x="5168160" y="2154240"/>
                <a:ext cx="60840" cy="93240"/>
              </a:xfrm>
              <a:prstGeom prst="line">
                <a:avLst/>
              </a:prstGeom>
              <a:ln>
                <a:solidFill>
                  <a:srgbClr val="b6b6b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9" name="Line 1143"/>
              <p:cNvSpPr/>
              <p:nvPr/>
            </p:nvSpPr>
            <p:spPr>
              <a:xfrm>
                <a:off x="5229000" y="2247480"/>
                <a:ext cx="58320" cy="133200"/>
              </a:xfrm>
              <a:prstGeom prst="line">
                <a:avLst/>
              </a:prstGeom>
              <a:ln>
                <a:solidFill>
                  <a:srgbClr val="ababa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Line 1144"/>
              <p:cNvSpPr/>
              <p:nvPr/>
            </p:nvSpPr>
            <p:spPr>
              <a:xfrm>
                <a:off x="5106960" y="2008080"/>
                <a:ext cx="61200" cy="9216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1" name="Line 1145"/>
              <p:cNvSpPr/>
              <p:nvPr/>
            </p:nvSpPr>
            <p:spPr>
              <a:xfrm>
                <a:off x="5168160" y="2100240"/>
                <a:ext cx="60840" cy="14724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2" name="Line 1146"/>
              <p:cNvSpPr/>
              <p:nvPr/>
            </p:nvSpPr>
            <p:spPr>
              <a:xfrm>
                <a:off x="5046840" y="1850040"/>
                <a:ext cx="60120" cy="92160"/>
              </a:xfrm>
              <a:prstGeom prst="line">
                <a:avLst/>
              </a:prstGeom>
              <a:ln>
                <a:solidFill>
                  <a:srgbClr val="d0d0d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3" name="Line 1147"/>
              <p:cNvSpPr/>
              <p:nvPr/>
            </p:nvSpPr>
            <p:spPr>
              <a:xfrm>
                <a:off x="5106960" y="1942200"/>
                <a:ext cx="61200" cy="158040"/>
              </a:xfrm>
              <a:prstGeom prst="line">
                <a:avLst/>
              </a:prstGeom>
              <a:ln>
                <a:solidFill>
                  <a:srgbClr val="c4c4c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4" name="Line 1148"/>
              <p:cNvSpPr/>
              <p:nvPr/>
            </p:nvSpPr>
            <p:spPr>
              <a:xfrm>
                <a:off x="6496920" y="2415600"/>
                <a:ext cx="60120" cy="79200"/>
              </a:xfrm>
              <a:prstGeom prst="line">
                <a:avLst/>
              </a:prstGeom>
              <a:ln>
                <a:solidFill>
                  <a:srgbClr val="b9b9b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5" name="Line 1149"/>
              <p:cNvSpPr/>
              <p:nvPr/>
            </p:nvSpPr>
            <p:spPr>
              <a:xfrm flipH="1" flipV="1">
                <a:off x="6557040" y="2285640"/>
                <a:ext cx="61200" cy="78840"/>
              </a:xfrm>
              <a:prstGeom prst="line">
                <a:avLst/>
              </a:prstGeom>
              <a:ln>
                <a:solidFill>
                  <a:srgbClr val="c6c6c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6" name="Line 1150"/>
              <p:cNvSpPr/>
              <p:nvPr/>
            </p:nvSpPr>
            <p:spPr>
              <a:xfrm flipV="1">
                <a:off x="6557040" y="2364480"/>
                <a:ext cx="61200" cy="130320"/>
              </a:xfrm>
              <a:prstGeom prst="line">
                <a:avLst/>
              </a:prstGeom>
              <a:ln>
                <a:solidFill>
                  <a:srgbClr val="bbbbb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7" name="Line 1151"/>
              <p:cNvSpPr/>
              <p:nvPr/>
            </p:nvSpPr>
            <p:spPr>
              <a:xfrm>
                <a:off x="6436080" y="2533680"/>
                <a:ext cx="60840" cy="7920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8" name="Line 1152"/>
              <p:cNvSpPr/>
              <p:nvPr/>
            </p:nvSpPr>
            <p:spPr>
              <a:xfrm flipV="1">
                <a:off x="6496920" y="2494800"/>
                <a:ext cx="60120" cy="118080"/>
              </a:xfrm>
              <a:prstGeom prst="line">
                <a:avLst/>
              </a:prstGeom>
              <a:ln>
                <a:solidFill>
                  <a:srgbClr val="aeaea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Line 1153"/>
              <p:cNvSpPr/>
              <p:nvPr/>
            </p:nvSpPr>
            <p:spPr>
              <a:xfrm>
                <a:off x="6374880" y="2637720"/>
                <a:ext cx="61200" cy="79200"/>
              </a:xfrm>
              <a:prstGeom prst="line">
                <a:avLst/>
              </a:prstGeom>
              <a:ln>
                <a:solidFill>
                  <a:srgbClr val="a1a1a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Line 1154"/>
              <p:cNvSpPr/>
              <p:nvPr/>
            </p:nvSpPr>
            <p:spPr>
              <a:xfrm flipV="1">
                <a:off x="6436080" y="2612880"/>
                <a:ext cx="60840" cy="104040"/>
              </a:xfrm>
              <a:prstGeom prst="line">
                <a:avLst/>
              </a:prstGeom>
              <a:ln>
                <a:solidFill>
                  <a:srgbClr val="a2a2a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Line 1155"/>
              <p:cNvSpPr/>
              <p:nvPr/>
            </p:nvSpPr>
            <p:spPr>
              <a:xfrm>
                <a:off x="6315840" y="2729880"/>
                <a:ext cx="59040" cy="8028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Line 1156"/>
              <p:cNvSpPr/>
              <p:nvPr/>
            </p:nvSpPr>
            <p:spPr>
              <a:xfrm flipV="1">
                <a:off x="6374880" y="2716920"/>
                <a:ext cx="61200" cy="9324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Line 1157"/>
              <p:cNvSpPr/>
              <p:nvPr/>
            </p:nvSpPr>
            <p:spPr>
              <a:xfrm>
                <a:off x="6255720" y="2810160"/>
                <a:ext cx="59040" cy="79920"/>
              </a:xfrm>
              <a:prstGeom prst="line">
                <a:avLst/>
              </a:prstGeom>
              <a:ln>
                <a:solidFill>
                  <a:srgbClr val="8d8d8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Line 1158"/>
              <p:cNvSpPr/>
              <p:nvPr/>
            </p:nvSpPr>
            <p:spPr>
              <a:xfrm flipV="1">
                <a:off x="6314760" y="2810160"/>
                <a:ext cx="60120" cy="79920"/>
              </a:xfrm>
              <a:prstGeom prst="line">
                <a:avLst/>
              </a:prstGeom>
              <a:ln>
                <a:solidFill>
                  <a:srgbClr val="8d8d8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5" name="Line 1159"/>
              <p:cNvSpPr/>
              <p:nvPr/>
            </p:nvSpPr>
            <p:spPr>
              <a:xfrm>
                <a:off x="6194880" y="2877120"/>
                <a:ext cx="60840" cy="7992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6" name="Line 1160"/>
              <p:cNvSpPr/>
              <p:nvPr/>
            </p:nvSpPr>
            <p:spPr>
              <a:xfrm flipV="1">
                <a:off x="6255720" y="2890080"/>
                <a:ext cx="59040" cy="6696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7" name="Line 1161"/>
              <p:cNvSpPr/>
              <p:nvPr/>
            </p:nvSpPr>
            <p:spPr>
              <a:xfrm>
                <a:off x="6133680" y="2932200"/>
                <a:ext cx="61200" cy="7992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Line 1162"/>
              <p:cNvSpPr/>
              <p:nvPr/>
            </p:nvSpPr>
            <p:spPr>
              <a:xfrm flipV="1">
                <a:off x="6194880" y="2957040"/>
                <a:ext cx="60840" cy="55080"/>
              </a:xfrm>
              <a:prstGeom prst="line">
                <a:avLst/>
              </a:prstGeom>
              <a:ln>
                <a:solidFill>
                  <a:srgbClr val="7e7e7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Line 1163"/>
              <p:cNvSpPr/>
              <p:nvPr/>
            </p:nvSpPr>
            <p:spPr>
              <a:xfrm>
                <a:off x="6073560" y="2974320"/>
                <a:ext cx="60120" cy="7992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Line 1164"/>
              <p:cNvSpPr/>
              <p:nvPr/>
            </p:nvSpPr>
            <p:spPr>
              <a:xfrm flipV="1">
                <a:off x="6133680" y="3012120"/>
                <a:ext cx="61200" cy="4212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Line 1165"/>
              <p:cNvSpPr/>
              <p:nvPr/>
            </p:nvSpPr>
            <p:spPr>
              <a:xfrm>
                <a:off x="6012720" y="3003120"/>
                <a:ext cx="60840" cy="8028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Line 1166"/>
              <p:cNvSpPr/>
              <p:nvPr/>
            </p:nvSpPr>
            <p:spPr>
              <a:xfrm flipV="1">
                <a:off x="6073560" y="3054240"/>
                <a:ext cx="60120" cy="29160"/>
              </a:xfrm>
              <a:prstGeom prst="line">
                <a:avLst/>
              </a:prstGeom>
              <a:ln>
                <a:solidFill>
                  <a:srgbClr val="73737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Line 1167"/>
              <p:cNvSpPr/>
              <p:nvPr/>
            </p:nvSpPr>
            <p:spPr>
              <a:xfrm>
                <a:off x="5953680" y="3021120"/>
                <a:ext cx="59040" cy="79200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Line 1168"/>
              <p:cNvSpPr/>
              <p:nvPr/>
            </p:nvSpPr>
            <p:spPr>
              <a:xfrm flipV="1">
                <a:off x="6012720" y="3083400"/>
                <a:ext cx="60840" cy="1692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Line 1169"/>
              <p:cNvSpPr/>
              <p:nvPr/>
            </p:nvSpPr>
            <p:spPr>
              <a:xfrm>
                <a:off x="5892480" y="3025080"/>
                <a:ext cx="59040" cy="8028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Line 1170"/>
              <p:cNvSpPr/>
              <p:nvPr/>
            </p:nvSpPr>
            <p:spPr>
              <a:xfrm flipV="1">
                <a:off x="5951520" y="3100320"/>
                <a:ext cx="61200" cy="50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Line 1171"/>
              <p:cNvSpPr/>
              <p:nvPr/>
            </p:nvSpPr>
            <p:spPr>
              <a:xfrm>
                <a:off x="5832720" y="3017160"/>
                <a:ext cx="59760" cy="7920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Line 1172"/>
              <p:cNvSpPr/>
              <p:nvPr/>
            </p:nvSpPr>
            <p:spPr>
              <a:xfrm>
                <a:off x="5892480" y="3096360"/>
                <a:ext cx="59040" cy="9000"/>
              </a:xfrm>
              <a:prstGeom prst="line">
                <a:avLst/>
              </a:prstGeom>
              <a:ln>
                <a:solidFill>
                  <a:srgbClr val="6c6c6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9" name="Line 1173"/>
              <p:cNvSpPr/>
              <p:nvPr/>
            </p:nvSpPr>
            <p:spPr>
              <a:xfrm>
                <a:off x="5771520" y="2997360"/>
                <a:ext cx="61200" cy="7884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0" name="Line 1174"/>
              <p:cNvSpPr/>
              <p:nvPr/>
            </p:nvSpPr>
            <p:spPr>
              <a:xfrm>
                <a:off x="5832720" y="3076200"/>
                <a:ext cx="59760" cy="20160"/>
              </a:xfrm>
              <a:prstGeom prst="line">
                <a:avLst/>
              </a:prstGeom>
              <a:ln>
                <a:solidFill>
                  <a:srgbClr val="6c6c6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1" name="Line 1175"/>
              <p:cNvSpPr/>
              <p:nvPr/>
            </p:nvSpPr>
            <p:spPr>
              <a:xfrm>
                <a:off x="5710320" y="2964240"/>
                <a:ext cx="61200" cy="79200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2" name="Line 1176"/>
              <p:cNvSpPr/>
              <p:nvPr/>
            </p:nvSpPr>
            <p:spPr>
              <a:xfrm>
                <a:off x="5771520" y="3043440"/>
                <a:ext cx="61200" cy="3276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3" name="Line 1177"/>
              <p:cNvSpPr/>
              <p:nvPr/>
            </p:nvSpPr>
            <p:spPr>
              <a:xfrm>
                <a:off x="5650560" y="2918160"/>
                <a:ext cx="59760" cy="7992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Line 1178"/>
              <p:cNvSpPr/>
              <p:nvPr/>
            </p:nvSpPr>
            <p:spPr>
              <a:xfrm>
                <a:off x="5710320" y="2998080"/>
                <a:ext cx="61200" cy="4536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Line 1179"/>
              <p:cNvSpPr/>
              <p:nvPr/>
            </p:nvSpPr>
            <p:spPr>
              <a:xfrm>
                <a:off x="5591520" y="2860200"/>
                <a:ext cx="59040" cy="7884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Line 1180"/>
              <p:cNvSpPr/>
              <p:nvPr/>
            </p:nvSpPr>
            <p:spPr>
              <a:xfrm>
                <a:off x="5650560" y="2939040"/>
                <a:ext cx="59760" cy="59040"/>
              </a:xfrm>
              <a:prstGeom prst="line">
                <a:avLst/>
              </a:prstGeom>
              <a:ln>
                <a:solidFill>
                  <a:srgbClr val="73737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Line 1181"/>
              <p:cNvSpPr/>
              <p:nvPr/>
            </p:nvSpPr>
            <p:spPr>
              <a:xfrm>
                <a:off x="5530320" y="2788920"/>
                <a:ext cx="59040" cy="8028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Line 1182"/>
              <p:cNvSpPr/>
              <p:nvPr/>
            </p:nvSpPr>
            <p:spPr>
              <a:xfrm>
                <a:off x="5589360" y="2869200"/>
                <a:ext cx="61200" cy="6984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Line 1183"/>
              <p:cNvSpPr/>
              <p:nvPr/>
            </p:nvSpPr>
            <p:spPr>
              <a:xfrm>
                <a:off x="5469120" y="2705760"/>
                <a:ext cx="61200" cy="7920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Line 1184"/>
              <p:cNvSpPr/>
              <p:nvPr/>
            </p:nvSpPr>
            <p:spPr>
              <a:xfrm>
                <a:off x="5530320" y="2784960"/>
                <a:ext cx="59040" cy="84240"/>
              </a:xfrm>
              <a:prstGeom prst="line">
                <a:avLst/>
              </a:prstGeom>
              <a:ln>
                <a:solidFill>
                  <a:srgbClr val="7e7e7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1" name="Line 1185"/>
              <p:cNvSpPr/>
              <p:nvPr/>
            </p:nvSpPr>
            <p:spPr>
              <a:xfrm>
                <a:off x="5409360" y="2610000"/>
                <a:ext cx="59760" cy="78840"/>
              </a:xfrm>
              <a:prstGeom prst="line">
                <a:avLst/>
              </a:prstGeom>
              <a:ln>
                <a:solidFill>
                  <a:srgbClr val="8d8d8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2" name="Line 1186"/>
              <p:cNvSpPr/>
              <p:nvPr/>
            </p:nvSpPr>
            <p:spPr>
              <a:xfrm>
                <a:off x="5469120" y="2688840"/>
                <a:ext cx="61200" cy="961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3" name="Line 1187"/>
              <p:cNvSpPr/>
              <p:nvPr/>
            </p:nvSpPr>
            <p:spPr>
              <a:xfrm>
                <a:off x="5348160" y="2501640"/>
                <a:ext cx="61200" cy="7920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Line 1188"/>
              <p:cNvSpPr/>
              <p:nvPr/>
            </p:nvSpPr>
            <p:spPr>
              <a:xfrm>
                <a:off x="5409360" y="2580840"/>
                <a:ext cx="59760" cy="108000"/>
              </a:xfrm>
              <a:prstGeom prst="line">
                <a:avLst/>
              </a:prstGeom>
              <a:ln>
                <a:solidFill>
                  <a:srgbClr val="8d8d8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5" name="Line 1189"/>
              <p:cNvSpPr/>
              <p:nvPr/>
            </p:nvSpPr>
            <p:spPr>
              <a:xfrm>
                <a:off x="5287320" y="2380680"/>
                <a:ext cx="60840" cy="79920"/>
              </a:xfrm>
              <a:prstGeom prst="line">
                <a:avLst/>
              </a:prstGeom>
              <a:ln>
                <a:solidFill>
                  <a:srgbClr val="a1a1a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6" name="Line 1190"/>
              <p:cNvSpPr/>
              <p:nvPr/>
            </p:nvSpPr>
            <p:spPr>
              <a:xfrm>
                <a:off x="5348160" y="2460600"/>
                <a:ext cx="61200" cy="12024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7" name="Line 1191"/>
              <p:cNvSpPr/>
              <p:nvPr/>
            </p:nvSpPr>
            <p:spPr>
              <a:xfrm>
                <a:off x="5229000" y="2247480"/>
                <a:ext cx="58320" cy="7920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Line 1192"/>
              <p:cNvSpPr/>
              <p:nvPr/>
            </p:nvSpPr>
            <p:spPr>
              <a:xfrm>
                <a:off x="5287320" y="2326680"/>
                <a:ext cx="60840" cy="133920"/>
              </a:xfrm>
              <a:prstGeom prst="line">
                <a:avLst/>
              </a:prstGeom>
              <a:ln>
                <a:solidFill>
                  <a:srgbClr val="a2a2a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Line 1193"/>
              <p:cNvSpPr/>
              <p:nvPr/>
            </p:nvSpPr>
            <p:spPr>
              <a:xfrm>
                <a:off x="5168160" y="2100240"/>
                <a:ext cx="59040" cy="81000"/>
              </a:xfrm>
              <a:prstGeom prst="line">
                <a:avLst/>
              </a:prstGeom>
              <a:ln>
                <a:solidFill>
                  <a:srgbClr val="b9b9b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Line 1194"/>
              <p:cNvSpPr/>
              <p:nvPr/>
            </p:nvSpPr>
            <p:spPr>
              <a:xfrm>
                <a:off x="5227200" y="2181240"/>
                <a:ext cx="60120" cy="145440"/>
              </a:xfrm>
              <a:prstGeom prst="line">
                <a:avLst/>
              </a:prstGeom>
              <a:ln>
                <a:solidFill>
                  <a:srgbClr val="aeaea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Line 1195"/>
              <p:cNvSpPr/>
              <p:nvPr/>
            </p:nvSpPr>
            <p:spPr>
              <a:xfrm>
                <a:off x="5106960" y="1942200"/>
                <a:ext cx="61200" cy="79920"/>
              </a:xfrm>
              <a:prstGeom prst="line">
                <a:avLst/>
              </a:prstGeom>
              <a:ln>
                <a:solidFill>
                  <a:srgbClr val="c6c6c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2" name="Line 1196"/>
              <p:cNvSpPr/>
              <p:nvPr/>
            </p:nvSpPr>
            <p:spPr>
              <a:xfrm>
                <a:off x="5168160" y="2022120"/>
                <a:ext cx="59040" cy="159120"/>
              </a:xfrm>
              <a:prstGeom prst="line">
                <a:avLst/>
              </a:prstGeom>
              <a:ln>
                <a:solidFill>
                  <a:srgbClr val="bbbbb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Line 1197"/>
              <p:cNvSpPr/>
              <p:nvPr/>
            </p:nvSpPr>
            <p:spPr>
              <a:xfrm>
                <a:off x="6557040" y="2494800"/>
                <a:ext cx="61200" cy="68040"/>
              </a:xfrm>
              <a:prstGeom prst="line">
                <a:avLst/>
              </a:prstGeom>
              <a:ln>
                <a:solidFill>
                  <a:srgbClr val="b0b0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Line 1198"/>
              <p:cNvSpPr/>
              <p:nvPr/>
            </p:nvSpPr>
            <p:spPr>
              <a:xfrm flipH="1" flipV="1">
                <a:off x="6618240" y="2364480"/>
                <a:ext cx="59040" cy="6804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Line 1199"/>
              <p:cNvSpPr/>
              <p:nvPr/>
            </p:nvSpPr>
            <p:spPr>
              <a:xfrm flipV="1">
                <a:off x="6618240" y="2432520"/>
                <a:ext cx="59040" cy="130320"/>
              </a:xfrm>
              <a:prstGeom prst="line">
                <a:avLst/>
              </a:prstGeom>
              <a:ln>
                <a:solidFill>
                  <a:srgbClr val="b3b3b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Line 1200"/>
              <p:cNvSpPr/>
              <p:nvPr/>
            </p:nvSpPr>
            <p:spPr>
              <a:xfrm>
                <a:off x="6496920" y="2612880"/>
                <a:ext cx="60120" cy="66960"/>
              </a:xfrm>
              <a:prstGeom prst="line">
                <a:avLst/>
              </a:prstGeom>
              <a:ln>
                <a:solidFill>
                  <a:srgbClr val="a4a4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Line 1201"/>
              <p:cNvSpPr/>
              <p:nvPr/>
            </p:nvSpPr>
            <p:spPr>
              <a:xfrm flipV="1">
                <a:off x="6557040" y="2562840"/>
                <a:ext cx="61200" cy="11700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Line 1202"/>
              <p:cNvSpPr/>
              <p:nvPr/>
            </p:nvSpPr>
            <p:spPr>
              <a:xfrm>
                <a:off x="6436080" y="2716920"/>
                <a:ext cx="60840" cy="6804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9" name="Line 1203"/>
              <p:cNvSpPr/>
              <p:nvPr/>
            </p:nvSpPr>
            <p:spPr>
              <a:xfrm flipV="1">
                <a:off x="6496920" y="2679840"/>
                <a:ext cx="60120" cy="10512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0" name="Line 1204"/>
              <p:cNvSpPr/>
              <p:nvPr/>
            </p:nvSpPr>
            <p:spPr>
              <a:xfrm>
                <a:off x="6374880" y="2810160"/>
                <a:ext cx="61200" cy="6696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1" name="Line 1205"/>
              <p:cNvSpPr/>
              <p:nvPr/>
            </p:nvSpPr>
            <p:spPr>
              <a:xfrm flipV="1">
                <a:off x="6436080" y="2784960"/>
                <a:ext cx="60840" cy="92160"/>
              </a:xfrm>
              <a:prstGeom prst="line">
                <a:avLst/>
              </a:prstGeom>
              <a:ln>
                <a:solidFill>
                  <a:srgbClr val="8f8f8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2" name="Line 1206"/>
              <p:cNvSpPr/>
              <p:nvPr/>
            </p:nvSpPr>
            <p:spPr>
              <a:xfrm>
                <a:off x="6314760" y="2890080"/>
                <a:ext cx="60120" cy="6696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Line 1207"/>
              <p:cNvSpPr/>
              <p:nvPr/>
            </p:nvSpPr>
            <p:spPr>
              <a:xfrm flipV="1">
                <a:off x="6374880" y="2877120"/>
                <a:ext cx="61200" cy="7992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4" name="Line 1208"/>
              <p:cNvSpPr/>
              <p:nvPr/>
            </p:nvSpPr>
            <p:spPr>
              <a:xfrm>
                <a:off x="6255720" y="2957040"/>
                <a:ext cx="59040" cy="66240"/>
              </a:xfrm>
              <a:prstGeom prst="line">
                <a:avLst/>
              </a:prstGeom>
              <a:ln>
                <a:solidFill>
                  <a:srgbClr val="7d7d7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5" name="Line 1209"/>
              <p:cNvSpPr/>
              <p:nvPr/>
            </p:nvSpPr>
            <p:spPr>
              <a:xfrm flipV="1">
                <a:off x="6314760" y="2957040"/>
                <a:ext cx="60120" cy="66240"/>
              </a:xfrm>
              <a:prstGeom prst="line">
                <a:avLst/>
              </a:prstGeom>
              <a:ln>
                <a:solidFill>
                  <a:srgbClr val="7d7d7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6" name="Line 1210"/>
              <p:cNvSpPr/>
              <p:nvPr/>
            </p:nvSpPr>
            <p:spPr>
              <a:xfrm>
                <a:off x="6194880" y="3012120"/>
                <a:ext cx="60840" cy="66240"/>
              </a:xfrm>
              <a:prstGeom prst="line">
                <a:avLst/>
              </a:prstGeom>
              <a:ln>
                <a:solidFill>
                  <a:srgbClr val="77777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Line 1211"/>
              <p:cNvSpPr/>
              <p:nvPr/>
            </p:nvSpPr>
            <p:spPr>
              <a:xfrm flipV="1">
                <a:off x="6255720" y="3023280"/>
                <a:ext cx="59040" cy="5508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Line 1212"/>
              <p:cNvSpPr/>
              <p:nvPr/>
            </p:nvSpPr>
            <p:spPr>
              <a:xfrm>
                <a:off x="6133680" y="3054240"/>
                <a:ext cx="61200" cy="6624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Line 1213"/>
              <p:cNvSpPr/>
              <p:nvPr/>
            </p:nvSpPr>
            <p:spPr>
              <a:xfrm flipV="1">
                <a:off x="6194880" y="3078360"/>
                <a:ext cx="60840" cy="4212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Line 1214"/>
              <p:cNvSpPr/>
              <p:nvPr/>
            </p:nvSpPr>
            <p:spPr>
              <a:xfrm>
                <a:off x="6073560" y="3083400"/>
                <a:ext cx="60120" cy="6696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Line 1215"/>
              <p:cNvSpPr/>
              <p:nvPr/>
            </p:nvSpPr>
            <p:spPr>
              <a:xfrm flipV="1">
                <a:off x="6133680" y="3120480"/>
                <a:ext cx="61200" cy="2988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Line 1216"/>
              <p:cNvSpPr/>
              <p:nvPr/>
            </p:nvSpPr>
            <p:spPr>
              <a:xfrm>
                <a:off x="6012720" y="3100320"/>
                <a:ext cx="60840" cy="6804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Line 1217"/>
              <p:cNvSpPr/>
              <p:nvPr/>
            </p:nvSpPr>
            <p:spPr>
              <a:xfrm flipV="1">
                <a:off x="6073560" y="3150360"/>
                <a:ext cx="60120" cy="1800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Line 1218"/>
              <p:cNvSpPr/>
              <p:nvPr/>
            </p:nvSpPr>
            <p:spPr>
              <a:xfrm>
                <a:off x="5951520" y="3105360"/>
                <a:ext cx="61200" cy="65880"/>
              </a:xfrm>
              <a:prstGeom prst="line">
                <a:avLst/>
              </a:prstGeom>
              <a:ln>
                <a:solidFill>
                  <a:srgbClr val="68686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Line 1219"/>
              <p:cNvSpPr/>
              <p:nvPr/>
            </p:nvSpPr>
            <p:spPr>
              <a:xfrm flipV="1">
                <a:off x="6012720" y="3168360"/>
                <a:ext cx="60840" cy="2880"/>
              </a:xfrm>
              <a:prstGeom prst="line">
                <a:avLst/>
              </a:prstGeom>
              <a:ln>
                <a:solidFill>
                  <a:srgbClr val="65656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Line 1220"/>
              <p:cNvSpPr/>
              <p:nvPr/>
            </p:nvSpPr>
            <p:spPr>
              <a:xfrm>
                <a:off x="5892480" y="3096360"/>
                <a:ext cx="59040" cy="6804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Line 1221"/>
              <p:cNvSpPr/>
              <p:nvPr/>
            </p:nvSpPr>
            <p:spPr>
              <a:xfrm>
                <a:off x="5951520" y="3164400"/>
                <a:ext cx="61200" cy="684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" name="Line 1222"/>
              <p:cNvSpPr/>
              <p:nvPr/>
            </p:nvSpPr>
            <p:spPr>
              <a:xfrm>
                <a:off x="5832720" y="3076200"/>
                <a:ext cx="59760" cy="67320"/>
              </a:xfrm>
              <a:prstGeom prst="line">
                <a:avLst/>
              </a:prstGeom>
              <a:ln>
                <a:solidFill>
                  <a:srgbClr val="68686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Line 1223"/>
              <p:cNvSpPr/>
              <p:nvPr/>
            </p:nvSpPr>
            <p:spPr>
              <a:xfrm>
                <a:off x="5892480" y="3143520"/>
                <a:ext cx="59040" cy="2088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Line 1224"/>
              <p:cNvSpPr/>
              <p:nvPr/>
            </p:nvSpPr>
            <p:spPr>
              <a:xfrm>
                <a:off x="5771520" y="3043440"/>
                <a:ext cx="61200" cy="6696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Line 1225"/>
              <p:cNvSpPr/>
              <p:nvPr/>
            </p:nvSpPr>
            <p:spPr>
              <a:xfrm>
                <a:off x="5832720" y="3110400"/>
                <a:ext cx="59760" cy="33120"/>
              </a:xfrm>
              <a:prstGeom prst="line">
                <a:avLst/>
              </a:prstGeom>
              <a:ln>
                <a:solidFill>
                  <a:srgbClr val="65656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2" name="Line 1226"/>
              <p:cNvSpPr/>
              <p:nvPr/>
            </p:nvSpPr>
            <p:spPr>
              <a:xfrm>
                <a:off x="5710320" y="2998080"/>
                <a:ext cx="61200" cy="662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3" name="Line 1227"/>
              <p:cNvSpPr/>
              <p:nvPr/>
            </p:nvSpPr>
            <p:spPr>
              <a:xfrm>
                <a:off x="5771520" y="3064320"/>
                <a:ext cx="61200" cy="4608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Line 1228"/>
              <p:cNvSpPr/>
              <p:nvPr/>
            </p:nvSpPr>
            <p:spPr>
              <a:xfrm>
                <a:off x="5650560" y="2939040"/>
                <a:ext cx="59760" cy="6804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5" name="Line 1229"/>
              <p:cNvSpPr/>
              <p:nvPr/>
            </p:nvSpPr>
            <p:spPr>
              <a:xfrm>
                <a:off x="5710320" y="3007080"/>
                <a:ext cx="61200" cy="5724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6" name="Line 1230"/>
              <p:cNvSpPr/>
              <p:nvPr/>
            </p:nvSpPr>
            <p:spPr>
              <a:xfrm>
                <a:off x="5589360" y="2869200"/>
                <a:ext cx="61200" cy="65880"/>
              </a:xfrm>
              <a:prstGeom prst="line">
                <a:avLst/>
              </a:prstGeom>
              <a:ln>
                <a:solidFill>
                  <a:srgbClr val="77777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7" name="Line 1231"/>
              <p:cNvSpPr/>
              <p:nvPr/>
            </p:nvSpPr>
            <p:spPr>
              <a:xfrm>
                <a:off x="5650560" y="2935080"/>
                <a:ext cx="59760" cy="7200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8" name="Line 1232"/>
              <p:cNvSpPr/>
              <p:nvPr/>
            </p:nvSpPr>
            <p:spPr>
              <a:xfrm>
                <a:off x="5530320" y="2784960"/>
                <a:ext cx="59040" cy="68040"/>
              </a:xfrm>
              <a:prstGeom prst="line">
                <a:avLst/>
              </a:prstGeom>
              <a:ln>
                <a:solidFill>
                  <a:srgbClr val="7d7d7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9" name="Line 1233"/>
              <p:cNvSpPr/>
              <p:nvPr/>
            </p:nvSpPr>
            <p:spPr>
              <a:xfrm>
                <a:off x="5589360" y="2853000"/>
                <a:ext cx="61200" cy="8208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0" name="Line 1234"/>
              <p:cNvSpPr/>
              <p:nvPr/>
            </p:nvSpPr>
            <p:spPr>
              <a:xfrm>
                <a:off x="5469120" y="2688840"/>
                <a:ext cx="61200" cy="6804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1" name="Line 1235"/>
              <p:cNvSpPr/>
              <p:nvPr/>
            </p:nvSpPr>
            <p:spPr>
              <a:xfrm>
                <a:off x="5530320" y="2756880"/>
                <a:ext cx="59040" cy="96120"/>
              </a:xfrm>
              <a:prstGeom prst="line">
                <a:avLst/>
              </a:prstGeom>
              <a:ln>
                <a:solidFill>
                  <a:srgbClr val="7d7d7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2" name="Line 1236"/>
              <p:cNvSpPr/>
              <p:nvPr/>
            </p:nvSpPr>
            <p:spPr>
              <a:xfrm>
                <a:off x="5409360" y="2580840"/>
                <a:ext cx="59760" cy="6696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3" name="Line 1237"/>
              <p:cNvSpPr/>
              <p:nvPr/>
            </p:nvSpPr>
            <p:spPr>
              <a:xfrm>
                <a:off x="5469120" y="2647800"/>
                <a:ext cx="61200" cy="10908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4" name="Line 1238"/>
              <p:cNvSpPr/>
              <p:nvPr/>
            </p:nvSpPr>
            <p:spPr>
              <a:xfrm>
                <a:off x="5348160" y="2460600"/>
                <a:ext cx="61200" cy="6624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5" name="Line 1239"/>
              <p:cNvSpPr/>
              <p:nvPr/>
            </p:nvSpPr>
            <p:spPr>
              <a:xfrm>
                <a:off x="5409360" y="2526840"/>
                <a:ext cx="59760" cy="120960"/>
              </a:xfrm>
              <a:prstGeom prst="line">
                <a:avLst/>
              </a:prstGeom>
              <a:ln>
                <a:solidFill>
                  <a:srgbClr val="8f8f8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6" name="Line 1240"/>
              <p:cNvSpPr/>
              <p:nvPr/>
            </p:nvSpPr>
            <p:spPr>
              <a:xfrm>
                <a:off x="5287320" y="2326680"/>
                <a:ext cx="60840" cy="68040"/>
              </a:xfrm>
              <a:prstGeom prst="line">
                <a:avLst/>
              </a:prstGeom>
              <a:ln>
                <a:solidFill>
                  <a:srgbClr val="a4a4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7" name="Line 1241"/>
              <p:cNvSpPr/>
              <p:nvPr/>
            </p:nvSpPr>
            <p:spPr>
              <a:xfrm>
                <a:off x="5348160" y="2394720"/>
                <a:ext cx="61200" cy="13212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8" name="Line 1242"/>
              <p:cNvSpPr/>
              <p:nvPr/>
            </p:nvSpPr>
            <p:spPr>
              <a:xfrm>
                <a:off x="5227200" y="2181240"/>
                <a:ext cx="60120" cy="66240"/>
              </a:xfrm>
              <a:prstGeom prst="line">
                <a:avLst/>
              </a:prstGeom>
              <a:ln>
                <a:solidFill>
                  <a:srgbClr val="b0b0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9" name="Line 1243"/>
              <p:cNvSpPr/>
              <p:nvPr/>
            </p:nvSpPr>
            <p:spPr>
              <a:xfrm>
                <a:off x="5287320" y="2247480"/>
                <a:ext cx="60840" cy="14724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0" name="Line 1244"/>
              <p:cNvSpPr/>
              <p:nvPr/>
            </p:nvSpPr>
            <p:spPr>
              <a:xfrm>
                <a:off x="5168160" y="2022120"/>
                <a:ext cx="59040" cy="6732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Line 1245"/>
              <p:cNvSpPr/>
              <p:nvPr/>
            </p:nvSpPr>
            <p:spPr>
              <a:xfrm>
                <a:off x="5227200" y="2089440"/>
                <a:ext cx="60120" cy="158040"/>
              </a:xfrm>
              <a:prstGeom prst="line">
                <a:avLst/>
              </a:prstGeom>
              <a:ln>
                <a:solidFill>
                  <a:srgbClr val="b3b3b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Line 1246"/>
              <p:cNvSpPr/>
              <p:nvPr/>
            </p:nvSpPr>
            <p:spPr>
              <a:xfrm>
                <a:off x="6618240" y="2562840"/>
                <a:ext cx="59040" cy="55080"/>
              </a:xfrm>
              <a:prstGeom prst="line">
                <a:avLst/>
              </a:prstGeom>
              <a:ln>
                <a:solidFill>
                  <a:srgbClr val="a9a9a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3" name="Line 1247"/>
              <p:cNvSpPr/>
              <p:nvPr/>
            </p:nvSpPr>
            <p:spPr>
              <a:xfrm flipH="1" flipV="1">
                <a:off x="6677280" y="2432520"/>
                <a:ext cx="59760" cy="5508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4" name="Line 1248"/>
              <p:cNvSpPr/>
              <p:nvPr/>
            </p:nvSpPr>
            <p:spPr>
              <a:xfrm flipV="1">
                <a:off x="6677280" y="2487600"/>
                <a:ext cx="59760" cy="130320"/>
              </a:xfrm>
              <a:prstGeom prst="line">
                <a:avLst/>
              </a:prstGeom>
              <a:ln>
                <a:solidFill>
                  <a:srgbClr val="adada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5" name="Line 1249"/>
              <p:cNvSpPr/>
              <p:nvPr/>
            </p:nvSpPr>
            <p:spPr>
              <a:xfrm>
                <a:off x="6557040" y="2679840"/>
                <a:ext cx="61200" cy="55080"/>
              </a:xfrm>
              <a:prstGeom prst="line">
                <a:avLst/>
              </a:prstGeom>
              <a:ln>
                <a:solidFill>
                  <a:srgbClr val="9c9c9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6" name="Line 1250"/>
              <p:cNvSpPr/>
              <p:nvPr/>
            </p:nvSpPr>
            <p:spPr>
              <a:xfrm flipV="1">
                <a:off x="6618240" y="2617920"/>
                <a:ext cx="59040" cy="117000"/>
              </a:xfrm>
              <a:prstGeom prst="line">
                <a:avLst/>
              </a:prstGeom>
              <a:ln>
                <a:solidFill>
                  <a:srgbClr val="9f9f9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7" name="Line 1251"/>
              <p:cNvSpPr/>
              <p:nvPr/>
            </p:nvSpPr>
            <p:spPr>
              <a:xfrm>
                <a:off x="6496920" y="2784960"/>
                <a:ext cx="60120" cy="550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8" name="Line 1252"/>
              <p:cNvSpPr/>
              <p:nvPr/>
            </p:nvSpPr>
            <p:spPr>
              <a:xfrm flipV="1">
                <a:off x="6557040" y="2734920"/>
                <a:ext cx="61200" cy="10512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9" name="Line 1253"/>
              <p:cNvSpPr/>
              <p:nvPr/>
            </p:nvSpPr>
            <p:spPr>
              <a:xfrm>
                <a:off x="6436080" y="2877120"/>
                <a:ext cx="60840" cy="5508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0" name="Line 1254"/>
              <p:cNvSpPr/>
              <p:nvPr/>
            </p:nvSpPr>
            <p:spPr>
              <a:xfrm flipV="1">
                <a:off x="6496920" y="2840040"/>
                <a:ext cx="60120" cy="92160"/>
              </a:xfrm>
              <a:prstGeom prst="line">
                <a:avLst/>
              </a:prstGeom>
              <a:ln>
                <a:solidFill>
                  <a:srgbClr val="89898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1" name="Line 1255"/>
              <p:cNvSpPr/>
              <p:nvPr/>
            </p:nvSpPr>
            <p:spPr>
              <a:xfrm>
                <a:off x="6374880" y="2957040"/>
                <a:ext cx="61200" cy="55080"/>
              </a:xfrm>
              <a:prstGeom prst="line">
                <a:avLst/>
              </a:prstGeom>
              <a:ln>
                <a:solidFill>
                  <a:srgbClr val="7e7e7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2" name="Line 1256"/>
              <p:cNvSpPr/>
              <p:nvPr/>
            </p:nvSpPr>
            <p:spPr>
              <a:xfrm flipV="1">
                <a:off x="6436080" y="2932200"/>
                <a:ext cx="60840" cy="7992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3" name="Line 1257"/>
              <p:cNvSpPr/>
              <p:nvPr/>
            </p:nvSpPr>
            <p:spPr>
              <a:xfrm>
                <a:off x="6314760" y="3023280"/>
                <a:ext cx="60120" cy="5508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4" name="Line 1258"/>
              <p:cNvSpPr/>
              <p:nvPr/>
            </p:nvSpPr>
            <p:spPr>
              <a:xfrm flipV="1">
                <a:off x="6374880" y="3012120"/>
                <a:ext cx="61200" cy="66240"/>
              </a:xfrm>
              <a:prstGeom prst="line">
                <a:avLst/>
              </a:prstGeom>
              <a:ln>
                <a:solidFill>
                  <a:srgbClr val="77777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5" name="Line 1259"/>
              <p:cNvSpPr/>
              <p:nvPr/>
            </p:nvSpPr>
            <p:spPr>
              <a:xfrm>
                <a:off x="6255720" y="3078360"/>
                <a:ext cx="59040" cy="550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Line 1260"/>
              <p:cNvSpPr/>
              <p:nvPr/>
            </p:nvSpPr>
            <p:spPr>
              <a:xfrm flipV="1">
                <a:off x="6314760" y="3078360"/>
                <a:ext cx="60120" cy="550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7" name="Line 1261"/>
              <p:cNvSpPr/>
              <p:nvPr/>
            </p:nvSpPr>
            <p:spPr>
              <a:xfrm>
                <a:off x="6194880" y="3120480"/>
                <a:ext cx="60840" cy="5508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8" name="Line 1262"/>
              <p:cNvSpPr/>
              <p:nvPr/>
            </p:nvSpPr>
            <p:spPr>
              <a:xfrm flipV="1">
                <a:off x="6255720" y="3133440"/>
                <a:ext cx="59040" cy="42120"/>
              </a:xfrm>
              <a:prstGeom prst="line">
                <a:avLst/>
              </a:prstGeom>
              <a:ln>
                <a:solidFill>
                  <a:srgbClr val="69696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9" name="Line 1263"/>
              <p:cNvSpPr/>
              <p:nvPr/>
            </p:nvSpPr>
            <p:spPr>
              <a:xfrm>
                <a:off x="6133680" y="3150360"/>
                <a:ext cx="61200" cy="55080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Line 1264"/>
              <p:cNvSpPr/>
              <p:nvPr/>
            </p:nvSpPr>
            <p:spPr>
              <a:xfrm flipV="1">
                <a:off x="6194880" y="3175560"/>
                <a:ext cx="60840" cy="2988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1" name="Line 1265"/>
              <p:cNvSpPr/>
              <p:nvPr/>
            </p:nvSpPr>
            <p:spPr>
              <a:xfrm>
                <a:off x="6073560" y="3168360"/>
                <a:ext cx="60120" cy="54000"/>
              </a:xfrm>
              <a:prstGeom prst="line">
                <a:avLst/>
              </a:prstGeom>
              <a:ln>
                <a:solidFill>
                  <a:srgbClr val="63636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2" name="Line 1266"/>
              <p:cNvSpPr/>
              <p:nvPr/>
            </p:nvSpPr>
            <p:spPr>
              <a:xfrm flipV="1">
                <a:off x="6133680" y="3205440"/>
                <a:ext cx="61200" cy="1692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3" name="Line 1267"/>
              <p:cNvSpPr/>
              <p:nvPr/>
            </p:nvSpPr>
            <p:spPr>
              <a:xfrm>
                <a:off x="6012720" y="3171240"/>
                <a:ext cx="60840" cy="5508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4" name="Line 1268"/>
              <p:cNvSpPr/>
              <p:nvPr/>
            </p:nvSpPr>
            <p:spPr>
              <a:xfrm flipV="1">
                <a:off x="6073560" y="3222360"/>
                <a:ext cx="60120" cy="3960"/>
              </a:xfrm>
              <a:prstGeom prst="line">
                <a:avLst/>
              </a:prstGeom>
              <a:ln>
                <a:solidFill>
                  <a:srgbClr val="5e5e5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Line 1269"/>
              <p:cNvSpPr/>
              <p:nvPr/>
            </p:nvSpPr>
            <p:spPr>
              <a:xfrm>
                <a:off x="5951520" y="3164400"/>
                <a:ext cx="61200" cy="5508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6" name="Line 1270"/>
              <p:cNvSpPr/>
              <p:nvPr/>
            </p:nvSpPr>
            <p:spPr>
              <a:xfrm>
                <a:off x="6012720" y="3219480"/>
                <a:ext cx="60840" cy="684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7" name="Line 1271"/>
              <p:cNvSpPr/>
              <p:nvPr/>
            </p:nvSpPr>
            <p:spPr>
              <a:xfrm>
                <a:off x="5892480" y="3143520"/>
                <a:ext cx="59040" cy="5472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8" name="Line 1272"/>
              <p:cNvSpPr/>
              <p:nvPr/>
            </p:nvSpPr>
            <p:spPr>
              <a:xfrm>
                <a:off x="5951520" y="3198240"/>
                <a:ext cx="61200" cy="2124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9" name="Line 1273"/>
              <p:cNvSpPr/>
              <p:nvPr/>
            </p:nvSpPr>
            <p:spPr>
              <a:xfrm>
                <a:off x="5832720" y="3110400"/>
                <a:ext cx="59040" cy="55080"/>
              </a:xfrm>
              <a:prstGeom prst="line">
                <a:avLst/>
              </a:prstGeom>
              <a:ln>
                <a:solidFill>
                  <a:srgbClr val="63636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0" name="Line 1274"/>
              <p:cNvSpPr/>
              <p:nvPr/>
            </p:nvSpPr>
            <p:spPr>
              <a:xfrm>
                <a:off x="5891760" y="3165480"/>
                <a:ext cx="59760" cy="32760"/>
              </a:xfrm>
              <a:prstGeom prst="line">
                <a:avLst/>
              </a:prstGeom>
              <a:ln>
                <a:solidFill>
                  <a:srgbClr val="5e5e5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1" name="Line 1275"/>
              <p:cNvSpPr/>
              <p:nvPr/>
            </p:nvSpPr>
            <p:spPr>
              <a:xfrm>
                <a:off x="5771520" y="3064320"/>
                <a:ext cx="61200" cy="55080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2" name="Line 1276"/>
              <p:cNvSpPr/>
              <p:nvPr/>
            </p:nvSpPr>
            <p:spPr>
              <a:xfrm>
                <a:off x="5832720" y="3119400"/>
                <a:ext cx="59040" cy="4608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3" name="Line 1277"/>
              <p:cNvSpPr/>
              <p:nvPr/>
            </p:nvSpPr>
            <p:spPr>
              <a:xfrm>
                <a:off x="5710320" y="3007080"/>
                <a:ext cx="61200" cy="5328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4" name="Line 1278"/>
              <p:cNvSpPr/>
              <p:nvPr/>
            </p:nvSpPr>
            <p:spPr>
              <a:xfrm>
                <a:off x="5771520" y="3060360"/>
                <a:ext cx="61200" cy="5904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Line 1279"/>
              <p:cNvSpPr/>
              <p:nvPr/>
            </p:nvSpPr>
            <p:spPr>
              <a:xfrm>
                <a:off x="5650560" y="2935080"/>
                <a:ext cx="59760" cy="550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6" name="Line 1280"/>
              <p:cNvSpPr/>
              <p:nvPr/>
            </p:nvSpPr>
            <p:spPr>
              <a:xfrm>
                <a:off x="5710320" y="2990160"/>
                <a:ext cx="61200" cy="70200"/>
              </a:xfrm>
              <a:prstGeom prst="line">
                <a:avLst/>
              </a:prstGeom>
              <a:ln>
                <a:solidFill>
                  <a:srgbClr val="69696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7" name="Line 1281"/>
              <p:cNvSpPr/>
              <p:nvPr/>
            </p:nvSpPr>
            <p:spPr>
              <a:xfrm>
                <a:off x="5589360" y="2853000"/>
                <a:ext cx="61200" cy="5400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8" name="Line 1282"/>
              <p:cNvSpPr/>
              <p:nvPr/>
            </p:nvSpPr>
            <p:spPr>
              <a:xfrm>
                <a:off x="5650560" y="2907000"/>
                <a:ext cx="59760" cy="8316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9" name="Line 1283"/>
              <p:cNvSpPr/>
              <p:nvPr/>
            </p:nvSpPr>
            <p:spPr>
              <a:xfrm>
                <a:off x="5530320" y="2756880"/>
                <a:ext cx="59040" cy="55080"/>
              </a:xfrm>
              <a:prstGeom prst="line">
                <a:avLst/>
              </a:prstGeom>
              <a:ln>
                <a:solidFill>
                  <a:srgbClr val="7e7e7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0" name="Line 1284"/>
              <p:cNvSpPr/>
              <p:nvPr/>
            </p:nvSpPr>
            <p:spPr>
              <a:xfrm>
                <a:off x="5589360" y="2811960"/>
                <a:ext cx="61200" cy="95040"/>
              </a:xfrm>
              <a:prstGeom prst="line">
                <a:avLst/>
              </a:prstGeom>
              <a:ln>
                <a:solidFill>
                  <a:srgbClr val="77777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1" name="Line 1285"/>
              <p:cNvSpPr/>
              <p:nvPr/>
            </p:nvSpPr>
            <p:spPr>
              <a:xfrm>
                <a:off x="5469120" y="2647800"/>
                <a:ext cx="59040" cy="5508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2" name="Line 1286"/>
              <p:cNvSpPr/>
              <p:nvPr/>
            </p:nvSpPr>
            <p:spPr>
              <a:xfrm>
                <a:off x="5528160" y="2702880"/>
                <a:ext cx="61200" cy="10908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3" name="Line 1287"/>
              <p:cNvSpPr/>
              <p:nvPr/>
            </p:nvSpPr>
            <p:spPr>
              <a:xfrm>
                <a:off x="5409360" y="2526840"/>
                <a:ext cx="59760" cy="550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4" name="Line 1288"/>
              <p:cNvSpPr/>
              <p:nvPr/>
            </p:nvSpPr>
            <p:spPr>
              <a:xfrm>
                <a:off x="5469120" y="2581920"/>
                <a:ext cx="59040" cy="120960"/>
              </a:xfrm>
              <a:prstGeom prst="line">
                <a:avLst/>
              </a:prstGeom>
              <a:ln>
                <a:solidFill>
                  <a:srgbClr val="89898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5" name="Line 1289"/>
              <p:cNvSpPr/>
              <p:nvPr/>
            </p:nvSpPr>
            <p:spPr>
              <a:xfrm>
                <a:off x="5348160" y="2394720"/>
                <a:ext cx="61200" cy="54000"/>
              </a:xfrm>
              <a:prstGeom prst="line">
                <a:avLst/>
              </a:prstGeom>
              <a:ln>
                <a:solidFill>
                  <a:srgbClr val="9c9c9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6" name="Line 1290"/>
              <p:cNvSpPr/>
              <p:nvPr/>
            </p:nvSpPr>
            <p:spPr>
              <a:xfrm>
                <a:off x="5409360" y="2448720"/>
                <a:ext cx="59760" cy="13320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7" name="Line 1291"/>
              <p:cNvSpPr/>
              <p:nvPr/>
            </p:nvSpPr>
            <p:spPr>
              <a:xfrm>
                <a:off x="5287320" y="2247480"/>
                <a:ext cx="60840" cy="55080"/>
              </a:xfrm>
              <a:prstGeom prst="line">
                <a:avLst/>
              </a:prstGeom>
              <a:ln>
                <a:solidFill>
                  <a:srgbClr val="a9a9a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8" name="Line 1292"/>
              <p:cNvSpPr/>
              <p:nvPr/>
            </p:nvSpPr>
            <p:spPr>
              <a:xfrm>
                <a:off x="5348160" y="2302560"/>
                <a:ext cx="61200" cy="146160"/>
              </a:xfrm>
              <a:prstGeom prst="line">
                <a:avLst/>
              </a:prstGeom>
              <a:ln>
                <a:solidFill>
                  <a:srgbClr val="9f9f9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9" name="Line 1293"/>
              <p:cNvSpPr/>
              <p:nvPr/>
            </p:nvSpPr>
            <p:spPr>
              <a:xfrm>
                <a:off x="5227200" y="2089440"/>
                <a:ext cx="60120" cy="5508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0" name="Line 1294"/>
              <p:cNvSpPr/>
              <p:nvPr/>
            </p:nvSpPr>
            <p:spPr>
              <a:xfrm>
                <a:off x="5287320" y="2144520"/>
                <a:ext cx="60840" cy="158040"/>
              </a:xfrm>
              <a:prstGeom prst="line">
                <a:avLst/>
              </a:prstGeom>
              <a:ln>
                <a:solidFill>
                  <a:srgbClr val="adada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1" name="Line 1295"/>
              <p:cNvSpPr/>
              <p:nvPr/>
            </p:nvSpPr>
            <p:spPr>
              <a:xfrm>
                <a:off x="6677280" y="2617920"/>
                <a:ext cx="59760" cy="4212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2" name="Line 1296"/>
              <p:cNvSpPr/>
              <p:nvPr/>
            </p:nvSpPr>
            <p:spPr>
              <a:xfrm flipH="1" flipV="1">
                <a:off x="6737040" y="2487600"/>
                <a:ext cx="61200" cy="42120"/>
              </a:xfrm>
              <a:prstGeom prst="line">
                <a:avLst/>
              </a:prstGeom>
              <a:ln>
                <a:solidFill>
                  <a:srgbClr val="b1b1b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3" name="Line 1297"/>
              <p:cNvSpPr/>
              <p:nvPr/>
            </p:nvSpPr>
            <p:spPr>
              <a:xfrm flipV="1">
                <a:off x="6737040" y="2529720"/>
                <a:ext cx="61200" cy="130320"/>
              </a:xfrm>
              <a:prstGeom prst="line">
                <a:avLst/>
              </a:prstGeom>
              <a:ln>
                <a:solidFill>
                  <a:srgbClr val="a7a7a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4" name="Line 1298"/>
              <p:cNvSpPr/>
              <p:nvPr/>
            </p:nvSpPr>
            <p:spPr>
              <a:xfrm>
                <a:off x="6618240" y="2734920"/>
                <a:ext cx="59040" cy="4212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5" name="Line 1299"/>
              <p:cNvSpPr/>
              <p:nvPr/>
            </p:nvSpPr>
            <p:spPr>
              <a:xfrm flipV="1">
                <a:off x="6677280" y="2660040"/>
                <a:ext cx="59760" cy="11700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6" name="Line 1300"/>
              <p:cNvSpPr/>
              <p:nvPr/>
            </p:nvSpPr>
            <p:spPr>
              <a:xfrm>
                <a:off x="6557040" y="2840040"/>
                <a:ext cx="59040" cy="42120"/>
              </a:xfrm>
              <a:prstGeom prst="line">
                <a:avLst/>
              </a:prstGeom>
              <a:ln>
                <a:solidFill>
                  <a:srgbClr val="8b8b8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7" name="Line 1301"/>
              <p:cNvSpPr/>
              <p:nvPr/>
            </p:nvSpPr>
            <p:spPr>
              <a:xfrm flipV="1">
                <a:off x="6616080" y="2777040"/>
                <a:ext cx="61200" cy="10512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8" name="Line 1302"/>
              <p:cNvSpPr/>
              <p:nvPr/>
            </p:nvSpPr>
            <p:spPr>
              <a:xfrm>
                <a:off x="6496920" y="2932200"/>
                <a:ext cx="60120" cy="42120"/>
              </a:xfrm>
              <a:prstGeom prst="line">
                <a:avLst/>
              </a:prstGeom>
              <a:ln>
                <a:solidFill>
                  <a:srgbClr val="81818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9" name="Line 1303"/>
              <p:cNvSpPr/>
              <p:nvPr/>
            </p:nvSpPr>
            <p:spPr>
              <a:xfrm flipV="1">
                <a:off x="6557040" y="2882160"/>
                <a:ext cx="59040" cy="9216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0" name="Line 1304"/>
              <p:cNvSpPr/>
              <p:nvPr/>
            </p:nvSpPr>
            <p:spPr>
              <a:xfrm>
                <a:off x="6436080" y="3012120"/>
                <a:ext cx="60840" cy="4212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1" name="Line 1305"/>
              <p:cNvSpPr/>
              <p:nvPr/>
            </p:nvSpPr>
            <p:spPr>
              <a:xfrm flipV="1">
                <a:off x="6496920" y="2974320"/>
                <a:ext cx="60120" cy="7992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2" name="Line 1306"/>
              <p:cNvSpPr/>
              <p:nvPr/>
            </p:nvSpPr>
            <p:spPr>
              <a:xfrm>
                <a:off x="6374880" y="3078360"/>
                <a:ext cx="61200" cy="4212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3" name="Line 1307"/>
              <p:cNvSpPr/>
              <p:nvPr/>
            </p:nvSpPr>
            <p:spPr>
              <a:xfrm flipV="1">
                <a:off x="6436080" y="3054240"/>
                <a:ext cx="60840" cy="6624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4" name="Line 1308"/>
              <p:cNvSpPr/>
              <p:nvPr/>
            </p:nvSpPr>
            <p:spPr>
              <a:xfrm>
                <a:off x="6314760" y="3133440"/>
                <a:ext cx="60120" cy="42120"/>
              </a:xfrm>
              <a:prstGeom prst="line">
                <a:avLst/>
              </a:prstGeom>
              <a:ln>
                <a:solidFill>
                  <a:srgbClr val="69696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5" name="Line 1309"/>
              <p:cNvSpPr/>
              <p:nvPr/>
            </p:nvSpPr>
            <p:spPr>
              <a:xfrm flipV="1">
                <a:off x="6374880" y="3120480"/>
                <a:ext cx="61200" cy="5508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6" name="Line 1310"/>
              <p:cNvSpPr/>
              <p:nvPr/>
            </p:nvSpPr>
            <p:spPr>
              <a:xfrm>
                <a:off x="6255720" y="3175560"/>
                <a:ext cx="59040" cy="4176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7" name="Line 1311"/>
              <p:cNvSpPr/>
              <p:nvPr/>
            </p:nvSpPr>
            <p:spPr>
              <a:xfrm flipV="1">
                <a:off x="6314760" y="3175560"/>
                <a:ext cx="60120" cy="4176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8" name="Line 1312"/>
              <p:cNvSpPr/>
              <p:nvPr/>
            </p:nvSpPr>
            <p:spPr>
              <a:xfrm>
                <a:off x="6194880" y="3205440"/>
                <a:ext cx="59040" cy="4212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9" name="Line 1313"/>
              <p:cNvSpPr/>
              <p:nvPr/>
            </p:nvSpPr>
            <p:spPr>
              <a:xfrm flipV="1">
                <a:off x="6253920" y="3217320"/>
                <a:ext cx="60840" cy="30240"/>
              </a:xfrm>
              <a:prstGeom prst="line">
                <a:avLst/>
              </a:prstGeom>
              <a:ln>
                <a:solidFill>
                  <a:srgbClr val="5f5f5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0" name="Line 1314"/>
              <p:cNvSpPr/>
              <p:nvPr/>
            </p:nvSpPr>
            <p:spPr>
              <a:xfrm>
                <a:off x="6133680" y="3222360"/>
                <a:ext cx="61200" cy="4320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1" name="Line 1315"/>
              <p:cNvSpPr/>
              <p:nvPr/>
            </p:nvSpPr>
            <p:spPr>
              <a:xfrm flipV="1">
                <a:off x="6194880" y="3247560"/>
                <a:ext cx="59040" cy="1800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2" name="Line 1316"/>
              <p:cNvSpPr/>
              <p:nvPr/>
            </p:nvSpPr>
            <p:spPr>
              <a:xfrm>
                <a:off x="6073560" y="3226320"/>
                <a:ext cx="60120" cy="421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Line 1317"/>
              <p:cNvSpPr/>
              <p:nvPr/>
            </p:nvSpPr>
            <p:spPr>
              <a:xfrm flipV="1">
                <a:off x="6133680" y="3265560"/>
                <a:ext cx="61200" cy="288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4" name="Line 1318"/>
              <p:cNvSpPr/>
              <p:nvPr/>
            </p:nvSpPr>
            <p:spPr>
              <a:xfrm>
                <a:off x="6012720" y="3219480"/>
                <a:ext cx="60840" cy="42120"/>
              </a:xfrm>
              <a:prstGeom prst="line">
                <a:avLst/>
              </a:prstGeom>
              <a:ln>
                <a:solidFill>
                  <a:srgbClr val="5a5a5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5" name="Line 1319"/>
              <p:cNvSpPr/>
              <p:nvPr/>
            </p:nvSpPr>
            <p:spPr>
              <a:xfrm>
                <a:off x="6073560" y="3261600"/>
                <a:ext cx="60120" cy="684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6" name="Line 1320"/>
              <p:cNvSpPr/>
              <p:nvPr/>
            </p:nvSpPr>
            <p:spPr>
              <a:xfrm>
                <a:off x="5951520" y="3198240"/>
                <a:ext cx="61200" cy="421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7" name="Line 1321"/>
              <p:cNvSpPr/>
              <p:nvPr/>
            </p:nvSpPr>
            <p:spPr>
              <a:xfrm>
                <a:off x="6012720" y="3240360"/>
                <a:ext cx="60840" cy="2124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8" name="Line 1322"/>
              <p:cNvSpPr/>
              <p:nvPr/>
            </p:nvSpPr>
            <p:spPr>
              <a:xfrm>
                <a:off x="5891760" y="3165480"/>
                <a:ext cx="59760" cy="4212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9" name="Line 1323"/>
              <p:cNvSpPr/>
              <p:nvPr/>
            </p:nvSpPr>
            <p:spPr>
              <a:xfrm>
                <a:off x="5951520" y="3207600"/>
                <a:ext cx="61200" cy="3276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0" name="Line 1324"/>
              <p:cNvSpPr/>
              <p:nvPr/>
            </p:nvSpPr>
            <p:spPr>
              <a:xfrm>
                <a:off x="5832720" y="3119400"/>
                <a:ext cx="59040" cy="4212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1" name="Line 1325"/>
              <p:cNvSpPr/>
              <p:nvPr/>
            </p:nvSpPr>
            <p:spPr>
              <a:xfrm>
                <a:off x="5891760" y="3161520"/>
                <a:ext cx="59760" cy="4608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2" name="Line 1326"/>
              <p:cNvSpPr/>
              <p:nvPr/>
            </p:nvSpPr>
            <p:spPr>
              <a:xfrm>
                <a:off x="5771520" y="3060360"/>
                <a:ext cx="61200" cy="4284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3" name="Line 1327"/>
              <p:cNvSpPr/>
              <p:nvPr/>
            </p:nvSpPr>
            <p:spPr>
              <a:xfrm>
                <a:off x="5832720" y="3103200"/>
                <a:ext cx="59040" cy="58320"/>
              </a:xfrm>
              <a:prstGeom prst="line">
                <a:avLst/>
              </a:prstGeom>
              <a:ln>
                <a:solidFill>
                  <a:srgbClr val="5f5f5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34" name="Group 1328"/>
            <p:cNvGrpSpPr/>
            <p:nvPr/>
          </p:nvGrpSpPr>
          <p:grpSpPr>
            <a:xfrm>
              <a:off x="5287320" y="2144520"/>
              <a:ext cx="1752120" cy="1175040"/>
              <a:chOff x="5287320" y="2144520"/>
              <a:chExt cx="1752120" cy="1175040"/>
            </a:xfrm>
          </p:grpSpPr>
          <p:sp>
            <p:nvSpPr>
              <p:cNvPr id="1435" name="Line 1329"/>
              <p:cNvSpPr/>
              <p:nvPr/>
            </p:nvSpPr>
            <p:spPr>
              <a:xfrm>
                <a:off x="5710320" y="2990160"/>
                <a:ext cx="61200" cy="42120"/>
              </a:xfrm>
              <a:prstGeom prst="line">
                <a:avLst/>
              </a:prstGeom>
              <a:ln>
                <a:solidFill>
                  <a:srgbClr val="69696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6" name="Line 1330"/>
              <p:cNvSpPr/>
              <p:nvPr/>
            </p:nvSpPr>
            <p:spPr>
              <a:xfrm>
                <a:off x="5771520" y="3032280"/>
                <a:ext cx="61200" cy="7092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7" name="Line 1331"/>
              <p:cNvSpPr/>
              <p:nvPr/>
            </p:nvSpPr>
            <p:spPr>
              <a:xfrm>
                <a:off x="5650560" y="2907000"/>
                <a:ext cx="59760" cy="4320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8" name="Line 1332"/>
              <p:cNvSpPr/>
              <p:nvPr/>
            </p:nvSpPr>
            <p:spPr>
              <a:xfrm>
                <a:off x="5710320" y="2950200"/>
                <a:ext cx="61200" cy="8208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9" name="Line 1333"/>
              <p:cNvSpPr/>
              <p:nvPr/>
            </p:nvSpPr>
            <p:spPr>
              <a:xfrm>
                <a:off x="5589360" y="2811960"/>
                <a:ext cx="61200" cy="4212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0" name="Line 1334"/>
              <p:cNvSpPr/>
              <p:nvPr/>
            </p:nvSpPr>
            <p:spPr>
              <a:xfrm>
                <a:off x="5650560" y="2854080"/>
                <a:ext cx="59760" cy="9612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Line 1335"/>
              <p:cNvSpPr/>
              <p:nvPr/>
            </p:nvSpPr>
            <p:spPr>
              <a:xfrm>
                <a:off x="5528160" y="2702880"/>
                <a:ext cx="61200" cy="42120"/>
              </a:xfrm>
              <a:prstGeom prst="line">
                <a:avLst/>
              </a:prstGeom>
              <a:ln>
                <a:solidFill>
                  <a:srgbClr val="81818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Line 1336"/>
              <p:cNvSpPr/>
              <p:nvPr/>
            </p:nvSpPr>
            <p:spPr>
              <a:xfrm>
                <a:off x="5589360" y="2745000"/>
                <a:ext cx="61200" cy="10908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3" name="Line 1337"/>
              <p:cNvSpPr/>
              <p:nvPr/>
            </p:nvSpPr>
            <p:spPr>
              <a:xfrm>
                <a:off x="5469120" y="2581920"/>
                <a:ext cx="59040" cy="41760"/>
              </a:xfrm>
              <a:prstGeom prst="line">
                <a:avLst/>
              </a:prstGeom>
              <a:ln>
                <a:solidFill>
                  <a:srgbClr val="8b8b8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4" name="Line 1338"/>
              <p:cNvSpPr/>
              <p:nvPr/>
            </p:nvSpPr>
            <p:spPr>
              <a:xfrm>
                <a:off x="5528160" y="2623680"/>
                <a:ext cx="61200" cy="12132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Line 1339"/>
              <p:cNvSpPr/>
              <p:nvPr/>
            </p:nvSpPr>
            <p:spPr>
              <a:xfrm>
                <a:off x="5409360" y="2448720"/>
                <a:ext cx="59760" cy="4284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6" name="Line 1340"/>
              <p:cNvSpPr/>
              <p:nvPr/>
            </p:nvSpPr>
            <p:spPr>
              <a:xfrm>
                <a:off x="5469120" y="2491560"/>
                <a:ext cx="59040" cy="13212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7" name="Line 1341"/>
              <p:cNvSpPr/>
              <p:nvPr/>
            </p:nvSpPr>
            <p:spPr>
              <a:xfrm>
                <a:off x="5348160" y="2302560"/>
                <a:ext cx="61200" cy="4212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Line 1342"/>
              <p:cNvSpPr/>
              <p:nvPr/>
            </p:nvSpPr>
            <p:spPr>
              <a:xfrm>
                <a:off x="5409360" y="2344680"/>
                <a:ext cx="59760" cy="14688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Line 1343"/>
              <p:cNvSpPr/>
              <p:nvPr/>
            </p:nvSpPr>
            <p:spPr>
              <a:xfrm>
                <a:off x="5287320" y="2144520"/>
                <a:ext cx="60840" cy="41760"/>
              </a:xfrm>
              <a:prstGeom prst="line">
                <a:avLst/>
              </a:prstGeom>
              <a:ln>
                <a:solidFill>
                  <a:srgbClr val="b1b1b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Line 1344"/>
              <p:cNvSpPr/>
              <p:nvPr/>
            </p:nvSpPr>
            <p:spPr>
              <a:xfrm>
                <a:off x="5348160" y="2186280"/>
                <a:ext cx="61200" cy="158400"/>
              </a:xfrm>
              <a:prstGeom prst="line">
                <a:avLst/>
              </a:prstGeom>
              <a:ln>
                <a:solidFill>
                  <a:srgbClr val="a7a7a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Line 1345"/>
              <p:cNvSpPr/>
              <p:nvPr/>
            </p:nvSpPr>
            <p:spPr>
              <a:xfrm>
                <a:off x="6737040" y="2660040"/>
                <a:ext cx="61200" cy="2880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2" name="Line 1346"/>
              <p:cNvSpPr/>
              <p:nvPr/>
            </p:nvSpPr>
            <p:spPr>
              <a:xfrm flipH="1" flipV="1">
                <a:off x="6798240" y="2529720"/>
                <a:ext cx="61200" cy="2916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Line 1347"/>
              <p:cNvSpPr/>
              <p:nvPr/>
            </p:nvSpPr>
            <p:spPr>
              <a:xfrm flipV="1">
                <a:off x="6798240" y="2558880"/>
                <a:ext cx="61200" cy="12996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Line 1348"/>
              <p:cNvSpPr/>
              <p:nvPr/>
            </p:nvSpPr>
            <p:spPr>
              <a:xfrm>
                <a:off x="6677280" y="2777040"/>
                <a:ext cx="59760" cy="29880"/>
              </a:xfrm>
              <a:prstGeom prst="line">
                <a:avLst/>
              </a:prstGeom>
              <a:ln>
                <a:solidFill>
                  <a:srgbClr val="92929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5" name="Line 1349"/>
              <p:cNvSpPr/>
              <p:nvPr/>
            </p:nvSpPr>
            <p:spPr>
              <a:xfrm flipV="1">
                <a:off x="6737040" y="2688840"/>
                <a:ext cx="61200" cy="11808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Line 1350"/>
              <p:cNvSpPr/>
              <p:nvPr/>
            </p:nvSpPr>
            <p:spPr>
              <a:xfrm>
                <a:off x="6616080" y="2882160"/>
                <a:ext cx="61200" cy="2880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Line 1351"/>
              <p:cNvSpPr/>
              <p:nvPr/>
            </p:nvSpPr>
            <p:spPr>
              <a:xfrm flipV="1">
                <a:off x="6677280" y="2806920"/>
                <a:ext cx="59760" cy="10404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8" name="Line 1352"/>
              <p:cNvSpPr/>
              <p:nvPr/>
            </p:nvSpPr>
            <p:spPr>
              <a:xfrm>
                <a:off x="6557040" y="2974320"/>
                <a:ext cx="59040" cy="2880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9" name="Line 1353"/>
              <p:cNvSpPr/>
              <p:nvPr/>
            </p:nvSpPr>
            <p:spPr>
              <a:xfrm flipV="1">
                <a:off x="6616080" y="2910960"/>
                <a:ext cx="61200" cy="921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Line 1354"/>
              <p:cNvSpPr/>
              <p:nvPr/>
            </p:nvSpPr>
            <p:spPr>
              <a:xfrm>
                <a:off x="6496920" y="3054240"/>
                <a:ext cx="60120" cy="29160"/>
              </a:xfrm>
              <a:prstGeom prst="line">
                <a:avLst/>
              </a:prstGeom>
              <a:ln>
                <a:solidFill>
                  <a:srgbClr val="73737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Line 1355"/>
              <p:cNvSpPr/>
              <p:nvPr/>
            </p:nvSpPr>
            <p:spPr>
              <a:xfrm flipV="1">
                <a:off x="6557040" y="3003120"/>
                <a:ext cx="59040" cy="8028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Line 1356"/>
              <p:cNvSpPr/>
              <p:nvPr/>
            </p:nvSpPr>
            <p:spPr>
              <a:xfrm>
                <a:off x="6436080" y="3120480"/>
                <a:ext cx="60840" cy="2988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3" name="Line 1357"/>
              <p:cNvSpPr/>
              <p:nvPr/>
            </p:nvSpPr>
            <p:spPr>
              <a:xfrm flipV="1">
                <a:off x="6496920" y="3083400"/>
                <a:ext cx="60120" cy="6696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4" name="Line 1358"/>
              <p:cNvSpPr/>
              <p:nvPr/>
            </p:nvSpPr>
            <p:spPr>
              <a:xfrm>
                <a:off x="6374880" y="3175560"/>
                <a:ext cx="61200" cy="2988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5" name="Line 1359"/>
              <p:cNvSpPr/>
              <p:nvPr/>
            </p:nvSpPr>
            <p:spPr>
              <a:xfrm flipV="1">
                <a:off x="6436080" y="3150360"/>
                <a:ext cx="60840" cy="55080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Line 1360"/>
              <p:cNvSpPr/>
              <p:nvPr/>
            </p:nvSpPr>
            <p:spPr>
              <a:xfrm>
                <a:off x="6314760" y="3217320"/>
                <a:ext cx="60120" cy="30240"/>
              </a:xfrm>
              <a:prstGeom prst="line">
                <a:avLst/>
              </a:prstGeom>
              <a:ln>
                <a:solidFill>
                  <a:srgbClr val="5f5f5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Line 1361"/>
              <p:cNvSpPr/>
              <p:nvPr/>
            </p:nvSpPr>
            <p:spPr>
              <a:xfrm flipV="1">
                <a:off x="6374880" y="3205440"/>
                <a:ext cx="61200" cy="4212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Line 1362"/>
              <p:cNvSpPr/>
              <p:nvPr/>
            </p:nvSpPr>
            <p:spPr>
              <a:xfrm>
                <a:off x="6253920" y="3247560"/>
                <a:ext cx="60840" cy="2880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9" name="Line 1363"/>
              <p:cNvSpPr/>
              <p:nvPr/>
            </p:nvSpPr>
            <p:spPr>
              <a:xfrm flipV="1">
                <a:off x="6314760" y="3247560"/>
                <a:ext cx="60120" cy="2880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Line 1364"/>
              <p:cNvSpPr/>
              <p:nvPr/>
            </p:nvSpPr>
            <p:spPr>
              <a:xfrm>
                <a:off x="6194880" y="3265560"/>
                <a:ext cx="59040" cy="2880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1" name="Line 1365"/>
              <p:cNvSpPr/>
              <p:nvPr/>
            </p:nvSpPr>
            <p:spPr>
              <a:xfrm flipV="1">
                <a:off x="6253920" y="3276360"/>
                <a:ext cx="60840" cy="18000"/>
              </a:xfrm>
              <a:prstGeom prst="line">
                <a:avLst/>
              </a:prstGeom>
              <a:ln>
                <a:solidFill>
                  <a:srgbClr val="57575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2" name="Line 1366"/>
              <p:cNvSpPr/>
              <p:nvPr/>
            </p:nvSpPr>
            <p:spPr>
              <a:xfrm>
                <a:off x="6133680" y="3268440"/>
                <a:ext cx="61200" cy="30240"/>
              </a:xfrm>
              <a:prstGeom prst="line">
                <a:avLst/>
              </a:prstGeom>
              <a:ln>
                <a:solidFill>
                  <a:srgbClr val="56565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3" name="Line 1367"/>
              <p:cNvSpPr/>
              <p:nvPr/>
            </p:nvSpPr>
            <p:spPr>
              <a:xfrm flipV="1">
                <a:off x="6194880" y="3294360"/>
                <a:ext cx="59040" cy="432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4" name="Line 1368"/>
              <p:cNvSpPr/>
              <p:nvPr/>
            </p:nvSpPr>
            <p:spPr>
              <a:xfrm>
                <a:off x="6073560" y="3261600"/>
                <a:ext cx="60120" cy="2880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5" name="Line 1369"/>
              <p:cNvSpPr/>
              <p:nvPr/>
            </p:nvSpPr>
            <p:spPr>
              <a:xfrm>
                <a:off x="6133680" y="3290400"/>
                <a:ext cx="61200" cy="828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6" name="Line 1370"/>
              <p:cNvSpPr/>
              <p:nvPr/>
            </p:nvSpPr>
            <p:spPr>
              <a:xfrm>
                <a:off x="6012720" y="3240360"/>
                <a:ext cx="60840" cy="30240"/>
              </a:xfrm>
              <a:prstGeom prst="line">
                <a:avLst/>
              </a:prstGeom>
              <a:ln>
                <a:solidFill>
                  <a:srgbClr val="56565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7" name="Line 1371"/>
              <p:cNvSpPr/>
              <p:nvPr/>
            </p:nvSpPr>
            <p:spPr>
              <a:xfrm>
                <a:off x="6073560" y="3270600"/>
                <a:ext cx="60120" cy="1980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8" name="Line 1372"/>
              <p:cNvSpPr/>
              <p:nvPr/>
            </p:nvSpPr>
            <p:spPr>
              <a:xfrm>
                <a:off x="5951520" y="3207600"/>
                <a:ext cx="61200" cy="2988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9" name="Line 1373"/>
              <p:cNvSpPr/>
              <p:nvPr/>
            </p:nvSpPr>
            <p:spPr>
              <a:xfrm>
                <a:off x="6012720" y="3237480"/>
                <a:ext cx="60840" cy="3312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0" name="Line 1374"/>
              <p:cNvSpPr/>
              <p:nvPr/>
            </p:nvSpPr>
            <p:spPr>
              <a:xfrm>
                <a:off x="5891760" y="3161520"/>
                <a:ext cx="59760" cy="2988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1" name="Line 1375"/>
              <p:cNvSpPr/>
              <p:nvPr/>
            </p:nvSpPr>
            <p:spPr>
              <a:xfrm>
                <a:off x="5951520" y="3191400"/>
                <a:ext cx="61200" cy="46080"/>
              </a:xfrm>
              <a:prstGeom prst="line">
                <a:avLst/>
              </a:prstGeom>
              <a:ln>
                <a:solidFill>
                  <a:srgbClr val="57575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2" name="Line 1376"/>
              <p:cNvSpPr/>
              <p:nvPr/>
            </p:nvSpPr>
            <p:spPr>
              <a:xfrm>
                <a:off x="5832720" y="3103200"/>
                <a:ext cx="59040" cy="30240"/>
              </a:xfrm>
              <a:prstGeom prst="line">
                <a:avLst/>
              </a:prstGeom>
              <a:ln>
                <a:solidFill>
                  <a:srgbClr val="5f5f5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3" name="Line 1377"/>
              <p:cNvSpPr/>
              <p:nvPr/>
            </p:nvSpPr>
            <p:spPr>
              <a:xfrm>
                <a:off x="5891760" y="3133440"/>
                <a:ext cx="59760" cy="5796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4" name="Line 1378"/>
              <p:cNvSpPr/>
              <p:nvPr/>
            </p:nvSpPr>
            <p:spPr>
              <a:xfrm>
                <a:off x="5771520" y="3032280"/>
                <a:ext cx="61200" cy="2988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5" name="Line 1379"/>
              <p:cNvSpPr/>
              <p:nvPr/>
            </p:nvSpPr>
            <p:spPr>
              <a:xfrm>
                <a:off x="5832720" y="3062160"/>
                <a:ext cx="59040" cy="7128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6" name="Line 1380"/>
              <p:cNvSpPr/>
              <p:nvPr/>
            </p:nvSpPr>
            <p:spPr>
              <a:xfrm>
                <a:off x="5710320" y="2950200"/>
                <a:ext cx="61200" cy="2916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7" name="Line 1381"/>
              <p:cNvSpPr/>
              <p:nvPr/>
            </p:nvSpPr>
            <p:spPr>
              <a:xfrm>
                <a:off x="5771520" y="2979360"/>
                <a:ext cx="61200" cy="82800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Line 1382"/>
              <p:cNvSpPr/>
              <p:nvPr/>
            </p:nvSpPr>
            <p:spPr>
              <a:xfrm>
                <a:off x="5650560" y="2854080"/>
                <a:ext cx="59760" cy="29160"/>
              </a:xfrm>
              <a:prstGeom prst="line">
                <a:avLst/>
              </a:prstGeom>
              <a:ln>
                <a:solidFill>
                  <a:srgbClr val="73737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9" name="Line 1383"/>
              <p:cNvSpPr/>
              <p:nvPr/>
            </p:nvSpPr>
            <p:spPr>
              <a:xfrm>
                <a:off x="5710320" y="2883240"/>
                <a:ext cx="61200" cy="9612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0" name="Line 1384"/>
              <p:cNvSpPr/>
              <p:nvPr/>
            </p:nvSpPr>
            <p:spPr>
              <a:xfrm>
                <a:off x="5589360" y="2745000"/>
                <a:ext cx="61200" cy="2988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1" name="Line 1385"/>
              <p:cNvSpPr/>
              <p:nvPr/>
            </p:nvSpPr>
            <p:spPr>
              <a:xfrm>
                <a:off x="5650560" y="2774880"/>
                <a:ext cx="59760" cy="10836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2" name="Line 1386"/>
              <p:cNvSpPr/>
              <p:nvPr/>
            </p:nvSpPr>
            <p:spPr>
              <a:xfrm>
                <a:off x="5528160" y="2623680"/>
                <a:ext cx="61200" cy="3024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Line 1387"/>
              <p:cNvSpPr/>
              <p:nvPr/>
            </p:nvSpPr>
            <p:spPr>
              <a:xfrm>
                <a:off x="5589360" y="2653920"/>
                <a:ext cx="61200" cy="1209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4" name="Line 1388"/>
              <p:cNvSpPr/>
              <p:nvPr/>
            </p:nvSpPr>
            <p:spPr>
              <a:xfrm>
                <a:off x="5469120" y="2491560"/>
                <a:ext cx="59040" cy="29160"/>
              </a:xfrm>
              <a:prstGeom prst="line">
                <a:avLst/>
              </a:prstGeom>
              <a:ln>
                <a:solidFill>
                  <a:srgbClr val="92929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5" name="Line 1389"/>
              <p:cNvSpPr/>
              <p:nvPr/>
            </p:nvSpPr>
            <p:spPr>
              <a:xfrm>
                <a:off x="5528160" y="2520720"/>
                <a:ext cx="61200" cy="13320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6" name="Line 1390"/>
              <p:cNvSpPr/>
              <p:nvPr/>
            </p:nvSpPr>
            <p:spPr>
              <a:xfrm>
                <a:off x="5409360" y="2344680"/>
                <a:ext cx="59760" cy="2880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7" name="Line 1391"/>
              <p:cNvSpPr/>
              <p:nvPr/>
            </p:nvSpPr>
            <p:spPr>
              <a:xfrm>
                <a:off x="5469120" y="2373480"/>
                <a:ext cx="59040" cy="14724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8" name="Line 1392"/>
              <p:cNvSpPr/>
              <p:nvPr/>
            </p:nvSpPr>
            <p:spPr>
              <a:xfrm>
                <a:off x="5348160" y="2186280"/>
                <a:ext cx="61200" cy="2916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9" name="Line 1393"/>
              <p:cNvSpPr/>
              <p:nvPr/>
            </p:nvSpPr>
            <p:spPr>
              <a:xfrm>
                <a:off x="5409360" y="2215440"/>
                <a:ext cx="59760" cy="15804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0" name="Line 1394"/>
              <p:cNvSpPr/>
              <p:nvPr/>
            </p:nvSpPr>
            <p:spPr>
              <a:xfrm>
                <a:off x="6798240" y="2688840"/>
                <a:ext cx="61200" cy="16920"/>
              </a:xfrm>
              <a:prstGeom prst="line">
                <a:avLst/>
              </a:prstGeom>
              <a:ln>
                <a:solidFill>
                  <a:srgbClr val="9b9b9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1" name="Line 1395"/>
              <p:cNvSpPr/>
              <p:nvPr/>
            </p:nvSpPr>
            <p:spPr>
              <a:xfrm flipH="1" flipV="1">
                <a:off x="6859440" y="2558880"/>
                <a:ext cx="59040" cy="16920"/>
              </a:xfrm>
              <a:prstGeom prst="line">
                <a:avLst/>
              </a:prstGeom>
              <a:ln>
                <a:solidFill>
                  <a:srgbClr val="a8a8a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2" name="Line 1396"/>
              <p:cNvSpPr/>
              <p:nvPr/>
            </p:nvSpPr>
            <p:spPr>
              <a:xfrm flipV="1">
                <a:off x="6859440" y="2575800"/>
                <a:ext cx="59040" cy="12996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3" name="Line 1397"/>
              <p:cNvSpPr/>
              <p:nvPr/>
            </p:nvSpPr>
            <p:spPr>
              <a:xfrm>
                <a:off x="6737040" y="2806920"/>
                <a:ext cx="61200" cy="1620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4" name="Line 1398"/>
              <p:cNvSpPr/>
              <p:nvPr/>
            </p:nvSpPr>
            <p:spPr>
              <a:xfrm flipV="1">
                <a:off x="6798240" y="2705760"/>
                <a:ext cx="61200" cy="11736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5" name="Line 1399"/>
              <p:cNvSpPr/>
              <p:nvPr/>
            </p:nvSpPr>
            <p:spPr>
              <a:xfrm>
                <a:off x="6677280" y="2910960"/>
                <a:ext cx="59760" cy="1728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6" name="Line 1400"/>
              <p:cNvSpPr/>
              <p:nvPr/>
            </p:nvSpPr>
            <p:spPr>
              <a:xfrm flipV="1">
                <a:off x="6737040" y="2823120"/>
                <a:ext cx="61200" cy="10512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7" name="Line 1401"/>
              <p:cNvSpPr/>
              <p:nvPr/>
            </p:nvSpPr>
            <p:spPr>
              <a:xfrm>
                <a:off x="6616080" y="3003120"/>
                <a:ext cx="61200" cy="1800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8" name="Line 1402"/>
              <p:cNvSpPr/>
              <p:nvPr/>
            </p:nvSpPr>
            <p:spPr>
              <a:xfrm flipV="1">
                <a:off x="6677280" y="2928240"/>
                <a:ext cx="59760" cy="9288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9" name="Line 1403"/>
              <p:cNvSpPr/>
              <p:nvPr/>
            </p:nvSpPr>
            <p:spPr>
              <a:xfrm>
                <a:off x="6557040" y="3083400"/>
                <a:ext cx="59040" cy="1692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0" name="Line 1404"/>
              <p:cNvSpPr/>
              <p:nvPr/>
            </p:nvSpPr>
            <p:spPr>
              <a:xfrm flipV="1">
                <a:off x="6616080" y="3021120"/>
                <a:ext cx="61200" cy="79200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1" name="Line 1405"/>
              <p:cNvSpPr/>
              <p:nvPr/>
            </p:nvSpPr>
            <p:spPr>
              <a:xfrm>
                <a:off x="6496920" y="3150360"/>
                <a:ext cx="58320" cy="1800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2" name="Line 1406"/>
              <p:cNvSpPr/>
              <p:nvPr/>
            </p:nvSpPr>
            <p:spPr>
              <a:xfrm flipV="1">
                <a:off x="6555240" y="3100320"/>
                <a:ext cx="60840" cy="6804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3" name="Line 1407"/>
              <p:cNvSpPr/>
              <p:nvPr/>
            </p:nvSpPr>
            <p:spPr>
              <a:xfrm>
                <a:off x="6436080" y="3205440"/>
                <a:ext cx="60840" cy="1692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4" name="Line 1408"/>
              <p:cNvSpPr/>
              <p:nvPr/>
            </p:nvSpPr>
            <p:spPr>
              <a:xfrm flipV="1">
                <a:off x="6496920" y="3168360"/>
                <a:ext cx="58320" cy="54000"/>
              </a:xfrm>
              <a:prstGeom prst="line">
                <a:avLst/>
              </a:prstGeom>
              <a:ln>
                <a:solidFill>
                  <a:srgbClr val="63636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5" name="Line 1409"/>
              <p:cNvSpPr/>
              <p:nvPr/>
            </p:nvSpPr>
            <p:spPr>
              <a:xfrm>
                <a:off x="6374880" y="3247560"/>
                <a:ext cx="61200" cy="1800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6" name="Line 1410"/>
              <p:cNvSpPr/>
              <p:nvPr/>
            </p:nvSpPr>
            <p:spPr>
              <a:xfrm flipV="1">
                <a:off x="6436080" y="3222360"/>
                <a:ext cx="60840" cy="4320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7" name="Line 1411"/>
              <p:cNvSpPr/>
              <p:nvPr/>
            </p:nvSpPr>
            <p:spPr>
              <a:xfrm>
                <a:off x="6314760" y="3276360"/>
                <a:ext cx="60120" cy="18000"/>
              </a:xfrm>
              <a:prstGeom prst="line">
                <a:avLst/>
              </a:prstGeom>
              <a:ln>
                <a:solidFill>
                  <a:srgbClr val="57575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Line 1412"/>
              <p:cNvSpPr/>
              <p:nvPr/>
            </p:nvSpPr>
            <p:spPr>
              <a:xfrm flipV="1">
                <a:off x="6374880" y="3265560"/>
                <a:ext cx="61200" cy="2880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9" name="Line 1413"/>
              <p:cNvSpPr/>
              <p:nvPr/>
            </p:nvSpPr>
            <p:spPr>
              <a:xfrm>
                <a:off x="6253920" y="3294360"/>
                <a:ext cx="60840" cy="1620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0" name="Line 1414"/>
              <p:cNvSpPr/>
              <p:nvPr/>
            </p:nvSpPr>
            <p:spPr>
              <a:xfrm flipV="1">
                <a:off x="6314760" y="3294360"/>
                <a:ext cx="60120" cy="1620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1" name="Line 1415"/>
              <p:cNvSpPr/>
              <p:nvPr/>
            </p:nvSpPr>
            <p:spPr>
              <a:xfrm>
                <a:off x="6194880" y="3298680"/>
                <a:ext cx="59040" cy="1800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2" name="Line 1416"/>
              <p:cNvSpPr/>
              <p:nvPr/>
            </p:nvSpPr>
            <p:spPr>
              <a:xfrm flipV="1">
                <a:off x="6253920" y="3310560"/>
                <a:ext cx="60840" cy="612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3" name="Line 1417"/>
              <p:cNvSpPr/>
              <p:nvPr/>
            </p:nvSpPr>
            <p:spPr>
              <a:xfrm>
                <a:off x="6133680" y="3290400"/>
                <a:ext cx="59040" cy="1728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4" name="Line 1418"/>
              <p:cNvSpPr/>
              <p:nvPr/>
            </p:nvSpPr>
            <p:spPr>
              <a:xfrm>
                <a:off x="6192720" y="3307680"/>
                <a:ext cx="61200" cy="9000"/>
              </a:xfrm>
              <a:prstGeom prst="line">
                <a:avLst/>
              </a:prstGeom>
              <a:ln>
                <a:solidFill>
                  <a:srgbClr val="51515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5" name="Line 1419"/>
              <p:cNvSpPr/>
              <p:nvPr/>
            </p:nvSpPr>
            <p:spPr>
              <a:xfrm>
                <a:off x="6073560" y="3270600"/>
                <a:ext cx="60120" cy="1584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6" name="Line 1420"/>
              <p:cNvSpPr/>
              <p:nvPr/>
            </p:nvSpPr>
            <p:spPr>
              <a:xfrm>
                <a:off x="6133680" y="3286440"/>
                <a:ext cx="59040" cy="21240"/>
              </a:xfrm>
              <a:prstGeom prst="line">
                <a:avLst/>
              </a:prstGeom>
              <a:ln>
                <a:solidFill>
                  <a:srgbClr val="51515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7" name="Line 1421"/>
              <p:cNvSpPr/>
              <p:nvPr/>
            </p:nvSpPr>
            <p:spPr>
              <a:xfrm>
                <a:off x="6012720" y="3237480"/>
                <a:ext cx="60840" cy="1584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8" name="Line 1422"/>
              <p:cNvSpPr/>
              <p:nvPr/>
            </p:nvSpPr>
            <p:spPr>
              <a:xfrm>
                <a:off x="6073560" y="3253320"/>
                <a:ext cx="60120" cy="3312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9" name="Line 1423"/>
              <p:cNvSpPr/>
              <p:nvPr/>
            </p:nvSpPr>
            <p:spPr>
              <a:xfrm>
                <a:off x="5951520" y="3191400"/>
                <a:ext cx="61200" cy="16920"/>
              </a:xfrm>
              <a:prstGeom prst="line">
                <a:avLst/>
              </a:prstGeom>
              <a:ln>
                <a:solidFill>
                  <a:srgbClr val="57575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0" name="Line 1424"/>
              <p:cNvSpPr/>
              <p:nvPr/>
            </p:nvSpPr>
            <p:spPr>
              <a:xfrm>
                <a:off x="6012720" y="3208320"/>
                <a:ext cx="60840" cy="4500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Line 1425"/>
              <p:cNvSpPr/>
              <p:nvPr/>
            </p:nvSpPr>
            <p:spPr>
              <a:xfrm>
                <a:off x="5891760" y="3133440"/>
                <a:ext cx="59760" cy="169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2" name="Line 1426"/>
              <p:cNvSpPr/>
              <p:nvPr/>
            </p:nvSpPr>
            <p:spPr>
              <a:xfrm>
                <a:off x="5951520" y="3150360"/>
                <a:ext cx="61200" cy="5796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3" name="Line 1427"/>
              <p:cNvSpPr/>
              <p:nvPr/>
            </p:nvSpPr>
            <p:spPr>
              <a:xfrm>
                <a:off x="5832720" y="3062160"/>
                <a:ext cx="59040" cy="1800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4" name="Line 1428"/>
              <p:cNvSpPr/>
              <p:nvPr/>
            </p:nvSpPr>
            <p:spPr>
              <a:xfrm>
                <a:off x="5891760" y="3080160"/>
                <a:ext cx="59760" cy="7020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5" name="Line 1429"/>
              <p:cNvSpPr/>
              <p:nvPr/>
            </p:nvSpPr>
            <p:spPr>
              <a:xfrm>
                <a:off x="5771520" y="2979360"/>
                <a:ext cx="59040" cy="1584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6" name="Line 1430"/>
              <p:cNvSpPr/>
              <p:nvPr/>
            </p:nvSpPr>
            <p:spPr>
              <a:xfrm>
                <a:off x="5830560" y="2995200"/>
                <a:ext cx="61200" cy="84960"/>
              </a:xfrm>
              <a:prstGeom prst="line">
                <a:avLst/>
              </a:prstGeom>
              <a:ln>
                <a:solidFill>
                  <a:srgbClr val="63636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7" name="Line 1431"/>
              <p:cNvSpPr/>
              <p:nvPr/>
            </p:nvSpPr>
            <p:spPr>
              <a:xfrm>
                <a:off x="5710320" y="2883240"/>
                <a:ext cx="61200" cy="1692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8" name="Line 1432"/>
              <p:cNvSpPr/>
              <p:nvPr/>
            </p:nvSpPr>
            <p:spPr>
              <a:xfrm>
                <a:off x="5771520" y="2900160"/>
                <a:ext cx="59040" cy="9504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9" name="Line 1433"/>
              <p:cNvSpPr/>
              <p:nvPr/>
            </p:nvSpPr>
            <p:spPr>
              <a:xfrm>
                <a:off x="5650560" y="2774880"/>
                <a:ext cx="59760" cy="1620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0" name="Line 1434"/>
              <p:cNvSpPr/>
              <p:nvPr/>
            </p:nvSpPr>
            <p:spPr>
              <a:xfrm>
                <a:off x="5710320" y="2791080"/>
                <a:ext cx="61200" cy="109080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1" name="Line 1435"/>
              <p:cNvSpPr/>
              <p:nvPr/>
            </p:nvSpPr>
            <p:spPr>
              <a:xfrm>
                <a:off x="5589360" y="2653920"/>
                <a:ext cx="61200" cy="1692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2" name="Line 1436"/>
              <p:cNvSpPr/>
              <p:nvPr/>
            </p:nvSpPr>
            <p:spPr>
              <a:xfrm>
                <a:off x="5650560" y="2670840"/>
                <a:ext cx="59760" cy="12024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3" name="Line 1437"/>
              <p:cNvSpPr/>
              <p:nvPr/>
            </p:nvSpPr>
            <p:spPr>
              <a:xfrm>
                <a:off x="5528160" y="2520720"/>
                <a:ext cx="61200" cy="1620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4" name="Line 1438"/>
              <p:cNvSpPr/>
              <p:nvPr/>
            </p:nvSpPr>
            <p:spPr>
              <a:xfrm>
                <a:off x="5589360" y="2536920"/>
                <a:ext cx="61200" cy="13392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5" name="Line 1439"/>
              <p:cNvSpPr/>
              <p:nvPr/>
            </p:nvSpPr>
            <p:spPr>
              <a:xfrm>
                <a:off x="5469120" y="2373480"/>
                <a:ext cx="59040" cy="18000"/>
              </a:xfrm>
              <a:prstGeom prst="line">
                <a:avLst/>
              </a:prstGeom>
              <a:ln>
                <a:solidFill>
                  <a:srgbClr val="9b9b9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6" name="Line 1440"/>
              <p:cNvSpPr/>
              <p:nvPr/>
            </p:nvSpPr>
            <p:spPr>
              <a:xfrm>
                <a:off x="5528160" y="2391480"/>
                <a:ext cx="61200" cy="14544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7" name="Line 1441"/>
              <p:cNvSpPr/>
              <p:nvPr/>
            </p:nvSpPr>
            <p:spPr>
              <a:xfrm>
                <a:off x="5409360" y="2215440"/>
                <a:ext cx="59040" cy="18000"/>
              </a:xfrm>
              <a:prstGeom prst="line">
                <a:avLst/>
              </a:prstGeom>
              <a:ln>
                <a:solidFill>
                  <a:srgbClr val="a8a8a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8" name="Line 1442"/>
              <p:cNvSpPr/>
              <p:nvPr/>
            </p:nvSpPr>
            <p:spPr>
              <a:xfrm>
                <a:off x="5468400" y="2233440"/>
                <a:ext cx="59760" cy="15804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9" name="Line 1443"/>
              <p:cNvSpPr/>
              <p:nvPr/>
            </p:nvSpPr>
            <p:spPr>
              <a:xfrm>
                <a:off x="6859440" y="2705760"/>
                <a:ext cx="59040" cy="504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0" name="Line 1444"/>
              <p:cNvSpPr/>
              <p:nvPr/>
            </p:nvSpPr>
            <p:spPr>
              <a:xfrm flipH="1" flipV="1">
                <a:off x="6918480" y="2575800"/>
                <a:ext cx="59760" cy="504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1" name="Line 1445"/>
              <p:cNvSpPr/>
              <p:nvPr/>
            </p:nvSpPr>
            <p:spPr>
              <a:xfrm flipV="1">
                <a:off x="6918480" y="2580840"/>
                <a:ext cx="59760" cy="12996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2" name="Line 1446"/>
              <p:cNvSpPr/>
              <p:nvPr/>
            </p:nvSpPr>
            <p:spPr>
              <a:xfrm>
                <a:off x="6798240" y="2823120"/>
                <a:ext cx="61200" cy="5040"/>
              </a:xfrm>
              <a:prstGeom prst="line">
                <a:avLst/>
              </a:prstGeom>
              <a:ln>
                <a:solidFill>
                  <a:srgbClr val="8c8c8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3" name="Line 1447"/>
              <p:cNvSpPr/>
              <p:nvPr/>
            </p:nvSpPr>
            <p:spPr>
              <a:xfrm flipV="1">
                <a:off x="6859440" y="2710800"/>
                <a:ext cx="59040" cy="11736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4" name="Line 1448"/>
              <p:cNvSpPr/>
              <p:nvPr/>
            </p:nvSpPr>
            <p:spPr>
              <a:xfrm>
                <a:off x="6737040" y="2928240"/>
                <a:ext cx="61200" cy="5040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5" name="Line 1449"/>
              <p:cNvSpPr/>
              <p:nvPr/>
            </p:nvSpPr>
            <p:spPr>
              <a:xfrm flipV="1">
                <a:off x="6798240" y="2828160"/>
                <a:ext cx="61200" cy="1051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6" name="Line 1450"/>
              <p:cNvSpPr/>
              <p:nvPr/>
            </p:nvSpPr>
            <p:spPr>
              <a:xfrm>
                <a:off x="6677280" y="3021120"/>
                <a:ext cx="59760" cy="396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7" name="Line 1451"/>
              <p:cNvSpPr/>
              <p:nvPr/>
            </p:nvSpPr>
            <p:spPr>
              <a:xfrm flipV="1">
                <a:off x="6737040" y="2933280"/>
                <a:ext cx="61200" cy="9180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8" name="Line 1452"/>
              <p:cNvSpPr/>
              <p:nvPr/>
            </p:nvSpPr>
            <p:spPr>
              <a:xfrm>
                <a:off x="6616080" y="3100320"/>
                <a:ext cx="61200" cy="50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9" name="Line 1453"/>
              <p:cNvSpPr/>
              <p:nvPr/>
            </p:nvSpPr>
            <p:spPr>
              <a:xfrm flipV="1">
                <a:off x="6677280" y="3025080"/>
                <a:ext cx="59760" cy="8028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0" name="Line 1454"/>
              <p:cNvSpPr/>
              <p:nvPr/>
            </p:nvSpPr>
            <p:spPr>
              <a:xfrm>
                <a:off x="6555240" y="3168360"/>
                <a:ext cx="60840" cy="2880"/>
              </a:xfrm>
              <a:prstGeom prst="line">
                <a:avLst/>
              </a:prstGeom>
              <a:ln>
                <a:solidFill>
                  <a:srgbClr val="65656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1" name="Line 1455"/>
              <p:cNvSpPr/>
              <p:nvPr/>
            </p:nvSpPr>
            <p:spPr>
              <a:xfrm flipV="1">
                <a:off x="6616080" y="3105360"/>
                <a:ext cx="61200" cy="65880"/>
              </a:xfrm>
              <a:prstGeom prst="line">
                <a:avLst/>
              </a:prstGeom>
              <a:ln>
                <a:solidFill>
                  <a:srgbClr val="68686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2" name="Line 1456"/>
              <p:cNvSpPr/>
              <p:nvPr/>
            </p:nvSpPr>
            <p:spPr>
              <a:xfrm>
                <a:off x="6496920" y="3222360"/>
                <a:ext cx="58320" cy="3960"/>
              </a:xfrm>
              <a:prstGeom prst="line">
                <a:avLst/>
              </a:prstGeom>
              <a:ln>
                <a:solidFill>
                  <a:srgbClr val="5e5e5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3" name="Line 1457"/>
              <p:cNvSpPr/>
              <p:nvPr/>
            </p:nvSpPr>
            <p:spPr>
              <a:xfrm flipV="1">
                <a:off x="6555240" y="3171240"/>
                <a:ext cx="60840" cy="5508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4" name="Line 1458"/>
              <p:cNvSpPr/>
              <p:nvPr/>
            </p:nvSpPr>
            <p:spPr>
              <a:xfrm>
                <a:off x="6436080" y="3265560"/>
                <a:ext cx="60840" cy="288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5" name="Line 1459"/>
              <p:cNvSpPr/>
              <p:nvPr/>
            </p:nvSpPr>
            <p:spPr>
              <a:xfrm flipV="1">
                <a:off x="6496920" y="3226320"/>
                <a:ext cx="58320" cy="421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6" name="Line 1460"/>
              <p:cNvSpPr/>
              <p:nvPr/>
            </p:nvSpPr>
            <p:spPr>
              <a:xfrm>
                <a:off x="6374880" y="3294360"/>
                <a:ext cx="61200" cy="432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7" name="Line 1461"/>
              <p:cNvSpPr/>
              <p:nvPr/>
            </p:nvSpPr>
            <p:spPr>
              <a:xfrm flipV="1">
                <a:off x="6436080" y="3268440"/>
                <a:ext cx="60840" cy="30240"/>
              </a:xfrm>
              <a:prstGeom prst="line">
                <a:avLst/>
              </a:prstGeom>
              <a:ln>
                <a:solidFill>
                  <a:srgbClr val="56565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8" name="Line 1462"/>
              <p:cNvSpPr/>
              <p:nvPr/>
            </p:nvSpPr>
            <p:spPr>
              <a:xfrm>
                <a:off x="6314760" y="3310560"/>
                <a:ext cx="60120" cy="612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9" name="Line 1463"/>
              <p:cNvSpPr/>
              <p:nvPr/>
            </p:nvSpPr>
            <p:spPr>
              <a:xfrm flipV="1">
                <a:off x="6374880" y="3298680"/>
                <a:ext cx="61200" cy="1800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0" name="Line 1464"/>
              <p:cNvSpPr/>
              <p:nvPr/>
            </p:nvSpPr>
            <p:spPr>
              <a:xfrm>
                <a:off x="6253920" y="3316680"/>
                <a:ext cx="60840" cy="288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1" name="Line 1465"/>
              <p:cNvSpPr/>
              <p:nvPr/>
            </p:nvSpPr>
            <p:spPr>
              <a:xfrm flipV="1">
                <a:off x="6314760" y="3316680"/>
                <a:ext cx="60120" cy="288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2" name="Line 1466"/>
              <p:cNvSpPr/>
              <p:nvPr/>
            </p:nvSpPr>
            <p:spPr>
              <a:xfrm>
                <a:off x="6192720" y="3307680"/>
                <a:ext cx="61200" cy="468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3" name="Line 1467"/>
              <p:cNvSpPr/>
              <p:nvPr/>
            </p:nvSpPr>
            <p:spPr>
              <a:xfrm>
                <a:off x="6253920" y="3312360"/>
                <a:ext cx="60840" cy="720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4" name="Line 1468"/>
              <p:cNvSpPr/>
              <p:nvPr/>
            </p:nvSpPr>
            <p:spPr>
              <a:xfrm>
                <a:off x="6133680" y="3286440"/>
                <a:ext cx="59040" cy="504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5" name="Line 1469"/>
              <p:cNvSpPr/>
              <p:nvPr/>
            </p:nvSpPr>
            <p:spPr>
              <a:xfrm>
                <a:off x="6192720" y="3291480"/>
                <a:ext cx="61200" cy="2088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6" name="Line 1470"/>
              <p:cNvSpPr/>
              <p:nvPr/>
            </p:nvSpPr>
            <p:spPr>
              <a:xfrm>
                <a:off x="6073560" y="3253320"/>
                <a:ext cx="60120" cy="504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7" name="Line 1471"/>
              <p:cNvSpPr/>
              <p:nvPr/>
            </p:nvSpPr>
            <p:spPr>
              <a:xfrm>
                <a:off x="6133680" y="3258360"/>
                <a:ext cx="59040" cy="3312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8" name="Line 1472"/>
              <p:cNvSpPr/>
              <p:nvPr/>
            </p:nvSpPr>
            <p:spPr>
              <a:xfrm>
                <a:off x="6012720" y="3208320"/>
                <a:ext cx="60840" cy="396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9" name="Line 1473"/>
              <p:cNvSpPr/>
              <p:nvPr/>
            </p:nvSpPr>
            <p:spPr>
              <a:xfrm>
                <a:off x="6073560" y="3212280"/>
                <a:ext cx="60120" cy="4608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0" name="Line 1474"/>
              <p:cNvSpPr/>
              <p:nvPr/>
            </p:nvSpPr>
            <p:spPr>
              <a:xfrm>
                <a:off x="5951520" y="3150360"/>
                <a:ext cx="61200" cy="396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1" name="Line 1475"/>
              <p:cNvSpPr/>
              <p:nvPr/>
            </p:nvSpPr>
            <p:spPr>
              <a:xfrm>
                <a:off x="6012720" y="3154320"/>
                <a:ext cx="60840" cy="57960"/>
              </a:xfrm>
              <a:prstGeom prst="line">
                <a:avLst/>
              </a:prstGeom>
              <a:ln>
                <a:solidFill>
                  <a:srgbClr val="56565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2" name="Line 1476"/>
              <p:cNvSpPr/>
              <p:nvPr/>
            </p:nvSpPr>
            <p:spPr>
              <a:xfrm>
                <a:off x="5891760" y="3080160"/>
                <a:ext cx="59760" cy="3240"/>
              </a:xfrm>
              <a:prstGeom prst="line">
                <a:avLst/>
              </a:prstGeom>
              <a:ln>
                <a:solidFill>
                  <a:srgbClr val="5e5e5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3" name="Line 1477"/>
              <p:cNvSpPr/>
              <p:nvPr/>
            </p:nvSpPr>
            <p:spPr>
              <a:xfrm>
                <a:off x="5951520" y="3083400"/>
                <a:ext cx="61200" cy="709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4" name="Line 1478"/>
              <p:cNvSpPr/>
              <p:nvPr/>
            </p:nvSpPr>
            <p:spPr>
              <a:xfrm>
                <a:off x="5830560" y="2995200"/>
                <a:ext cx="61200" cy="6120"/>
              </a:xfrm>
              <a:prstGeom prst="line">
                <a:avLst/>
              </a:prstGeom>
              <a:ln>
                <a:solidFill>
                  <a:srgbClr val="65656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5" name="Line 1479"/>
              <p:cNvSpPr/>
              <p:nvPr/>
            </p:nvSpPr>
            <p:spPr>
              <a:xfrm>
                <a:off x="5891760" y="3001320"/>
                <a:ext cx="59760" cy="8208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6" name="Line 1480"/>
              <p:cNvSpPr/>
              <p:nvPr/>
            </p:nvSpPr>
            <p:spPr>
              <a:xfrm>
                <a:off x="5771520" y="2900160"/>
                <a:ext cx="59040" cy="50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7" name="Line 1481"/>
              <p:cNvSpPr/>
              <p:nvPr/>
            </p:nvSpPr>
            <p:spPr>
              <a:xfrm>
                <a:off x="5830560" y="2905200"/>
                <a:ext cx="61200" cy="96120"/>
              </a:xfrm>
              <a:prstGeom prst="line">
                <a:avLst/>
              </a:prstGeom>
              <a:ln>
                <a:solidFill>
                  <a:srgbClr val="68686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8" name="Line 1482"/>
              <p:cNvSpPr/>
              <p:nvPr/>
            </p:nvSpPr>
            <p:spPr>
              <a:xfrm>
                <a:off x="5710320" y="2791080"/>
                <a:ext cx="61200" cy="504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9" name="Line 1483"/>
              <p:cNvSpPr/>
              <p:nvPr/>
            </p:nvSpPr>
            <p:spPr>
              <a:xfrm>
                <a:off x="5771520" y="2796120"/>
                <a:ext cx="59040" cy="10908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0" name="Line 1484"/>
              <p:cNvSpPr/>
              <p:nvPr/>
            </p:nvSpPr>
            <p:spPr>
              <a:xfrm>
                <a:off x="5650560" y="2670840"/>
                <a:ext cx="59760" cy="3960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1" name="Line 1485"/>
              <p:cNvSpPr/>
              <p:nvPr/>
            </p:nvSpPr>
            <p:spPr>
              <a:xfrm>
                <a:off x="5710320" y="2674800"/>
                <a:ext cx="61200" cy="12132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2" name="Line 1486"/>
              <p:cNvSpPr/>
              <p:nvPr/>
            </p:nvSpPr>
            <p:spPr>
              <a:xfrm>
                <a:off x="5589360" y="2536920"/>
                <a:ext cx="61200" cy="5760"/>
              </a:xfrm>
              <a:prstGeom prst="line">
                <a:avLst/>
              </a:prstGeom>
              <a:ln>
                <a:solidFill>
                  <a:srgbClr val="8c8c8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3" name="Line 1487"/>
              <p:cNvSpPr/>
              <p:nvPr/>
            </p:nvSpPr>
            <p:spPr>
              <a:xfrm>
                <a:off x="5650560" y="2542680"/>
                <a:ext cx="59760" cy="1321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4" name="Line 1488"/>
              <p:cNvSpPr/>
              <p:nvPr/>
            </p:nvSpPr>
            <p:spPr>
              <a:xfrm>
                <a:off x="5528160" y="2391480"/>
                <a:ext cx="61200" cy="432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5" name="Line 1489"/>
              <p:cNvSpPr/>
              <p:nvPr/>
            </p:nvSpPr>
            <p:spPr>
              <a:xfrm>
                <a:off x="5589360" y="2395800"/>
                <a:ext cx="61200" cy="1468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6" name="Line 1490"/>
              <p:cNvSpPr/>
              <p:nvPr/>
            </p:nvSpPr>
            <p:spPr>
              <a:xfrm>
                <a:off x="5468400" y="2233440"/>
                <a:ext cx="59760" cy="396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7" name="Line 1491"/>
              <p:cNvSpPr/>
              <p:nvPr/>
            </p:nvSpPr>
            <p:spPr>
              <a:xfrm>
                <a:off x="5528160" y="2237400"/>
                <a:ext cx="61200" cy="15840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8" name="Line 1492"/>
              <p:cNvSpPr/>
              <p:nvPr/>
            </p:nvSpPr>
            <p:spPr>
              <a:xfrm flipV="1">
                <a:off x="6918480" y="2701800"/>
                <a:ext cx="59760" cy="900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9" name="Line 1493"/>
              <p:cNvSpPr/>
              <p:nvPr/>
            </p:nvSpPr>
            <p:spPr>
              <a:xfrm flipH="1">
                <a:off x="6978240" y="2572920"/>
                <a:ext cx="61200" cy="792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0" name="Line 1494"/>
              <p:cNvSpPr/>
              <p:nvPr/>
            </p:nvSpPr>
            <p:spPr>
              <a:xfrm flipV="1">
                <a:off x="6978240" y="2572920"/>
                <a:ext cx="61200" cy="12888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1" name="Line 1495"/>
              <p:cNvSpPr/>
              <p:nvPr/>
            </p:nvSpPr>
            <p:spPr>
              <a:xfrm flipV="1">
                <a:off x="6859440" y="2819160"/>
                <a:ext cx="59040" cy="900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2" name="Line 1496"/>
              <p:cNvSpPr/>
              <p:nvPr/>
            </p:nvSpPr>
            <p:spPr>
              <a:xfrm flipV="1">
                <a:off x="6918480" y="2701800"/>
                <a:ext cx="59760" cy="117360"/>
              </a:xfrm>
              <a:prstGeom prst="line">
                <a:avLst/>
              </a:prstGeom>
              <a:ln>
                <a:solidFill>
                  <a:srgbClr val="90909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3" name="Line 1497"/>
              <p:cNvSpPr/>
              <p:nvPr/>
            </p:nvSpPr>
            <p:spPr>
              <a:xfrm flipV="1">
                <a:off x="6798240" y="2924280"/>
                <a:ext cx="61200" cy="900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4" name="Line 1498"/>
              <p:cNvSpPr/>
              <p:nvPr/>
            </p:nvSpPr>
            <p:spPr>
              <a:xfrm flipV="1">
                <a:off x="6859440" y="2819160"/>
                <a:ext cx="59040" cy="105120"/>
              </a:xfrm>
              <a:prstGeom prst="line">
                <a:avLst/>
              </a:prstGeom>
              <a:ln>
                <a:solidFill>
                  <a:srgbClr val="84848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5" name="Line 1499"/>
              <p:cNvSpPr/>
              <p:nvPr/>
            </p:nvSpPr>
            <p:spPr>
              <a:xfrm flipV="1">
                <a:off x="6737040" y="3017160"/>
                <a:ext cx="61200" cy="792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6" name="Line 1500"/>
              <p:cNvSpPr/>
              <p:nvPr/>
            </p:nvSpPr>
            <p:spPr>
              <a:xfrm flipV="1">
                <a:off x="6798240" y="2924280"/>
                <a:ext cx="61200" cy="9288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7" name="Line 1501"/>
              <p:cNvSpPr/>
              <p:nvPr/>
            </p:nvSpPr>
            <p:spPr>
              <a:xfrm flipV="1">
                <a:off x="6677280" y="3096360"/>
                <a:ext cx="59760" cy="9000"/>
              </a:xfrm>
              <a:prstGeom prst="line">
                <a:avLst/>
              </a:prstGeom>
              <a:ln>
                <a:solidFill>
                  <a:srgbClr val="6c6c6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Line 1502"/>
              <p:cNvSpPr/>
              <p:nvPr/>
            </p:nvSpPr>
            <p:spPr>
              <a:xfrm flipV="1">
                <a:off x="6737040" y="3017160"/>
                <a:ext cx="61200" cy="7920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9" name="Line 1503"/>
              <p:cNvSpPr/>
              <p:nvPr/>
            </p:nvSpPr>
            <p:spPr>
              <a:xfrm flipV="1">
                <a:off x="6616080" y="3164400"/>
                <a:ext cx="61200" cy="684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0" name="Line 1504"/>
              <p:cNvSpPr/>
              <p:nvPr/>
            </p:nvSpPr>
            <p:spPr>
              <a:xfrm flipV="1">
                <a:off x="6677280" y="3096360"/>
                <a:ext cx="59760" cy="6804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1" name="Line 1505"/>
              <p:cNvSpPr/>
              <p:nvPr/>
            </p:nvSpPr>
            <p:spPr>
              <a:xfrm flipV="1">
                <a:off x="6555240" y="3219480"/>
                <a:ext cx="60840" cy="684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2" name="Line 1506"/>
              <p:cNvSpPr/>
              <p:nvPr/>
            </p:nvSpPr>
            <p:spPr>
              <a:xfrm flipV="1">
                <a:off x="6616080" y="3164400"/>
                <a:ext cx="61200" cy="5508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3" name="Line 1507"/>
              <p:cNvSpPr/>
              <p:nvPr/>
            </p:nvSpPr>
            <p:spPr>
              <a:xfrm flipV="1">
                <a:off x="6496920" y="3261600"/>
                <a:ext cx="58320" cy="684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4" name="Line 1508"/>
              <p:cNvSpPr/>
              <p:nvPr/>
            </p:nvSpPr>
            <p:spPr>
              <a:xfrm flipV="1">
                <a:off x="6555240" y="3219480"/>
                <a:ext cx="60840" cy="42120"/>
              </a:xfrm>
              <a:prstGeom prst="line">
                <a:avLst/>
              </a:prstGeom>
              <a:ln>
                <a:solidFill>
                  <a:srgbClr val="5a5a5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5" name="Line 1509"/>
              <p:cNvSpPr/>
              <p:nvPr/>
            </p:nvSpPr>
            <p:spPr>
              <a:xfrm flipV="1">
                <a:off x="6436080" y="3290400"/>
                <a:ext cx="60840" cy="828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6" name="Line 1510"/>
              <p:cNvSpPr/>
              <p:nvPr/>
            </p:nvSpPr>
            <p:spPr>
              <a:xfrm flipV="1">
                <a:off x="6496920" y="3261600"/>
                <a:ext cx="58320" cy="2880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7" name="Line 1511"/>
              <p:cNvSpPr/>
              <p:nvPr/>
            </p:nvSpPr>
            <p:spPr>
              <a:xfrm flipV="1">
                <a:off x="6374880" y="3307680"/>
                <a:ext cx="61200" cy="9000"/>
              </a:xfrm>
              <a:prstGeom prst="line">
                <a:avLst/>
              </a:prstGeom>
              <a:ln>
                <a:solidFill>
                  <a:srgbClr val="51515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8" name="Line 1512"/>
              <p:cNvSpPr/>
              <p:nvPr/>
            </p:nvSpPr>
            <p:spPr>
              <a:xfrm flipV="1">
                <a:off x="6436080" y="3290400"/>
                <a:ext cx="60840" cy="1728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9" name="Line 1513"/>
              <p:cNvSpPr/>
              <p:nvPr/>
            </p:nvSpPr>
            <p:spPr>
              <a:xfrm flipV="1">
                <a:off x="6314760" y="3312360"/>
                <a:ext cx="60120" cy="720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0" name="Line 1514"/>
              <p:cNvSpPr/>
              <p:nvPr/>
            </p:nvSpPr>
            <p:spPr>
              <a:xfrm flipV="1">
                <a:off x="6374880" y="3307680"/>
                <a:ext cx="61200" cy="468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1" name="Line 1515"/>
              <p:cNvSpPr/>
              <p:nvPr/>
            </p:nvSpPr>
            <p:spPr>
              <a:xfrm flipV="1">
                <a:off x="6253920" y="3304440"/>
                <a:ext cx="60840" cy="7920"/>
              </a:xfrm>
              <a:prstGeom prst="line">
                <a:avLst/>
              </a:prstGeom>
              <a:ln>
                <a:solidFill>
                  <a:srgbClr val="4e4e4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2" name="Line 1516"/>
              <p:cNvSpPr/>
              <p:nvPr/>
            </p:nvSpPr>
            <p:spPr>
              <a:xfrm>
                <a:off x="6314760" y="3304440"/>
                <a:ext cx="60120" cy="7920"/>
              </a:xfrm>
              <a:prstGeom prst="line">
                <a:avLst/>
              </a:prstGeom>
              <a:ln>
                <a:solidFill>
                  <a:srgbClr val="4e4e4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3" name="Line 1517"/>
              <p:cNvSpPr/>
              <p:nvPr/>
            </p:nvSpPr>
            <p:spPr>
              <a:xfrm flipV="1">
                <a:off x="6192720" y="3282480"/>
                <a:ext cx="61200" cy="900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4" name="Line 1518"/>
              <p:cNvSpPr/>
              <p:nvPr/>
            </p:nvSpPr>
            <p:spPr>
              <a:xfrm>
                <a:off x="6253920" y="3282480"/>
                <a:ext cx="60840" cy="21960"/>
              </a:xfrm>
              <a:prstGeom prst="line">
                <a:avLst/>
              </a:prstGeom>
              <a:ln>
                <a:solidFill>
                  <a:srgbClr val="4e4e4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Line 1519"/>
              <p:cNvSpPr/>
              <p:nvPr/>
            </p:nvSpPr>
            <p:spPr>
              <a:xfrm flipV="1">
                <a:off x="6133680" y="3251520"/>
                <a:ext cx="59040" cy="6840"/>
              </a:xfrm>
              <a:prstGeom prst="line">
                <a:avLst/>
              </a:prstGeom>
              <a:ln>
                <a:solidFill>
                  <a:srgbClr val="51515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6" name="Line 1520"/>
              <p:cNvSpPr/>
              <p:nvPr/>
            </p:nvSpPr>
            <p:spPr>
              <a:xfrm>
                <a:off x="6192720" y="3251520"/>
                <a:ext cx="61200" cy="3096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7" name="Line 1521"/>
              <p:cNvSpPr/>
              <p:nvPr/>
            </p:nvSpPr>
            <p:spPr>
              <a:xfrm flipV="1">
                <a:off x="6073560" y="3205440"/>
                <a:ext cx="58320" cy="684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8" name="Line 1522"/>
              <p:cNvSpPr/>
              <p:nvPr/>
            </p:nvSpPr>
            <p:spPr>
              <a:xfrm>
                <a:off x="6131880" y="3205440"/>
                <a:ext cx="60840" cy="4608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9" name="Line 1523"/>
              <p:cNvSpPr/>
              <p:nvPr/>
            </p:nvSpPr>
            <p:spPr>
              <a:xfrm flipV="1">
                <a:off x="6012720" y="3146400"/>
                <a:ext cx="60840" cy="792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0" name="Line 1524"/>
              <p:cNvSpPr/>
              <p:nvPr/>
            </p:nvSpPr>
            <p:spPr>
              <a:xfrm>
                <a:off x="6073560" y="3146400"/>
                <a:ext cx="58320" cy="5904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1" name="Line 1525"/>
              <p:cNvSpPr/>
              <p:nvPr/>
            </p:nvSpPr>
            <p:spPr>
              <a:xfrm flipV="1">
                <a:off x="5951520" y="3076200"/>
                <a:ext cx="61200" cy="720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2" name="Line 1526"/>
              <p:cNvSpPr/>
              <p:nvPr/>
            </p:nvSpPr>
            <p:spPr>
              <a:xfrm>
                <a:off x="6012720" y="3076200"/>
                <a:ext cx="60840" cy="70200"/>
              </a:xfrm>
              <a:prstGeom prst="line">
                <a:avLst/>
              </a:prstGeom>
              <a:ln>
                <a:solidFill>
                  <a:srgbClr val="5a5a5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3" name="Line 1527"/>
              <p:cNvSpPr/>
              <p:nvPr/>
            </p:nvSpPr>
            <p:spPr>
              <a:xfrm flipV="1">
                <a:off x="5891760" y="2993040"/>
                <a:ext cx="59760" cy="828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4" name="Line 1528"/>
              <p:cNvSpPr/>
              <p:nvPr/>
            </p:nvSpPr>
            <p:spPr>
              <a:xfrm>
                <a:off x="5951520" y="2993040"/>
                <a:ext cx="61200" cy="8316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35" name="Group 1529"/>
            <p:cNvGrpSpPr/>
            <p:nvPr/>
          </p:nvGrpSpPr>
          <p:grpSpPr>
            <a:xfrm>
              <a:off x="5528160" y="2130480"/>
              <a:ext cx="1752480" cy="1181880"/>
              <a:chOff x="5528160" y="2130480"/>
              <a:chExt cx="1752480" cy="1181880"/>
            </a:xfrm>
          </p:grpSpPr>
          <p:sp>
            <p:nvSpPr>
              <p:cNvPr id="1636" name="Line 1530"/>
              <p:cNvSpPr/>
              <p:nvPr/>
            </p:nvSpPr>
            <p:spPr>
              <a:xfrm flipV="1">
                <a:off x="5830560" y="2896200"/>
                <a:ext cx="61200" cy="9000"/>
              </a:xfrm>
              <a:prstGeom prst="line">
                <a:avLst/>
              </a:prstGeom>
              <a:ln>
                <a:solidFill>
                  <a:srgbClr val="6c6c6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7" name="Line 1531"/>
              <p:cNvSpPr/>
              <p:nvPr/>
            </p:nvSpPr>
            <p:spPr>
              <a:xfrm>
                <a:off x="5891760" y="2896200"/>
                <a:ext cx="59760" cy="9684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8" name="Line 1532"/>
              <p:cNvSpPr/>
              <p:nvPr/>
            </p:nvSpPr>
            <p:spPr>
              <a:xfrm flipV="1">
                <a:off x="5771520" y="2788920"/>
                <a:ext cx="59040" cy="720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9" name="Line 1533"/>
              <p:cNvSpPr/>
              <p:nvPr/>
            </p:nvSpPr>
            <p:spPr>
              <a:xfrm>
                <a:off x="5830560" y="2788920"/>
                <a:ext cx="61200" cy="10728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0" name="Line 1534"/>
              <p:cNvSpPr/>
              <p:nvPr/>
            </p:nvSpPr>
            <p:spPr>
              <a:xfrm flipV="1">
                <a:off x="5710320" y="2667960"/>
                <a:ext cx="59040" cy="684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1" name="Line 1535"/>
              <p:cNvSpPr/>
              <p:nvPr/>
            </p:nvSpPr>
            <p:spPr>
              <a:xfrm>
                <a:off x="5769360" y="2667960"/>
                <a:ext cx="61200" cy="12096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2" name="Line 1536"/>
              <p:cNvSpPr/>
              <p:nvPr/>
            </p:nvSpPr>
            <p:spPr>
              <a:xfrm flipV="1">
                <a:off x="5650560" y="2533680"/>
                <a:ext cx="59760" cy="900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3" name="Line 1537"/>
              <p:cNvSpPr/>
              <p:nvPr/>
            </p:nvSpPr>
            <p:spPr>
              <a:xfrm>
                <a:off x="5710320" y="2533680"/>
                <a:ext cx="59040" cy="134280"/>
              </a:xfrm>
              <a:prstGeom prst="line">
                <a:avLst/>
              </a:prstGeom>
              <a:ln>
                <a:solidFill>
                  <a:srgbClr val="84848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4" name="Line 1538"/>
              <p:cNvSpPr/>
              <p:nvPr/>
            </p:nvSpPr>
            <p:spPr>
              <a:xfrm flipV="1">
                <a:off x="5589360" y="2387520"/>
                <a:ext cx="61200" cy="828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5" name="Line 1539"/>
              <p:cNvSpPr/>
              <p:nvPr/>
            </p:nvSpPr>
            <p:spPr>
              <a:xfrm>
                <a:off x="5650560" y="2387520"/>
                <a:ext cx="59760" cy="146160"/>
              </a:xfrm>
              <a:prstGeom prst="line">
                <a:avLst/>
              </a:prstGeom>
              <a:ln>
                <a:solidFill>
                  <a:srgbClr val="90909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6" name="Line 1540"/>
              <p:cNvSpPr/>
              <p:nvPr/>
            </p:nvSpPr>
            <p:spPr>
              <a:xfrm flipV="1">
                <a:off x="5528160" y="2229480"/>
                <a:ext cx="61200" cy="792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7" name="Line 1541"/>
              <p:cNvSpPr/>
              <p:nvPr/>
            </p:nvSpPr>
            <p:spPr>
              <a:xfrm>
                <a:off x="5589360" y="2229480"/>
                <a:ext cx="61200" cy="15804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8" name="Line 1542"/>
              <p:cNvSpPr/>
              <p:nvPr/>
            </p:nvSpPr>
            <p:spPr>
              <a:xfrm flipV="1">
                <a:off x="6978240" y="2682000"/>
                <a:ext cx="61200" cy="1980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9" name="Line 1543"/>
              <p:cNvSpPr/>
              <p:nvPr/>
            </p:nvSpPr>
            <p:spPr>
              <a:xfrm flipH="1">
                <a:off x="7039440" y="2551680"/>
                <a:ext cx="60840" cy="2124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0" name="Line 1544"/>
              <p:cNvSpPr/>
              <p:nvPr/>
            </p:nvSpPr>
            <p:spPr>
              <a:xfrm flipV="1">
                <a:off x="7039440" y="2551680"/>
                <a:ext cx="60840" cy="13032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1" name="Line 1545"/>
              <p:cNvSpPr/>
              <p:nvPr/>
            </p:nvSpPr>
            <p:spPr>
              <a:xfrm flipV="1">
                <a:off x="6918480" y="2799000"/>
                <a:ext cx="59760" cy="2016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2" name="Line 1546"/>
              <p:cNvSpPr/>
              <p:nvPr/>
            </p:nvSpPr>
            <p:spPr>
              <a:xfrm flipV="1">
                <a:off x="6978240" y="2682000"/>
                <a:ext cx="61200" cy="11700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3" name="Line 1547"/>
              <p:cNvSpPr/>
              <p:nvPr/>
            </p:nvSpPr>
            <p:spPr>
              <a:xfrm flipV="1">
                <a:off x="6859440" y="2904120"/>
                <a:ext cx="59040" cy="201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4" name="Line 1548"/>
              <p:cNvSpPr/>
              <p:nvPr/>
            </p:nvSpPr>
            <p:spPr>
              <a:xfrm flipV="1">
                <a:off x="6918480" y="2799000"/>
                <a:ext cx="59760" cy="1051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5" name="Line 1549"/>
              <p:cNvSpPr/>
              <p:nvPr/>
            </p:nvSpPr>
            <p:spPr>
              <a:xfrm flipV="1">
                <a:off x="6798240" y="2997360"/>
                <a:ext cx="59040" cy="1980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6" name="Line 1550"/>
              <p:cNvSpPr/>
              <p:nvPr/>
            </p:nvSpPr>
            <p:spPr>
              <a:xfrm flipV="1">
                <a:off x="6857280" y="2904120"/>
                <a:ext cx="61200" cy="9324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7" name="Line 1551"/>
              <p:cNvSpPr/>
              <p:nvPr/>
            </p:nvSpPr>
            <p:spPr>
              <a:xfrm flipV="1">
                <a:off x="6737040" y="3076200"/>
                <a:ext cx="61200" cy="20160"/>
              </a:xfrm>
              <a:prstGeom prst="line">
                <a:avLst/>
              </a:prstGeom>
              <a:ln>
                <a:solidFill>
                  <a:srgbClr val="6c6c6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8" name="Line 1552"/>
              <p:cNvSpPr/>
              <p:nvPr/>
            </p:nvSpPr>
            <p:spPr>
              <a:xfrm flipV="1">
                <a:off x="6798240" y="2997360"/>
                <a:ext cx="59040" cy="7884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9" name="Line 1553"/>
              <p:cNvSpPr/>
              <p:nvPr/>
            </p:nvSpPr>
            <p:spPr>
              <a:xfrm flipV="1">
                <a:off x="6677280" y="3143520"/>
                <a:ext cx="59760" cy="2088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0" name="Line 1554"/>
              <p:cNvSpPr/>
              <p:nvPr/>
            </p:nvSpPr>
            <p:spPr>
              <a:xfrm flipV="1">
                <a:off x="6737040" y="3076200"/>
                <a:ext cx="61200" cy="67320"/>
              </a:xfrm>
              <a:prstGeom prst="line">
                <a:avLst/>
              </a:prstGeom>
              <a:ln>
                <a:solidFill>
                  <a:srgbClr val="68686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1" name="Line 1555"/>
              <p:cNvSpPr/>
              <p:nvPr/>
            </p:nvSpPr>
            <p:spPr>
              <a:xfrm flipV="1">
                <a:off x="6616080" y="3198240"/>
                <a:ext cx="61200" cy="2124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2" name="Line 1556"/>
              <p:cNvSpPr/>
              <p:nvPr/>
            </p:nvSpPr>
            <p:spPr>
              <a:xfrm flipV="1">
                <a:off x="6677280" y="3143520"/>
                <a:ext cx="59760" cy="5472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3" name="Line 1557"/>
              <p:cNvSpPr/>
              <p:nvPr/>
            </p:nvSpPr>
            <p:spPr>
              <a:xfrm flipV="1">
                <a:off x="6555240" y="3240360"/>
                <a:ext cx="60840" cy="2124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4" name="Line 1558"/>
              <p:cNvSpPr/>
              <p:nvPr/>
            </p:nvSpPr>
            <p:spPr>
              <a:xfrm flipV="1">
                <a:off x="6616080" y="3198240"/>
                <a:ext cx="61200" cy="421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5" name="Line 1559"/>
              <p:cNvSpPr/>
              <p:nvPr/>
            </p:nvSpPr>
            <p:spPr>
              <a:xfrm flipV="1">
                <a:off x="6496920" y="3270600"/>
                <a:ext cx="58320" cy="1980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6" name="Line 1560"/>
              <p:cNvSpPr/>
              <p:nvPr/>
            </p:nvSpPr>
            <p:spPr>
              <a:xfrm flipV="1">
                <a:off x="6555240" y="3240360"/>
                <a:ext cx="60840" cy="30240"/>
              </a:xfrm>
              <a:prstGeom prst="line">
                <a:avLst/>
              </a:prstGeom>
              <a:ln>
                <a:solidFill>
                  <a:srgbClr val="56565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7" name="Line 1561"/>
              <p:cNvSpPr/>
              <p:nvPr/>
            </p:nvSpPr>
            <p:spPr>
              <a:xfrm flipV="1">
                <a:off x="6436080" y="3286440"/>
                <a:ext cx="59040" cy="21240"/>
              </a:xfrm>
              <a:prstGeom prst="line">
                <a:avLst/>
              </a:prstGeom>
              <a:ln>
                <a:solidFill>
                  <a:srgbClr val="51515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8" name="Line 1562"/>
              <p:cNvSpPr/>
              <p:nvPr/>
            </p:nvSpPr>
            <p:spPr>
              <a:xfrm flipV="1">
                <a:off x="6495120" y="3270600"/>
                <a:ext cx="60120" cy="1584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9" name="Line 1563"/>
              <p:cNvSpPr/>
              <p:nvPr/>
            </p:nvSpPr>
            <p:spPr>
              <a:xfrm flipV="1">
                <a:off x="6374880" y="3291480"/>
                <a:ext cx="61200" cy="2088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0" name="Line 1564"/>
              <p:cNvSpPr/>
              <p:nvPr/>
            </p:nvSpPr>
            <p:spPr>
              <a:xfrm flipV="1">
                <a:off x="6436080" y="3286440"/>
                <a:ext cx="59040" cy="504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1" name="Line 1565"/>
              <p:cNvSpPr/>
              <p:nvPr/>
            </p:nvSpPr>
            <p:spPr>
              <a:xfrm flipV="1">
                <a:off x="6314760" y="3282480"/>
                <a:ext cx="60120" cy="21960"/>
              </a:xfrm>
              <a:prstGeom prst="line">
                <a:avLst/>
              </a:prstGeom>
              <a:ln>
                <a:solidFill>
                  <a:srgbClr val="4e4e4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2" name="Line 1566"/>
              <p:cNvSpPr/>
              <p:nvPr/>
            </p:nvSpPr>
            <p:spPr>
              <a:xfrm>
                <a:off x="6374880" y="3282480"/>
                <a:ext cx="61200" cy="900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3" name="Line 1567"/>
              <p:cNvSpPr/>
              <p:nvPr/>
            </p:nvSpPr>
            <p:spPr>
              <a:xfrm flipV="1">
                <a:off x="6253920" y="3262320"/>
                <a:ext cx="60840" cy="2016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4" name="Line 1568"/>
              <p:cNvSpPr/>
              <p:nvPr/>
            </p:nvSpPr>
            <p:spPr>
              <a:xfrm>
                <a:off x="6314760" y="3262320"/>
                <a:ext cx="60120" cy="2016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5" name="Line 1569"/>
              <p:cNvSpPr/>
              <p:nvPr/>
            </p:nvSpPr>
            <p:spPr>
              <a:xfrm flipV="1">
                <a:off x="6192720" y="3229560"/>
                <a:ext cx="61200" cy="21960"/>
              </a:xfrm>
              <a:prstGeom prst="line">
                <a:avLst/>
              </a:prstGeom>
              <a:ln>
                <a:solidFill>
                  <a:srgbClr val="51515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6" name="Line 1570"/>
              <p:cNvSpPr/>
              <p:nvPr/>
            </p:nvSpPr>
            <p:spPr>
              <a:xfrm>
                <a:off x="6253920" y="3229560"/>
                <a:ext cx="60840" cy="3276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7" name="Line 1571"/>
              <p:cNvSpPr/>
              <p:nvPr/>
            </p:nvSpPr>
            <p:spPr>
              <a:xfrm flipV="1">
                <a:off x="6131880" y="3184560"/>
                <a:ext cx="60840" cy="2088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8" name="Line 1572"/>
              <p:cNvSpPr/>
              <p:nvPr/>
            </p:nvSpPr>
            <p:spPr>
              <a:xfrm>
                <a:off x="6192720" y="3184560"/>
                <a:ext cx="61200" cy="4500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9" name="Line 1573"/>
              <p:cNvSpPr/>
              <p:nvPr/>
            </p:nvSpPr>
            <p:spPr>
              <a:xfrm flipV="1">
                <a:off x="6073560" y="3126240"/>
                <a:ext cx="58320" cy="2016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0" name="Line 1574"/>
              <p:cNvSpPr/>
              <p:nvPr/>
            </p:nvSpPr>
            <p:spPr>
              <a:xfrm>
                <a:off x="6131880" y="3126240"/>
                <a:ext cx="60840" cy="58320"/>
              </a:xfrm>
              <a:prstGeom prst="line">
                <a:avLst/>
              </a:prstGeom>
              <a:ln>
                <a:solidFill>
                  <a:srgbClr val="56565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1" name="Line 1575"/>
              <p:cNvSpPr/>
              <p:nvPr/>
            </p:nvSpPr>
            <p:spPr>
              <a:xfrm flipV="1">
                <a:off x="6012720" y="3055320"/>
                <a:ext cx="60840" cy="2088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2" name="Line 1576"/>
              <p:cNvSpPr/>
              <p:nvPr/>
            </p:nvSpPr>
            <p:spPr>
              <a:xfrm>
                <a:off x="6073560" y="3055320"/>
                <a:ext cx="58320" cy="709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3" name="Line 1577"/>
              <p:cNvSpPr/>
              <p:nvPr/>
            </p:nvSpPr>
            <p:spPr>
              <a:xfrm flipV="1">
                <a:off x="5951520" y="2971080"/>
                <a:ext cx="61200" cy="2196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4" name="Line 1578"/>
              <p:cNvSpPr/>
              <p:nvPr/>
            </p:nvSpPr>
            <p:spPr>
              <a:xfrm>
                <a:off x="6012720" y="2971080"/>
                <a:ext cx="60840" cy="8424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5" name="Line 1579"/>
              <p:cNvSpPr/>
              <p:nvPr/>
            </p:nvSpPr>
            <p:spPr>
              <a:xfrm flipV="1">
                <a:off x="5891760" y="2876040"/>
                <a:ext cx="59760" cy="20160"/>
              </a:xfrm>
              <a:prstGeom prst="line">
                <a:avLst/>
              </a:prstGeom>
              <a:ln>
                <a:solidFill>
                  <a:srgbClr val="6c6c6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6" name="Line 1580"/>
              <p:cNvSpPr/>
              <p:nvPr/>
            </p:nvSpPr>
            <p:spPr>
              <a:xfrm>
                <a:off x="5951520" y="2876040"/>
                <a:ext cx="61200" cy="95040"/>
              </a:xfrm>
              <a:prstGeom prst="line">
                <a:avLst/>
              </a:prstGeom>
              <a:ln>
                <a:solidFill>
                  <a:srgbClr val="68686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7" name="Line 1581"/>
              <p:cNvSpPr/>
              <p:nvPr/>
            </p:nvSpPr>
            <p:spPr>
              <a:xfrm flipV="1">
                <a:off x="5830560" y="2766960"/>
                <a:ext cx="61200" cy="2196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8" name="Line 1582"/>
              <p:cNvSpPr/>
              <p:nvPr/>
            </p:nvSpPr>
            <p:spPr>
              <a:xfrm>
                <a:off x="5891760" y="2766960"/>
                <a:ext cx="59760" cy="10908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9" name="Line 1583"/>
              <p:cNvSpPr/>
              <p:nvPr/>
            </p:nvSpPr>
            <p:spPr>
              <a:xfrm flipV="1">
                <a:off x="5769360" y="2646720"/>
                <a:ext cx="61200" cy="2124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0" name="Line 1584"/>
              <p:cNvSpPr/>
              <p:nvPr/>
            </p:nvSpPr>
            <p:spPr>
              <a:xfrm>
                <a:off x="5830560" y="2646720"/>
                <a:ext cx="61200" cy="12024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1" name="Line 1585"/>
              <p:cNvSpPr/>
              <p:nvPr/>
            </p:nvSpPr>
            <p:spPr>
              <a:xfrm flipV="1">
                <a:off x="5710320" y="2512800"/>
                <a:ext cx="59040" cy="2088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2" name="Line 1586"/>
              <p:cNvSpPr/>
              <p:nvPr/>
            </p:nvSpPr>
            <p:spPr>
              <a:xfrm>
                <a:off x="5769360" y="2512800"/>
                <a:ext cx="61200" cy="1339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3" name="Line 1587"/>
              <p:cNvSpPr/>
              <p:nvPr/>
            </p:nvSpPr>
            <p:spPr>
              <a:xfrm flipV="1">
                <a:off x="5650560" y="2367720"/>
                <a:ext cx="59760" cy="1980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4" name="Line 1588"/>
              <p:cNvSpPr/>
              <p:nvPr/>
            </p:nvSpPr>
            <p:spPr>
              <a:xfrm>
                <a:off x="5710320" y="2367720"/>
                <a:ext cx="59040" cy="1450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5" name="Line 1589"/>
              <p:cNvSpPr/>
              <p:nvPr/>
            </p:nvSpPr>
            <p:spPr>
              <a:xfrm flipV="1">
                <a:off x="5589360" y="2209320"/>
                <a:ext cx="61200" cy="2016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6" name="Line 1590"/>
              <p:cNvSpPr/>
              <p:nvPr/>
            </p:nvSpPr>
            <p:spPr>
              <a:xfrm>
                <a:off x="5650560" y="2209320"/>
                <a:ext cx="59760" cy="15840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7" name="Line 1591"/>
              <p:cNvSpPr/>
              <p:nvPr/>
            </p:nvSpPr>
            <p:spPr>
              <a:xfrm flipV="1">
                <a:off x="7039440" y="2647800"/>
                <a:ext cx="60840" cy="3420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8" name="Line 1592"/>
              <p:cNvSpPr/>
              <p:nvPr/>
            </p:nvSpPr>
            <p:spPr>
              <a:xfrm flipH="1">
                <a:off x="7100280" y="2519640"/>
                <a:ext cx="60120" cy="3204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9" name="Line 1593"/>
              <p:cNvSpPr/>
              <p:nvPr/>
            </p:nvSpPr>
            <p:spPr>
              <a:xfrm flipV="1">
                <a:off x="7100280" y="2519640"/>
                <a:ext cx="60120" cy="12816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0" name="Line 1594"/>
              <p:cNvSpPr/>
              <p:nvPr/>
            </p:nvSpPr>
            <p:spPr>
              <a:xfrm flipV="1">
                <a:off x="6978240" y="2765880"/>
                <a:ext cx="61200" cy="33120"/>
              </a:xfrm>
              <a:prstGeom prst="line">
                <a:avLst/>
              </a:prstGeom>
              <a:ln>
                <a:solidFill>
                  <a:srgbClr val="8c8c8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1" name="Line 1595"/>
              <p:cNvSpPr/>
              <p:nvPr/>
            </p:nvSpPr>
            <p:spPr>
              <a:xfrm flipV="1">
                <a:off x="7039440" y="2647800"/>
                <a:ext cx="60840" cy="11808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2" name="Line 1596"/>
              <p:cNvSpPr/>
              <p:nvPr/>
            </p:nvSpPr>
            <p:spPr>
              <a:xfrm flipV="1">
                <a:off x="6918480" y="2869920"/>
                <a:ext cx="59760" cy="34200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3" name="Line 1597"/>
              <p:cNvSpPr/>
              <p:nvPr/>
            </p:nvSpPr>
            <p:spPr>
              <a:xfrm flipV="1">
                <a:off x="6978240" y="2765880"/>
                <a:ext cx="61200" cy="10404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4" name="Line 1598"/>
              <p:cNvSpPr/>
              <p:nvPr/>
            </p:nvSpPr>
            <p:spPr>
              <a:xfrm flipV="1">
                <a:off x="6857280" y="2964240"/>
                <a:ext cx="61200" cy="3312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5" name="Line 1599"/>
              <p:cNvSpPr/>
              <p:nvPr/>
            </p:nvSpPr>
            <p:spPr>
              <a:xfrm flipV="1">
                <a:off x="6918480" y="2869920"/>
                <a:ext cx="59760" cy="9432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6" name="Line 1600"/>
              <p:cNvSpPr/>
              <p:nvPr/>
            </p:nvSpPr>
            <p:spPr>
              <a:xfrm flipV="1">
                <a:off x="6798240" y="3043440"/>
                <a:ext cx="59040" cy="3276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7" name="Line 1601"/>
              <p:cNvSpPr/>
              <p:nvPr/>
            </p:nvSpPr>
            <p:spPr>
              <a:xfrm flipV="1">
                <a:off x="6857280" y="2964240"/>
                <a:ext cx="61200" cy="79200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8" name="Line 1602"/>
              <p:cNvSpPr/>
              <p:nvPr/>
            </p:nvSpPr>
            <p:spPr>
              <a:xfrm flipV="1">
                <a:off x="6737040" y="3110400"/>
                <a:ext cx="61200" cy="33120"/>
              </a:xfrm>
              <a:prstGeom prst="line">
                <a:avLst/>
              </a:prstGeom>
              <a:ln>
                <a:solidFill>
                  <a:srgbClr val="65656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9" name="Line 1603"/>
              <p:cNvSpPr/>
              <p:nvPr/>
            </p:nvSpPr>
            <p:spPr>
              <a:xfrm flipV="1">
                <a:off x="6798240" y="3043440"/>
                <a:ext cx="59040" cy="6696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Line 1604"/>
              <p:cNvSpPr/>
              <p:nvPr/>
            </p:nvSpPr>
            <p:spPr>
              <a:xfrm flipV="1">
                <a:off x="6677280" y="3165480"/>
                <a:ext cx="59760" cy="32760"/>
              </a:xfrm>
              <a:prstGeom prst="line">
                <a:avLst/>
              </a:prstGeom>
              <a:ln>
                <a:solidFill>
                  <a:srgbClr val="5e5e5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1" name="Line 1605"/>
              <p:cNvSpPr/>
              <p:nvPr/>
            </p:nvSpPr>
            <p:spPr>
              <a:xfrm flipV="1">
                <a:off x="6737040" y="3110400"/>
                <a:ext cx="61200" cy="55080"/>
              </a:xfrm>
              <a:prstGeom prst="line">
                <a:avLst/>
              </a:prstGeom>
              <a:ln>
                <a:solidFill>
                  <a:srgbClr val="63636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2" name="Line 1606"/>
              <p:cNvSpPr/>
              <p:nvPr/>
            </p:nvSpPr>
            <p:spPr>
              <a:xfrm flipV="1">
                <a:off x="6616080" y="3207600"/>
                <a:ext cx="61200" cy="3276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3" name="Line 1607"/>
              <p:cNvSpPr/>
              <p:nvPr/>
            </p:nvSpPr>
            <p:spPr>
              <a:xfrm flipV="1">
                <a:off x="6677280" y="3165480"/>
                <a:ext cx="59760" cy="4212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4" name="Line 1608"/>
              <p:cNvSpPr/>
              <p:nvPr/>
            </p:nvSpPr>
            <p:spPr>
              <a:xfrm flipV="1">
                <a:off x="6555240" y="3237480"/>
                <a:ext cx="60840" cy="3312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5" name="Line 1609"/>
              <p:cNvSpPr/>
              <p:nvPr/>
            </p:nvSpPr>
            <p:spPr>
              <a:xfrm flipV="1">
                <a:off x="6616080" y="3207600"/>
                <a:ext cx="61200" cy="2988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6" name="Line 1610"/>
              <p:cNvSpPr/>
              <p:nvPr/>
            </p:nvSpPr>
            <p:spPr>
              <a:xfrm flipV="1">
                <a:off x="6495120" y="3253320"/>
                <a:ext cx="60120" cy="3312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7" name="Line 1611"/>
              <p:cNvSpPr/>
              <p:nvPr/>
            </p:nvSpPr>
            <p:spPr>
              <a:xfrm flipV="1">
                <a:off x="6555240" y="3237480"/>
                <a:ext cx="60840" cy="1584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8" name="Line 1612"/>
              <p:cNvSpPr/>
              <p:nvPr/>
            </p:nvSpPr>
            <p:spPr>
              <a:xfrm flipV="1">
                <a:off x="6436080" y="3258360"/>
                <a:ext cx="59040" cy="3312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9" name="Line 1613"/>
              <p:cNvSpPr/>
              <p:nvPr/>
            </p:nvSpPr>
            <p:spPr>
              <a:xfrm flipV="1">
                <a:off x="6495120" y="3253320"/>
                <a:ext cx="60120" cy="504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0" name="Line 1614"/>
              <p:cNvSpPr/>
              <p:nvPr/>
            </p:nvSpPr>
            <p:spPr>
              <a:xfrm flipV="1">
                <a:off x="6374880" y="3249360"/>
                <a:ext cx="61200" cy="3312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1" name="Line 1615"/>
              <p:cNvSpPr/>
              <p:nvPr/>
            </p:nvSpPr>
            <p:spPr>
              <a:xfrm>
                <a:off x="6436080" y="3249360"/>
                <a:ext cx="59040" cy="9000"/>
              </a:xfrm>
              <a:prstGeom prst="line">
                <a:avLst/>
              </a:prstGeom>
              <a:ln>
                <a:solidFill>
                  <a:srgbClr val="51515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2" name="Line 1616"/>
              <p:cNvSpPr/>
              <p:nvPr/>
            </p:nvSpPr>
            <p:spPr>
              <a:xfrm flipV="1">
                <a:off x="6314760" y="3229560"/>
                <a:ext cx="60120" cy="3276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3" name="Line 1617"/>
              <p:cNvSpPr/>
              <p:nvPr/>
            </p:nvSpPr>
            <p:spPr>
              <a:xfrm>
                <a:off x="6374880" y="3229560"/>
                <a:ext cx="61200" cy="19800"/>
              </a:xfrm>
              <a:prstGeom prst="line">
                <a:avLst/>
              </a:prstGeom>
              <a:ln>
                <a:solidFill>
                  <a:srgbClr val="51515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4" name="Line 1618"/>
              <p:cNvSpPr/>
              <p:nvPr/>
            </p:nvSpPr>
            <p:spPr>
              <a:xfrm flipV="1">
                <a:off x="6253920" y="3196440"/>
                <a:ext cx="60840" cy="3312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5" name="Line 1619"/>
              <p:cNvSpPr/>
              <p:nvPr/>
            </p:nvSpPr>
            <p:spPr>
              <a:xfrm>
                <a:off x="6314760" y="3196440"/>
                <a:ext cx="60120" cy="3312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6" name="Line 1620"/>
              <p:cNvSpPr/>
              <p:nvPr/>
            </p:nvSpPr>
            <p:spPr>
              <a:xfrm flipV="1">
                <a:off x="6192720" y="3151440"/>
                <a:ext cx="61200" cy="3312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7" name="Line 1621"/>
              <p:cNvSpPr/>
              <p:nvPr/>
            </p:nvSpPr>
            <p:spPr>
              <a:xfrm>
                <a:off x="6253920" y="3151440"/>
                <a:ext cx="60840" cy="4500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8" name="Line 1622"/>
              <p:cNvSpPr/>
              <p:nvPr/>
            </p:nvSpPr>
            <p:spPr>
              <a:xfrm flipV="1">
                <a:off x="6131880" y="3092400"/>
                <a:ext cx="60840" cy="3384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9" name="Line 1623"/>
              <p:cNvSpPr/>
              <p:nvPr/>
            </p:nvSpPr>
            <p:spPr>
              <a:xfrm>
                <a:off x="6192720" y="3092400"/>
                <a:ext cx="61200" cy="5904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0" name="Line 1624"/>
              <p:cNvSpPr/>
              <p:nvPr/>
            </p:nvSpPr>
            <p:spPr>
              <a:xfrm flipV="1">
                <a:off x="6073560" y="3022200"/>
                <a:ext cx="58320" cy="33120"/>
              </a:xfrm>
              <a:prstGeom prst="line">
                <a:avLst/>
              </a:prstGeom>
              <a:ln>
                <a:solidFill>
                  <a:srgbClr val="5e5e5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1" name="Line 1625"/>
              <p:cNvSpPr/>
              <p:nvPr/>
            </p:nvSpPr>
            <p:spPr>
              <a:xfrm>
                <a:off x="6131880" y="3022200"/>
                <a:ext cx="60840" cy="7020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2" name="Line 1626"/>
              <p:cNvSpPr/>
              <p:nvPr/>
            </p:nvSpPr>
            <p:spPr>
              <a:xfrm flipV="1">
                <a:off x="6012720" y="2938320"/>
                <a:ext cx="60840" cy="32760"/>
              </a:xfrm>
              <a:prstGeom prst="line">
                <a:avLst/>
              </a:prstGeom>
              <a:ln>
                <a:solidFill>
                  <a:srgbClr val="65656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3" name="Line 1627"/>
              <p:cNvSpPr/>
              <p:nvPr/>
            </p:nvSpPr>
            <p:spPr>
              <a:xfrm>
                <a:off x="6073560" y="2938320"/>
                <a:ext cx="58320" cy="83880"/>
              </a:xfrm>
              <a:prstGeom prst="line">
                <a:avLst/>
              </a:prstGeom>
              <a:ln>
                <a:solidFill>
                  <a:srgbClr val="63636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4" name="Line 1628"/>
              <p:cNvSpPr/>
              <p:nvPr/>
            </p:nvSpPr>
            <p:spPr>
              <a:xfrm flipV="1">
                <a:off x="5951520" y="2842200"/>
                <a:ext cx="61200" cy="338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5" name="Line 1629"/>
              <p:cNvSpPr/>
              <p:nvPr/>
            </p:nvSpPr>
            <p:spPr>
              <a:xfrm>
                <a:off x="6012720" y="2842200"/>
                <a:ext cx="60840" cy="9612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6" name="Line 1630"/>
              <p:cNvSpPr/>
              <p:nvPr/>
            </p:nvSpPr>
            <p:spPr>
              <a:xfrm flipV="1">
                <a:off x="5891760" y="2733840"/>
                <a:ext cx="59760" cy="3312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7" name="Line 1631"/>
              <p:cNvSpPr/>
              <p:nvPr/>
            </p:nvSpPr>
            <p:spPr>
              <a:xfrm>
                <a:off x="5951520" y="2733840"/>
                <a:ext cx="61200" cy="108360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8" name="Line 1632"/>
              <p:cNvSpPr/>
              <p:nvPr/>
            </p:nvSpPr>
            <p:spPr>
              <a:xfrm flipV="1">
                <a:off x="5830560" y="2613960"/>
                <a:ext cx="61200" cy="32760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9" name="Line 1633"/>
              <p:cNvSpPr/>
              <p:nvPr/>
            </p:nvSpPr>
            <p:spPr>
              <a:xfrm>
                <a:off x="5891760" y="2613960"/>
                <a:ext cx="59760" cy="11988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0" name="Line 1634"/>
              <p:cNvSpPr/>
              <p:nvPr/>
            </p:nvSpPr>
            <p:spPr>
              <a:xfrm flipV="1">
                <a:off x="5769360" y="2479680"/>
                <a:ext cx="61200" cy="33120"/>
              </a:xfrm>
              <a:prstGeom prst="line">
                <a:avLst/>
              </a:prstGeom>
              <a:ln>
                <a:solidFill>
                  <a:srgbClr val="8c8c8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1" name="Line 1635"/>
              <p:cNvSpPr/>
              <p:nvPr/>
            </p:nvSpPr>
            <p:spPr>
              <a:xfrm>
                <a:off x="5830560" y="2479680"/>
                <a:ext cx="61200" cy="13428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2" name="Line 1636"/>
              <p:cNvSpPr/>
              <p:nvPr/>
            </p:nvSpPr>
            <p:spPr>
              <a:xfrm flipV="1">
                <a:off x="5710320" y="2334600"/>
                <a:ext cx="59040" cy="3312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3" name="Line 1637"/>
              <p:cNvSpPr/>
              <p:nvPr/>
            </p:nvSpPr>
            <p:spPr>
              <a:xfrm>
                <a:off x="5769360" y="2334600"/>
                <a:ext cx="61200" cy="14508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4" name="Line 1638"/>
              <p:cNvSpPr/>
              <p:nvPr/>
            </p:nvSpPr>
            <p:spPr>
              <a:xfrm flipV="1">
                <a:off x="5650560" y="2175480"/>
                <a:ext cx="59760" cy="3384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5" name="Line 1639"/>
              <p:cNvSpPr/>
              <p:nvPr/>
            </p:nvSpPr>
            <p:spPr>
              <a:xfrm>
                <a:off x="5710320" y="2175480"/>
                <a:ext cx="59040" cy="15912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6" name="Line 1640"/>
              <p:cNvSpPr/>
              <p:nvPr/>
            </p:nvSpPr>
            <p:spPr>
              <a:xfrm flipV="1">
                <a:off x="7100280" y="2603880"/>
                <a:ext cx="59040" cy="43920"/>
              </a:xfrm>
              <a:prstGeom prst="line">
                <a:avLst/>
              </a:prstGeom>
              <a:ln>
                <a:solidFill>
                  <a:srgbClr val="9b9b9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7" name="Line 1641"/>
              <p:cNvSpPr/>
              <p:nvPr/>
            </p:nvSpPr>
            <p:spPr>
              <a:xfrm flipH="1">
                <a:off x="7160400" y="2473560"/>
                <a:ext cx="59040" cy="46080"/>
              </a:xfrm>
              <a:prstGeom prst="line">
                <a:avLst/>
              </a:prstGeom>
              <a:ln>
                <a:solidFill>
                  <a:srgbClr val="a8a8a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8" name="Line 1642"/>
              <p:cNvSpPr/>
              <p:nvPr/>
            </p:nvSpPr>
            <p:spPr>
              <a:xfrm flipV="1">
                <a:off x="7159320" y="2473560"/>
                <a:ext cx="60120" cy="13032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9" name="Line 1643"/>
              <p:cNvSpPr/>
              <p:nvPr/>
            </p:nvSpPr>
            <p:spPr>
              <a:xfrm flipV="1">
                <a:off x="7039440" y="2719800"/>
                <a:ext cx="60840" cy="4608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0" name="Line 1644"/>
              <p:cNvSpPr/>
              <p:nvPr/>
            </p:nvSpPr>
            <p:spPr>
              <a:xfrm flipV="1">
                <a:off x="7100280" y="2603880"/>
                <a:ext cx="59040" cy="11592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1" name="Line 1645"/>
              <p:cNvSpPr/>
              <p:nvPr/>
            </p:nvSpPr>
            <p:spPr>
              <a:xfrm flipV="1">
                <a:off x="6978240" y="2826000"/>
                <a:ext cx="61200" cy="4392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2" name="Line 1646"/>
              <p:cNvSpPr/>
              <p:nvPr/>
            </p:nvSpPr>
            <p:spPr>
              <a:xfrm flipV="1">
                <a:off x="7039440" y="2719800"/>
                <a:ext cx="60840" cy="10620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3" name="Line 1647"/>
              <p:cNvSpPr/>
              <p:nvPr/>
            </p:nvSpPr>
            <p:spPr>
              <a:xfrm flipV="1">
                <a:off x="6918480" y="2918160"/>
                <a:ext cx="59760" cy="4608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4" name="Line 1648"/>
              <p:cNvSpPr/>
              <p:nvPr/>
            </p:nvSpPr>
            <p:spPr>
              <a:xfrm flipV="1">
                <a:off x="6978240" y="2826000"/>
                <a:ext cx="61200" cy="921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5" name="Line 1649"/>
              <p:cNvSpPr/>
              <p:nvPr/>
            </p:nvSpPr>
            <p:spPr>
              <a:xfrm flipV="1">
                <a:off x="6857280" y="2997360"/>
                <a:ext cx="61200" cy="460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6" name="Line 1650"/>
              <p:cNvSpPr/>
              <p:nvPr/>
            </p:nvSpPr>
            <p:spPr>
              <a:xfrm flipV="1">
                <a:off x="6918480" y="2918160"/>
                <a:ext cx="59760" cy="7920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7" name="Line 1651"/>
              <p:cNvSpPr/>
              <p:nvPr/>
            </p:nvSpPr>
            <p:spPr>
              <a:xfrm flipV="1">
                <a:off x="6798240" y="3064320"/>
                <a:ext cx="59040" cy="4608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8" name="Line 1652"/>
              <p:cNvSpPr/>
              <p:nvPr/>
            </p:nvSpPr>
            <p:spPr>
              <a:xfrm flipV="1">
                <a:off x="6857280" y="2997360"/>
                <a:ext cx="61200" cy="6696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9" name="Line 1653"/>
              <p:cNvSpPr/>
              <p:nvPr/>
            </p:nvSpPr>
            <p:spPr>
              <a:xfrm flipV="1">
                <a:off x="6737040" y="3119400"/>
                <a:ext cx="59040" cy="4608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0" name="Line 1654"/>
              <p:cNvSpPr/>
              <p:nvPr/>
            </p:nvSpPr>
            <p:spPr>
              <a:xfrm flipV="1">
                <a:off x="6796080" y="3064320"/>
                <a:ext cx="61200" cy="55080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1" name="Line 1655"/>
              <p:cNvSpPr/>
              <p:nvPr/>
            </p:nvSpPr>
            <p:spPr>
              <a:xfrm flipV="1">
                <a:off x="6677280" y="3161520"/>
                <a:ext cx="59760" cy="4608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2" name="Line 1656"/>
              <p:cNvSpPr/>
              <p:nvPr/>
            </p:nvSpPr>
            <p:spPr>
              <a:xfrm flipV="1">
                <a:off x="6737040" y="3119400"/>
                <a:ext cx="59040" cy="4212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3" name="Line 1657"/>
              <p:cNvSpPr/>
              <p:nvPr/>
            </p:nvSpPr>
            <p:spPr>
              <a:xfrm flipV="1">
                <a:off x="6616080" y="3191400"/>
                <a:ext cx="61200" cy="46080"/>
              </a:xfrm>
              <a:prstGeom prst="line">
                <a:avLst/>
              </a:prstGeom>
              <a:ln>
                <a:solidFill>
                  <a:srgbClr val="57575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4" name="Line 1658"/>
              <p:cNvSpPr/>
              <p:nvPr/>
            </p:nvSpPr>
            <p:spPr>
              <a:xfrm flipV="1">
                <a:off x="6677280" y="3161520"/>
                <a:ext cx="59760" cy="2988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5" name="Line 1659"/>
              <p:cNvSpPr/>
              <p:nvPr/>
            </p:nvSpPr>
            <p:spPr>
              <a:xfrm flipV="1">
                <a:off x="6555240" y="3207600"/>
                <a:ext cx="60840" cy="4572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6" name="Line 1660"/>
              <p:cNvSpPr/>
              <p:nvPr/>
            </p:nvSpPr>
            <p:spPr>
              <a:xfrm flipV="1">
                <a:off x="6616080" y="3191400"/>
                <a:ext cx="61200" cy="16200"/>
              </a:xfrm>
              <a:prstGeom prst="line">
                <a:avLst/>
              </a:prstGeom>
              <a:ln>
                <a:solidFill>
                  <a:srgbClr val="57575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7" name="Line 1661"/>
              <p:cNvSpPr/>
              <p:nvPr/>
            </p:nvSpPr>
            <p:spPr>
              <a:xfrm flipV="1">
                <a:off x="6495120" y="3212280"/>
                <a:ext cx="60120" cy="4608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8" name="Line 1662"/>
              <p:cNvSpPr/>
              <p:nvPr/>
            </p:nvSpPr>
            <p:spPr>
              <a:xfrm flipV="1">
                <a:off x="6555240" y="3207600"/>
                <a:ext cx="60840" cy="468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9" name="Line 1663"/>
              <p:cNvSpPr/>
              <p:nvPr/>
            </p:nvSpPr>
            <p:spPr>
              <a:xfrm flipV="1">
                <a:off x="6436080" y="3205440"/>
                <a:ext cx="59040" cy="4392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0" name="Line 1664"/>
              <p:cNvSpPr/>
              <p:nvPr/>
            </p:nvSpPr>
            <p:spPr>
              <a:xfrm>
                <a:off x="6495120" y="3205440"/>
                <a:ext cx="60120" cy="684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1" name="Line 1665"/>
              <p:cNvSpPr/>
              <p:nvPr/>
            </p:nvSpPr>
            <p:spPr>
              <a:xfrm flipV="1">
                <a:off x="6374880" y="3184560"/>
                <a:ext cx="59040" cy="45000"/>
              </a:xfrm>
              <a:prstGeom prst="line">
                <a:avLst/>
              </a:prstGeom>
              <a:ln>
                <a:solidFill>
                  <a:srgbClr val="52525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2" name="Line 1666"/>
              <p:cNvSpPr/>
              <p:nvPr/>
            </p:nvSpPr>
            <p:spPr>
              <a:xfrm>
                <a:off x="6433920" y="3184560"/>
                <a:ext cx="61200" cy="2088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3" name="Line 1667"/>
              <p:cNvSpPr/>
              <p:nvPr/>
            </p:nvSpPr>
            <p:spPr>
              <a:xfrm flipV="1">
                <a:off x="6314760" y="3151440"/>
                <a:ext cx="60120" cy="45000"/>
              </a:xfrm>
              <a:prstGeom prst="line">
                <a:avLst/>
              </a:prstGeom>
              <a:ln>
                <a:solidFill>
                  <a:srgbClr val="54545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4" name="Line 1668"/>
              <p:cNvSpPr/>
              <p:nvPr/>
            </p:nvSpPr>
            <p:spPr>
              <a:xfrm>
                <a:off x="6374880" y="3151440"/>
                <a:ext cx="59040" cy="3312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5" name="Line 1669"/>
              <p:cNvSpPr/>
              <p:nvPr/>
            </p:nvSpPr>
            <p:spPr>
              <a:xfrm flipV="1">
                <a:off x="6253920" y="3105360"/>
                <a:ext cx="60840" cy="46080"/>
              </a:xfrm>
              <a:prstGeom prst="line">
                <a:avLst/>
              </a:prstGeom>
              <a:ln>
                <a:solidFill>
                  <a:srgbClr val="57575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6" name="Line 1670"/>
              <p:cNvSpPr/>
              <p:nvPr/>
            </p:nvSpPr>
            <p:spPr>
              <a:xfrm>
                <a:off x="6314760" y="3105360"/>
                <a:ext cx="60120" cy="46080"/>
              </a:xfrm>
              <a:prstGeom prst="line">
                <a:avLst/>
              </a:prstGeom>
              <a:ln>
                <a:solidFill>
                  <a:srgbClr val="57575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7" name="Line 1671"/>
              <p:cNvSpPr/>
              <p:nvPr/>
            </p:nvSpPr>
            <p:spPr>
              <a:xfrm flipV="1">
                <a:off x="6192720" y="3046320"/>
                <a:ext cx="61200" cy="4608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8" name="Line 1672"/>
              <p:cNvSpPr/>
              <p:nvPr/>
            </p:nvSpPr>
            <p:spPr>
              <a:xfrm>
                <a:off x="6253920" y="3046320"/>
                <a:ext cx="60840" cy="5904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9" name="Line 1673"/>
              <p:cNvSpPr/>
              <p:nvPr/>
            </p:nvSpPr>
            <p:spPr>
              <a:xfrm flipV="1">
                <a:off x="6131880" y="2976120"/>
                <a:ext cx="60840" cy="4608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0" name="Line 1674"/>
              <p:cNvSpPr/>
              <p:nvPr/>
            </p:nvSpPr>
            <p:spPr>
              <a:xfrm>
                <a:off x="6192720" y="2976120"/>
                <a:ext cx="61200" cy="7020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1" name="Line 1675"/>
              <p:cNvSpPr/>
              <p:nvPr/>
            </p:nvSpPr>
            <p:spPr>
              <a:xfrm flipV="1">
                <a:off x="6073560" y="2892960"/>
                <a:ext cx="58320" cy="4536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2" name="Line 1676"/>
              <p:cNvSpPr/>
              <p:nvPr/>
            </p:nvSpPr>
            <p:spPr>
              <a:xfrm>
                <a:off x="6131880" y="2892960"/>
                <a:ext cx="60840" cy="83160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3" name="Line 1677"/>
              <p:cNvSpPr/>
              <p:nvPr/>
            </p:nvSpPr>
            <p:spPr>
              <a:xfrm flipV="1">
                <a:off x="6012720" y="2797920"/>
                <a:ext cx="59040" cy="442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4" name="Line 1678"/>
              <p:cNvSpPr/>
              <p:nvPr/>
            </p:nvSpPr>
            <p:spPr>
              <a:xfrm>
                <a:off x="6071760" y="2797920"/>
                <a:ext cx="60120" cy="950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5" name="Line 1679"/>
              <p:cNvSpPr/>
              <p:nvPr/>
            </p:nvSpPr>
            <p:spPr>
              <a:xfrm flipV="1">
                <a:off x="5951520" y="2688840"/>
                <a:ext cx="61200" cy="4500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6" name="Line 1680"/>
              <p:cNvSpPr/>
              <p:nvPr/>
            </p:nvSpPr>
            <p:spPr>
              <a:xfrm>
                <a:off x="6012720" y="2688840"/>
                <a:ext cx="59040" cy="10908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7" name="Line 1681"/>
              <p:cNvSpPr/>
              <p:nvPr/>
            </p:nvSpPr>
            <p:spPr>
              <a:xfrm flipV="1">
                <a:off x="5891760" y="2567880"/>
                <a:ext cx="59760" cy="4608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8" name="Line 1682"/>
              <p:cNvSpPr/>
              <p:nvPr/>
            </p:nvSpPr>
            <p:spPr>
              <a:xfrm>
                <a:off x="5951520" y="2567880"/>
                <a:ext cx="61200" cy="1209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9" name="Line 1683"/>
              <p:cNvSpPr/>
              <p:nvPr/>
            </p:nvSpPr>
            <p:spPr>
              <a:xfrm flipV="1">
                <a:off x="5830560" y="2433600"/>
                <a:ext cx="61200" cy="4608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0" name="Line 1684"/>
              <p:cNvSpPr/>
              <p:nvPr/>
            </p:nvSpPr>
            <p:spPr>
              <a:xfrm>
                <a:off x="5891760" y="2433600"/>
                <a:ext cx="59760" cy="13428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1" name="Line 1685"/>
              <p:cNvSpPr/>
              <p:nvPr/>
            </p:nvSpPr>
            <p:spPr>
              <a:xfrm flipV="1">
                <a:off x="5769360" y="2288520"/>
                <a:ext cx="61200" cy="46080"/>
              </a:xfrm>
              <a:prstGeom prst="line">
                <a:avLst/>
              </a:prstGeom>
              <a:ln>
                <a:solidFill>
                  <a:srgbClr val="9b9b9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2" name="Line 1686"/>
              <p:cNvSpPr/>
              <p:nvPr/>
            </p:nvSpPr>
            <p:spPr>
              <a:xfrm>
                <a:off x="5830560" y="2288520"/>
                <a:ext cx="61200" cy="14508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3" name="Line 1687"/>
              <p:cNvSpPr/>
              <p:nvPr/>
            </p:nvSpPr>
            <p:spPr>
              <a:xfrm flipV="1">
                <a:off x="5710320" y="2130480"/>
                <a:ext cx="59040" cy="45000"/>
              </a:xfrm>
              <a:prstGeom prst="line">
                <a:avLst/>
              </a:prstGeom>
              <a:ln>
                <a:solidFill>
                  <a:srgbClr val="a8a8a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4" name="Line 1688"/>
              <p:cNvSpPr/>
              <p:nvPr/>
            </p:nvSpPr>
            <p:spPr>
              <a:xfrm>
                <a:off x="5769360" y="2130480"/>
                <a:ext cx="61200" cy="15804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5" name="Line 1689"/>
              <p:cNvSpPr/>
              <p:nvPr/>
            </p:nvSpPr>
            <p:spPr>
              <a:xfrm flipV="1">
                <a:off x="7159320" y="2544840"/>
                <a:ext cx="60120" cy="5904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6" name="Line 1690"/>
              <p:cNvSpPr/>
              <p:nvPr/>
            </p:nvSpPr>
            <p:spPr>
              <a:xfrm flipH="1">
                <a:off x="7219440" y="2414520"/>
                <a:ext cx="61200" cy="5904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7" name="Line 1691"/>
              <p:cNvSpPr/>
              <p:nvPr/>
            </p:nvSpPr>
            <p:spPr>
              <a:xfrm flipV="1">
                <a:off x="7219440" y="2414520"/>
                <a:ext cx="61200" cy="130320"/>
              </a:xfrm>
              <a:prstGeom prst="line">
                <a:avLst/>
              </a:prstGeom>
              <a:ln>
                <a:solidFill>
                  <a:srgbClr val="a7a7a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8" name="Line 1692"/>
              <p:cNvSpPr/>
              <p:nvPr/>
            </p:nvSpPr>
            <p:spPr>
              <a:xfrm flipV="1">
                <a:off x="7100280" y="2661840"/>
                <a:ext cx="59040" cy="57960"/>
              </a:xfrm>
              <a:prstGeom prst="line">
                <a:avLst/>
              </a:prstGeom>
              <a:ln>
                <a:solidFill>
                  <a:srgbClr val="92929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9" name="Line 1693"/>
              <p:cNvSpPr/>
              <p:nvPr/>
            </p:nvSpPr>
            <p:spPr>
              <a:xfrm flipV="1">
                <a:off x="7159320" y="2544840"/>
                <a:ext cx="60120" cy="11700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0" name="Line 1694"/>
              <p:cNvSpPr/>
              <p:nvPr/>
            </p:nvSpPr>
            <p:spPr>
              <a:xfrm flipV="1">
                <a:off x="7039440" y="2766960"/>
                <a:ext cx="60840" cy="5904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1" name="Line 1695"/>
              <p:cNvSpPr/>
              <p:nvPr/>
            </p:nvSpPr>
            <p:spPr>
              <a:xfrm flipV="1">
                <a:off x="7100280" y="2661840"/>
                <a:ext cx="59040" cy="10512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2" name="Line 1696"/>
              <p:cNvSpPr/>
              <p:nvPr/>
            </p:nvSpPr>
            <p:spPr>
              <a:xfrm flipV="1">
                <a:off x="6978240" y="2859120"/>
                <a:ext cx="61200" cy="5904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3" name="Line 1697"/>
              <p:cNvSpPr/>
              <p:nvPr/>
            </p:nvSpPr>
            <p:spPr>
              <a:xfrm flipV="1">
                <a:off x="7039440" y="2766960"/>
                <a:ext cx="60840" cy="9216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4" name="Line 1698"/>
              <p:cNvSpPr/>
              <p:nvPr/>
            </p:nvSpPr>
            <p:spPr>
              <a:xfrm flipV="1">
                <a:off x="6918480" y="2939040"/>
                <a:ext cx="59760" cy="58320"/>
              </a:xfrm>
              <a:prstGeom prst="line">
                <a:avLst/>
              </a:prstGeom>
              <a:ln>
                <a:solidFill>
                  <a:srgbClr val="73737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5" name="Line 1699"/>
              <p:cNvSpPr/>
              <p:nvPr/>
            </p:nvSpPr>
            <p:spPr>
              <a:xfrm flipV="1">
                <a:off x="6978240" y="2859120"/>
                <a:ext cx="61200" cy="7992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6" name="Line 1700"/>
              <p:cNvSpPr/>
              <p:nvPr/>
            </p:nvSpPr>
            <p:spPr>
              <a:xfrm flipV="1">
                <a:off x="6857280" y="3006360"/>
                <a:ext cx="61200" cy="5796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7" name="Line 1701"/>
              <p:cNvSpPr/>
              <p:nvPr/>
            </p:nvSpPr>
            <p:spPr>
              <a:xfrm flipV="1">
                <a:off x="6918480" y="2939040"/>
                <a:ext cx="59760" cy="6732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8" name="Line 1702"/>
              <p:cNvSpPr/>
              <p:nvPr/>
            </p:nvSpPr>
            <p:spPr>
              <a:xfrm flipV="1">
                <a:off x="6796080" y="3060360"/>
                <a:ext cx="61200" cy="5904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9" name="Line 1703"/>
              <p:cNvSpPr/>
              <p:nvPr/>
            </p:nvSpPr>
            <p:spPr>
              <a:xfrm flipV="1">
                <a:off x="6857280" y="3006360"/>
                <a:ext cx="61200" cy="5400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0" name="Line 1704"/>
              <p:cNvSpPr/>
              <p:nvPr/>
            </p:nvSpPr>
            <p:spPr>
              <a:xfrm flipV="1">
                <a:off x="6737040" y="3103200"/>
                <a:ext cx="59040" cy="58320"/>
              </a:xfrm>
              <a:prstGeom prst="line">
                <a:avLst/>
              </a:prstGeom>
              <a:ln>
                <a:solidFill>
                  <a:srgbClr val="5f5f5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1" name="Line 1705"/>
              <p:cNvSpPr/>
              <p:nvPr/>
            </p:nvSpPr>
            <p:spPr>
              <a:xfrm flipV="1">
                <a:off x="6796080" y="3060360"/>
                <a:ext cx="61200" cy="4284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2" name="Line 1706"/>
              <p:cNvSpPr/>
              <p:nvPr/>
            </p:nvSpPr>
            <p:spPr>
              <a:xfrm flipV="1">
                <a:off x="6677280" y="3132360"/>
                <a:ext cx="59760" cy="5904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3" name="Line 1707"/>
              <p:cNvSpPr/>
              <p:nvPr/>
            </p:nvSpPr>
            <p:spPr>
              <a:xfrm flipV="1">
                <a:off x="6737040" y="3103200"/>
                <a:ext cx="59040" cy="29160"/>
              </a:xfrm>
              <a:prstGeom prst="line">
                <a:avLst/>
              </a:prstGeom>
              <a:ln>
                <a:solidFill>
                  <a:srgbClr val="5f5f5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4" name="Line 1708"/>
              <p:cNvSpPr/>
              <p:nvPr/>
            </p:nvSpPr>
            <p:spPr>
              <a:xfrm flipV="1">
                <a:off x="6616080" y="3150360"/>
                <a:ext cx="61200" cy="5724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5" name="Line 1709"/>
              <p:cNvSpPr/>
              <p:nvPr/>
            </p:nvSpPr>
            <p:spPr>
              <a:xfrm flipV="1">
                <a:off x="6677280" y="3132360"/>
                <a:ext cx="59760" cy="1800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6" name="Line 1710"/>
              <p:cNvSpPr/>
              <p:nvPr/>
            </p:nvSpPr>
            <p:spPr>
              <a:xfrm flipV="1">
                <a:off x="6555240" y="3154320"/>
                <a:ext cx="60840" cy="57960"/>
              </a:xfrm>
              <a:prstGeom prst="line">
                <a:avLst/>
              </a:prstGeom>
              <a:ln>
                <a:solidFill>
                  <a:srgbClr val="56565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7" name="Line 1711"/>
              <p:cNvSpPr/>
              <p:nvPr/>
            </p:nvSpPr>
            <p:spPr>
              <a:xfrm flipV="1">
                <a:off x="6616080" y="3150360"/>
                <a:ext cx="61200" cy="396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8" name="Line 1712"/>
              <p:cNvSpPr/>
              <p:nvPr/>
            </p:nvSpPr>
            <p:spPr>
              <a:xfrm flipV="1">
                <a:off x="6495120" y="3146400"/>
                <a:ext cx="60120" cy="59040"/>
              </a:xfrm>
              <a:prstGeom prst="line">
                <a:avLst/>
              </a:prstGeom>
              <a:ln>
                <a:solidFill>
                  <a:srgbClr val="55555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9" name="Line 1713"/>
              <p:cNvSpPr/>
              <p:nvPr/>
            </p:nvSpPr>
            <p:spPr>
              <a:xfrm>
                <a:off x="6555240" y="3146400"/>
                <a:ext cx="60840" cy="792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0" name="Line 1714"/>
              <p:cNvSpPr/>
              <p:nvPr/>
            </p:nvSpPr>
            <p:spPr>
              <a:xfrm flipV="1">
                <a:off x="6433920" y="3126240"/>
                <a:ext cx="61200" cy="58320"/>
              </a:xfrm>
              <a:prstGeom prst="line">
                <a:avLst/>
              </a:prstGeom>
              <a:ln>
                <a:solidFill>
                  <a:srgbClr val="56565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1" name="Line 1715"/>
              <p:cNvSpPr/>
              <p:nvPr/>
            </p:nvSpPr>
            <p:spPr>
              <a:xfrm>
                <a:off x="6495120" y="3126240"/>
                <a:ext cx="60120" cy="2016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2" name="Line 1716"/>
              <p:cNvSpPr/>
              <p:nvPr/>
            </p:nvSpPr>
            <p:spPr>
              <a:xfrm flipV="1">
                <a:off x="6374880" y="3092400"/>
                <a:ext cx="59040" cy="59040"/>
              </a:xfrm>
              <a:prstGeom prst="line">
                <a:avLst/>
              </a:prstGeom>
              <a:ln>
                <a:solidFill>
                  <a:srgbClr val="58585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3" name="Line 1717"/>
              <p:cNvSpPr/>
              <p:nvPr/>
            </p:nvSpPr>
            <p:spPr>
              <a:xfrm>
                <a:off x="6433920" y="3092400"/>
                <a:ext cx="61200" cy="3384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4" name="Line 1718"/>
              <p:cNvSpPr/>
              <p:nvPr/>
            </p:nvSpPr>
            <p:spPr>
              <a:xfrm flipV="1">
                <a:off x="6314760" y="3046320"/>
                <a:ext cx="60120" cy="5904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5" name="Line 1719"/>
              <p:cNvSpPr/>
              <p:nvPr/>
            </p:nvSpPr>
            <p:spPr>
              <a:xfrm>
                <a:off x="6374880" y="3046320"/>
                <a:ext cx="59040" cy="4608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6" name="Line 1720"/>
              <p:cNvSpPr/>
              <p:nvPr/>
            </p:nvSpPr>
            <p:spPr>
              <a:xfrm flipV="1">
                <a:off x="6253920" y="2989080"/>
                <a:ext cx="60840" cy="57240"/>
              </a:xfrm>
              <a:prstGeom prst="line">
                <a:avLst/>
              </a:prstGeom>
              <a:ln>
                <a:solidFill>
                  <a:srgbClr val="5f5f5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7" name="Line 1721"/>
              <p:cNvSpPr/>
              <p:nvPr/>
            </p:nvSpPr>
            <p:spPr>
              <a:xfrm>
                <a:off x="6314760" y="2989080"/>
                <a:ext cx="60120" cy="57240"/>
              </a:xfrm>
              <a:prstGeom prst="line">
                <a:avLst/>
              </a:prstGeom>
              <a:ln>
                <a:solidFill>
                  <a:srgbClr val="5f5f5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8" name="Line 1722"/>
              <p:cNvSpPr/>
              <p:nvPr/>
            </p:nvSpPr>
            <p:spPr>
              <a:xfrm flipV="1">
                <a:off x="6192720" y="2918160"/>
                <a:ext cx="61200" cy="5796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9" name="Line 1723"/>
              <p:cNvSpPr/>
              <p:nvPr/>
            </p:nvSpPr>
            <p:spPr>
              <a:xfrm>
                <a:off x="6253920" y="2918160"/>
                <a:ext cx="60840" cy="7092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0" name="Line 1724"/>
              <p:cNvSpPr/>
              <p:nvPr/>
            </p:nvSpPr>
            <p:spPr>
              <a:xfrm flipV="1">
                <a:off x="6131880" y="2835000"/>
                <a:ext cx="60840" cy="5796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1" name="Line 1725"/>
              <p:cNvSpPr/>
              <p:nvPr/>
            </p:nvSpPr>
            <p:spPr>
              <a:xfrm>
                <a:off x="6192720" y="2835000"/>
                <a:ext cx="61200" cy="8316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2" name="Line 1726"/>
              <p:cNvSpPr/>
              <p:nvPr/>
            </p:nvSpPr>
            <p:spPr>
              <a:xfrm flipV="1">
                <a:off x="6071760" y="2738880"/>
                <a:ext cx="60120" cy="59040"/>
              </a:xfrm>
              <a:prstGeom prst="line">
                <a:avLst/>
              </a:prstGeom>
              <a:ln>
                <a:solidFill>
                  <a:srgbClr val="73737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3" name="Line 1727"/>
              <p:cNvSpPr/>
              <p:nvPr/>
            </p:nvSpPr>
            <p:spPr>
              <a:xfrm>
                <a:off x="6131880" y="2738880"/>
                <a:ext cx="60840" cy="9612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4" name="Line 1728"/>
              <p:cNvSpPr/>
              <p:nvPr/>
            </p:nvSpPr>
            <p:spPr>
              <a:xfrm flipV="1">
                <a:off x="6012720" y="2630880"/>
                <a:ext cx="59040" cy="5796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5" name="Line 1729"/>
              <p:cNvSpPr/>
              <p:nvPr/>
            </p:nvSpPr>
            <p:spPr>
              <a:xfrm>
                <a:off x="6071760" y="2630880"/>
                <a:ext cx="60120" cy="10800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6" name="Group 1730"/>
            <p:cNvGrpSpPr/>
            <p:nvPr/>
          </p:nvGrpSpPr>
          <p:grpSpPr>
            <a:xfrm>
              <a:off x="5769360" y="1821240"/>
              <a:ext cx="1752480" cy="1333080"/>
              <a:chOff x="5769360" y="1821240"/>
              <a:chExt cx="1752480" cy="1333080"/>
            </a:xfrm>
          </p:grpSpPr>
          <p:sp>
            <p:nvSpPr>
              <p:cNvPr id="1837" name="Line 1731"/>
              <p:cNvSpPr/>
              <p:nvPr/>
            </p:nvSpPr>
            <p:spPr>
              <a:xfrm flipV="1">
                <a:off x="5951520" y="2508840"/>
                <a:ext cx="61200" cy="5904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8" name="Line 1732"/>
              <p:cNvSpPr/>
              <p:nvPr/>
            </p:nvSpPr>
            <p:spPr>
              <a:xfrm>
                <a:off x="6012720" y="2508840"/>
                <a:ext cx="59040" cy="12204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9" name="Line 1733"/>
              <p:cNvSpPr/>
              <p:nvPr/>
            </p:nvSpPr>
            <p:spPr>
              <a:xfrm flipV="1">
                <a:off x="5891760" y="2376720"/>
                <a:ext cx="59760" cy="56880"/>
              </a:xfrm>
              <a:prstGeom prst="line">
                <a:avLst/>
              </a:prstGeom>
              <a:ln>
                <a:solidFill>
                  <a:srgbClr val="92929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0" name="Line 1734"/>
              <p:cNvSpPr/>
              <p:nvPr/>
            </p:nvSpPr>
            <p:spPr>
              <a:xfrm>
                <a:off x="5951520" y="2376720"/>
                <a:ext cx="61200" cy="13212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1" name="Line 1735"/>
              <p:cNvSpPr/>
              <p:nvPr/>
            </p:nvSpPr>
            <p:spPr>
              <a:xfrm flipV="1">
                <a:off x="5830560" y="2229480"/>
                <a:ext cx="61200" cy="5904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2" name="Line 1736"/>
              <p:cNvSpPr/>
              <p:nvPr/>
            </p:nvSpPr>
            <p:spPr>
              <a:xfrm>
                <a:off x="5891760" y="2229480"/>
                <a:ext cx="59760" cy="14724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3" name="Line 1737"/>
              <p:cNvSpPr/>
              <p:nvPr/>
            </p:nvSpPr>
            <p:spPr>
              <a:xfrm flipV="1">
                <a:off x="5769360" y="2071440"/>
                <a:ext cx="61200" cy="5904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4" name="Line 1738"/>
              <p:cNvSpPr/>
              <p:nvPr/>
            </p:nvSpPr>
            <p:spPr>
              <a:xfrm>
                <a:off x="5830560" y="2071440"/>
                <a:ext cx="61200" cy="158040"/>
              </a:xfrm>
              <a:prstGeom prst="line">
                <a:avLst/>
              </a:prstGeom>
              <a:ln>
                <a:solidFill>
                  <a:srgbClr val="a7a7a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5" name="Line 1739"/>
              <p:cNvSpPr/>
              <p:nvPr/>
            </p:nvSpPr>
            <p:spPr>
              <a:xfrm flipV="1">
                <a:off x="7219440" y="2473560"/>
                <a:ext cx="61200" cy="7128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6" name="Line 1740"/>
              <p:cNvSpPr/>
              <p:nvPr/>
            </p:nvSpPr>
            <p:spPr>
              <a:xfrm flipH="1">
                <a:off x="7280640" y="2344680"/>
                <a:ext cx="60840" cy="69840"/>
              </a:xfrm>
              <a:prstGeom prst="line">
                <a:avLst/>
              </a:prstGeom>
              <a:ln>
                <a:solidFill>
                  <a:srgbClr val="b1b1b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7" name="Line 1741"/>
              <p:cNvSpPr/>
              <p:nvPr/>
            </p:nvSpPr>
            <p:spPr>
              <a:xfrm flipV="1">
                <a:off x="7280640" y="2344680"/>
                <a:ext cx="60840" cy="128880"/>
              </a:xfrm>
              <a:prstGeom prst="line">
                <a:avLst/>
              </a:prstGeom>
              <a:ln>
                <a:solidFill>
                  <a:srgbClr val="adada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8" name="Line 1742"/>
              <p:cNvSpPr/>
              <p:nvPr/>
            </p:nvSpPr>
            <p:spPr>
              <a:xfrm flipV="1">
                <a:off x="7159320" y="2590920"/>
                <a:ext cx="60120" cy="7092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9" name="Line 1743"/>
              <p:cNvSpPr/>
              <p:nvPr/>
            </p:nvSpPr>
            <p:spPr>
              <a:xfrm flipV="1">
                <a:off x="7219440" y="2473560"/>
                <a:ext cx="61200" cy="117360"/>
              </a:xfrm>
              <a:prstGeom prst="line">
                <a:avLst/>
              </a:prstGeom>
              <a:ln>
                <a:solidFill>
                  <a:srgbClr val="9f9f9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0" name="Line 1744"/>
              <p:cNvSpPr/>
              <p:nvPr/>
            </p:nvSpPr>
            <p:spPr>
              <a:xfrm flipV="1">
                <a:off x="7100280" y="2696760"/>
                <a:ext cx="59040" cy="70200"/>
              </a:xfrm>
              <a:prstGeom prst="line">
                <a:avLst/>
              </a:prstGeom>
              <a:ln>
                <a:solidFill>
                  <a:srgbClr val="8b8b8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1" name="Line 1745"/>
              <p:cNvSpPr/>
              <p:nvPr/>
            </p:nvSpPr>
            <p:spPr>
              <a:xfrm flipV="1">
                <a:off x="7159320" y="2590920"/>
                <a:ext cx="60120" cy="10584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2" name="Line 1746"/>
              <p:cNvSpPr/>
              <p:nvPr/>
            </p:nvSpPr>
            <p:spPr>
              <a:xfrm flipV="1">
                <a:off x="7039440" y="2788920"/>
                <a:ext cx="60840" cy="70200"/>
              </a:xfrm>
              <a:prstGeom prst="line">
                <a:avLst/>
              </a:prstGeom>
              <a:ln>
                <a:solidFill>
                  <a:srgbClr val="81818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3" name="Line 1747"/>
              <p:cNvSpPr/>
              <p:nvPr/>
            </p:nvSpPr>
            <p:spPr>
              <a:xfrm flipV="1">
                <a:off x="7100280" y="2696760"/>
                <a:ext cx="59040" cy="92160"/>
              </a:xfrm>
              <a:prstGeom prst="line">
                <a:avLst/>
              </a:prstGeom>
              <a:ln>
                <a:solidFill>
                  <a:srgbClr val="89898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4" name="Line 1748"/>
              <p:cNvSpPr/>
              <p:nvPr/>
            </p:nvSpPr>
            <p:spPr>
              <a:xfrm flipV="1">
                <a:off x="6978240" y="2868120"/>
                <a:ext cx="61200" cy="7092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5" name="Line 1749"/>
              <p:cNvSpPr/>
              <p:nvPr/>
            </p:nvSpPr>
            <p:spPr>
              <a:xfrm flipV="1">
                <a:off x="7039440" y="2788920"/>
                <a:ext cx="60840" cy="7920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6" name="Line 1750"/>
              <p:cNvSpPr/>
              <p:nvPr/>
            </p:nvSpPr>
            <p:spPr>
              <a:xfrm flipV="1">
                <a:off x="6918480" y="2935080"/>
                <a:ext cx="59760" cy="7128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7" name="Line 1751"/>
              <p:cNvSpPr/>
              <p:nvPr/>
            </p:nvSpPr>
            <p:spPr>
              <a:xfrm flipV="1">
                <a:off x="6978240" y="2868120"/>
                <a:ext cx="61200" cy="66960"/>
              </a:xfrm>
              <a:prstGeom prst="line">
                <a:avLst/>
              </a:prstGeom>
              <a:ln>
                <a:solidFill>
                  <a:srgbClr val="77777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8" name="Line 1752"/>
              <p:cNvSpPr/>
              <p:nvPr/>
            </p:nvSpPr>
            <p:spPr>
              <a:xfrm flipV="1">
                <a:off x="6857280" y="2990160"/>
                <a:ext cx="61200" cy="70200"/>
              </a:xfrm>
              <a:prstGeom prst="line">
                <a:avLst/>
              </a:prstGeom>
              <a:ln>
                <a:solidFill>
                  <a:srgbClr val="69696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9" name="Line 1753"/>
              <p:cNvSpPr/>
              <p:nvPr/>
            </p:nvSpPr>
            <p:spPr>
              <a:xfrm flipV="1">
                <a:off x="6918480" y="2935080"/>
                <a:ext cx="59760" cy="550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0" name="Line 1754"/>
              <p:cNvSpPr/>
              <p:nvPr/>
            </p:nvSpPr>
            <p:spPr>
              <a:xfrm flipV="1">
                <a:off x="6796080" y="3032280"/>
                <a:ext cx="61200" cy="7092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1" name="Line 1755"/>
              <p:cNvSpPr/>
              <p:nvPr/>
            </p:nvSpPr>
            <p:spPr>
              <a:xfrm flipV="1">
                <a:off x="6857280" y="2990160"/>
                <a:ext cx="61200" cy="42120"/>
              </a:xfrm>
              <a:prstGeom prst="line">
                <a:avLst/>
              </a:prstGeom>
              <a:ln>
                <a:solidFill>
                  <a:srgbClr val="69696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2" name="Line 1756"/>
              <p:cNvSpPr/>
              <p:nvPr/>
            </p:nvSpPr>
            <p:spPr>
              <a:xfrm flipV="1">
                <a:off x="6737040" y="3062160"/>
                <a:ext cx="59040" cy="7020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3" name="Line 1757"/>
              <p:cNvSpPr/>
              <p:nvPr/>
            </p:nvSpPr>
            <p:spPr>
              <a:xfrm flipV="1">
                <a:off x="6796080" y="3032280"/>
                <a:ext cx="61200" cy="2988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4" name="Line 1758"/>
              <p:cNvSpPr/>
              <p:nvPr/>
            </p:nvSpPr>
            <p:spPr>
              <a:xfrm flipV="1">
                <a:off x="6677280" y="3078360"/>
                <a:ext cx="59760" cy="7200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5" name="Line 1759"/>
              <p:cNvSpPr/>
              <p:nvPr/>
            </p:nvSpPr>
            <p:spPr>
              <a:xfrm flipV="1">
                <a:off x="6737040" y="3062160"/>
                <a:ext cx="59040" cy="1620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6" name="Line 1760"/>
              <p:cNvSpPr/>
              <p:nvPr/>
            </p:nvSpPr>
            <p:spPr>
              <a:xfrm flipV="1">
                <a:off x="6616080" y="3083400"/>
                <a:ext cx="61200" cy="709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7" name="Line 1761"/>
              <p:cNvSpPr/>
              <p:nvPr/>
            </p:nvSpPr>
            <p:spPr>
              <a:xfrm flipV="1">
                <a:off x="6677280" y="3078360"/>
                <a:ext cx="59760" cy="5040"/>
              </a:xfrm>
              <a:prstGeom prst="line">
                <a:avLst/>
              </a:prstGeom>
              <a:ln>
                <a:solidFill>
                  <a:srgbClr val="5e5e5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8" name="Line 1762"/>
              <p:cNvSpPr/>
              <p:nvPr/>
            </p:nvSpPr>
            <p:spPr>
              <a:xfrm flipV="1">
                <a:off x="6555240" y="3076200"/>
                <a:ext cx="60840" cy="70200"/>
              </a:xfrm>
              <a:prstGeom prst="line">
                <a:avLst/>
              </a:prstGeom>
              <a:ln>
                <a:solidFill>
                  <a:srgbClr val="5a5a5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9" name="Line 1763"/>
              <p:cNvSpPr/>
              <p:nvPr/>
            </p:nvSpPr>
            <p:spPr>
              <a:xfrm>
                <a:off x="6616080" y="3076200"/>
                <a:ext cx="61200" cy="720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0" name="Line 1764"/>
              <p:cNvSpPr/>
              <p:nvPr/>
            </p:nvSpPr>
            <p:spPr>
              <a:xfrm flipV="1">
                <a:off x="6495120" y="3055320"/>
                <a:ext cx="60120" cy="70920"/>
              </a:xfrm>
              <a:prstGeom prst="line">
                <a:avLst/>
              </a:prstGeom>
              <a:ln>
                <a:solidFill>
                  <a:srgbClr val="5b5b5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1" name="Line 1765"/>
              <p:cNvSpPr/>
              <p:nvPr/>
            </p:nvSpPr>
            <p:spPr>
              <a:xfrm>
                <a:off x="6555240" y="3055320"/>
                <a:ext cx="60840" cy="2088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2" name="Line 1766"/>
              <p:cNvSpPr/>
              <p:nvPr/>
            </p:nvSpPr>
            <p:spPr>
              <a:xfrm flipV="1">
                <a:off x="6433920" y="3022200"/>
                <a:ext cx="61200" cy="70200"/>
              </a:xfrm>
              <a:prstGeom prst="line">
                <a:avLst/>
              </a:prstGeom>
              <a:ln>
                <a:solidFill>
                  <a:srgbClr val="5d5d5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3" name="Line 1767"/>
              <p:cNvSpPr/>
              <p:nvPr/>
            </p:nvSpPr>
            <p:spPr>
              <a:xfrm>
                <a:off x="6495120" y="3022200"/>
                <a:ext cx="60120" cy="33120"/>
              </a:xfrm>
              <a:prstGeom prst="line">
                <a:avLst/>
              </a:prstGeom>
              <a:ln>
                <a:solidFill>
                  <a:srgbClr val="5e5e5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4" name="Line 1768"/>
              <p:cNvSpPr/>
              <p:nvPr/>
            </p:nvSpPr>
            <p:spPr>
              <a:xfrm flipV="1">
                <a:off x="6374880" y="2976120"/>
                <a:ext cx="59040" cy="7020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5" name="Line 1769"/>
              <p:cNvSpPr/>
              <p:nvPr/>
            </p:nvSpPr>
            <p:spPr>
              <a:xfrm>
                <a:off x="6433920" y="2976120"/>
                <a:ext cx="61200" cy="4608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6" name="Line 1770"/>
              <p:cNvSpPr/>
              <p:nvPr/>
            </p:nvSpPr>
            <p:spPr>
              <a:xfrm flipV="1">
                <a:off x="6314760" y="2918160"/>
                <a:ext cx="58320" cy="7092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7" name="Line 1771"/>
              <p:cNvSpPr/>
              <p:nvPr/>
            </p:nvSpPr>
            <p:spPr>
              <a:xfrm>
                <a:off x="6373080" y="2918160"/>
                <a:ext cx="60840" cy="5796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8" name="Line 1772"/>
              <p:cNvSpPr/>
              <p:nvPr/>
            </p:nvSpPr>
            <p:spPr>
              <a:xfrm flipV="1">
                <a:off x="6253920" y="2847240"/>
                <a:ext cx="60840" cy="70920"/>
              </a:xfrm>
              <a:prstGeom prst="line">
                <a:avLst/>
              </a:prstGeom>
              <a:ln>
                <a:solidFill>
                  <a:srgbClr val="69696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9" name="Line 1773"/>
              <p:cNvSpPr/>
              <p:nvPr/>
            </p:nvSpPr>
            <p:spPr>
              <a:xfrm>
                <a:off x="6314760" y="2847240"/>
                <a:ext cx="58320" cy="70920"/>
              </a:xfrm>
              <a:prstGeom prst="line">
                <a:avLst/>
              </a:prstGeom>
              <a:ln>
                <a:solidFill>
                  <a:srgbClr val="69696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0" name="Line 1774"/>
              <p:cNvSpPr/>
              <p:nvPr/>
            </p:nvSpPr>
            <p:spPr>
              <a:xfrm flipV="1">
                <a:off x="6192720" y="2765160"/>
                <a:ext cx="61200" cy="6984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1" name="Line 1775"/>
              <p:cNvSpPr/>
              <p:nvPr/>
            </p:nvSpPr>
            <p:spPr>
              <a:xfrm>
                <a:off x="6253920" y="2765160"/>
                <a:ext cx="60840" cy="820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2" name="Line 1776"/>
              <p:cNvSpPr/>
              <p:nvPr/>
            </p:nvSpPr>
            <p:spPr>
              <a:xfrm flipV="1">
                <a:off x="6131880" y="2669040"/>
                <a:ext cx="60840" cy="6984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3" name="Line 1777"/>
              <p:cNvSpPr/>
              <p:nvPr/>
            </p:nvSpPr>
            <p:spPr>
              <a:xfrm>
                <a:off x="6192720" y="2669040"/>
                <a:ext cx="61200" cy="96120"/>
              </a:xfrm>
              <a:prstGeom prst="line">
                <a:avLst/>
              </a:prstGeom>
              <a:ln>
                <a:solidFill>
                  <a:srgbClr val="77777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4" name="Line 1778"/>
              <p:cNvSpPr/>
              <p:nvPr/>
            </p:nvSpPr>
            <p:spPr>
              <a:xfrm flipV="1">
                <a:off x="6071760" y="2559960"/>
                <a:ext cx="60120" cy="70920"/>
              </a:xfrm>
              <a:prstGeom prst="line">
                <a:avLst/>
              </a:prstGeom>
              <a:ln>
                <a:solidFill>
                  <a:srgbClr val="81818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5" name="Line 1779"/>
              <p:cNvSpPr/>
              <p:nvPr/>
            </p:nvSpPr>
            <p:spPr>
              <a:xfrm>
                <a:off x="6131880" y="2559960"/>
                <a:ext cx="60840" cy="10908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6" name="Line 1780"/>
              <p:cNvSpPr/>
              <p:nvPr/>
            </p:nvSpPr>
            <p:spPr>
              <a:xfrm flipV="1">
                <a:off x="6012720" y="2438640"/>
                <a:ext cx="59040" cy="70200"/>
              </a:xfrm>
              <a:prstGeom prst="line">
                <a:avLst/>
              </a:prstGeom>
              <a:ln>
                <a:solidFill>
                  <a:srgbClr val="8b8b8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7" name="Line 1781"/>
              <p:cNvSpPr/>
              <p:nvPr/>
            </p:nvSpPr>
            <p:spPr>
              <a:xfrm>
                <a:off x="6071760" y="2438640"/>
                <a:ext cx="60120" cy="121320"/>
              </a:xfrm>
              <a:prstGeom prst="line">
                <a:avLst/>
              </a:prstGeom>
              <a:ln>
                <a:solidFill>
                  <a:srgbClr val="89898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8" name="Line 1782"/>
              <p:cNvSpPr/>
              <p:nvPr/>
            </p:nvSpPr>
            <p:spPr>
              <a:xfrm flipV="1">
                <a:off x="5951520" y="2304720"/>
                <a:ext cx="59040" cy="7200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9" name="Line 1783"/>
              <p:cNvSpPr/>
              <p:nvPr/>
            </p:nvSpPr>
            <p:spPr>
              <a:xfrm>
                <a:off x="6010560" y="2304720"/>
                <a:ext cx="61200" cy="13392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0" name="Line 1784"/>
              <p:cNvSpPr/>
              <p:nvPr/>
            </p:nvSpPr>
            <p:spPr>
              <a:xfrm flipV="1">
                <a:off x="5891760" y="2159280"/>
                <a:ext cx="59760" cy="7020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1" name="Line 1785"/>
              <p:cNvSpPr/>
              <p:nvPr/>
            </p:nvSpPr>
            <p:spPr>
              <a:xfrm>
                <a:off x="5951520" y="2159280"/>
                <a:ext cx="59040" cy="145440"/>
              </a:xfrm>
              <a:prstGeom prst="line">
                <a:avLst/>
              </a:prstGeom>
              <a:ln>
                <a:solidFill>
                  <a:srgbClr val="9f9f9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2" name="Line 1786"/>
              <p:cNvSpPr/>
              <p:nvPr/>
            </p:nvSpPr>
            <p:spPr>
              <a:xfrm flipV="1">
                <a:off x="5830560" y="2001240"/>
                <a:ext cx="61200" cy="70200"/>
              </a:xfrm>
              <a:prstGeom prst="line">
                <a:avLst/>
              </a:prstGeom>
              <a:ln>
                <a:solidFill>
                  <a:srgbClr val="b1b1b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3" name="Line 1787"/>
              <p:cNvSpPr/>
              <p:nvPr/>
            </p:nvSpPr>
            <p:spPr>
              <a:xfrm>
                <a:off x="5891760" y="2001240"/>
                <a:ext cx="59760" cy="158040"/>
              </a:xfrm>
              <a:prstGeom prst="line">
                <a:avLst/>
              </a:prstGeom>
              <a:ln>
                <a:solidFill>
                  <a:srgbClr val="adada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4" name="Line 1788"/>
              <p:cNvSpPr/>
              <p:nvPr/>
            </p:nvSpPr>
            <p:spPr>
              <a:xfrm flipV="1">
                <a:off x="7280640" y="2390760"/>
                <a:ext cx="60840" cy="82800"/>
              </a:xfrm>
              <a:prstGeom prst="line">
                <a:avLst/>
              </a:prstGeom>
              <a:ln>
                <a:solidFill>
                  <a:srgbClr val="a9a9a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5" name="Line 1789"/>
              <p:cNvSpPr/>
              <p:nvPr/>
            </p:nvSpPr>
            <p:spPr>
              <a:xfrm flipH="1">
                <a:off x="7341480" y="2260440"/>
                <a:ext cx="60120" cy="8424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6" name="Line 1790"/>
              <p:cNvSpPr/>
              <p:nvPr/>
            </p:nvSpPr>
            <p:spPr>
              <a:xfrm flipV="1">
                <a:off x="7341480" y="2260440"/>
                <a:ext cx="60120" cy="130320"/>
              </a:xfrm>
              <a:prstGeom prst="line">
                <a:avLst/>
              </a:prstGeom>
              <a:ln>
                <a:solidFill>
                  <a:srgbClr val="b3b3b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7" name="Line 1791"/>
              <p:cNvSpPr/>
              <p:nvPr/>
            </p:nvSpPr>
            <p:spPr>
              <a:xfrm flipV="1">
                <a:off x="7219440" y="2507760"/>
                <a:ext cx="61200" cy="83160"/>
              </a:xfrm>
              <a:prstGeom prst="line">
                <a:avLst/>
              </a:prstGeom>
              <a:ln>
                <a:solidFill>
                  <a:srgbClr val="9c9c9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8" name="Line 1792"/>
              <p:cNvSpPr/>
              <p:nvPr/>
            </p:nvSpPr>
            <p:spPr>
              <a:xfrm flipV="1">
                <a:off x="7280640" y="2390760"/>
                <a:ext cx="60840" cy="11700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9" name="Line 1793"/>
              <p:cNvSpPr/>
              <p:nvPr/>
            </p:nvSpPr>
            <p:spPr>
              <a:xfrm flipV="1">
                <a:off x="7159320" y="2612880"/>
                <a:ext cx="60120" cy="838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0" name="Line 1794"/>
              <p:cNvSpPr/>
              <p:nvPr/>
            </p:nvSpPr>
            <p:spPr>
              <a:xfrm flipV="1">
                <a:off x="7219440" y="2507760"/>
                <a:ext cx="61200" cy="10512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1" name="Line 1795"/>
              <p:cNvSpPr/>
              <p:nvPr/>
            </p:nvSpPr>
            <p:spPr>
              <a:xfrm flipV="1">
                <a:off x="7100280" y="2705760"/>
                <a:ext cx="59040" cy="8316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2" name="Line 1796"/>
              <p:cNvSpPr/>
              <p:nvPr/>
            </p:nvSpPr>
            <p:spPr>
              <a:xfrm flipV="1">
                <a:off x="7159320" y="2612880"/>
                <a:ext cx="60120" cy="92880"/>
              </a:xfrm>
              <a:prstGeom prst="line">
                <a:avLst/>
              </a:prstGeom>
              <a:ln>
                <a:solidFill>
                  <a:srgbClr val="8f8f8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3" name="Line 1797"/>
              <p:cNvSpPr/>
              <p:nvPr/>
            </p:nvSpPr>
            <p:spPr>
              <a:xfrm flipV="1">
                <a:off x="7039440" y="2784960"/>
                <a:ext cx="59040" cy="83160"/>
              </a:xfrm>
              <a:prstGeom prst="line">
                <a:avLst/>
              </a:prstGeom>
              <a:ln>
                <a:solidFill>
                  <a:srgbClr val="7e7e7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4" name="Line 1798"/>
              <p:cNvSpPr/>
              <p:nvPr/>
            </p:nvSpPr>
            <p:spPr>
              <a:xfrm flipV="1">
                <a:off x="7098480" y="2705760"/>
                <a:ext cx="60840" cy="7920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5" name="Line 1799"/>
              <p:cNvSpPr/>
              <p:nvPr/>
            </p:nvSpPr>
            <p:spPr>
              <a:xfrm flipV="1">
                <a:off x="6978240" y="2853000"/>
                <a:ext cx="61200" cy="8208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6" name="Line 1800"/>
              <p:cNvSpPr/>
              <p:nvPr/>
            </p:nvSpPr>
            <p:spPr>
              <a:xfrm flipV="1">
                <a:off x="7039440" y="2784960"/>
                <a:ext cx="59040" cy="68040"/>
              </a:xfrm>
              <a:prstGeom prst="line">
                <a:avLst/>
              </a:prstGeom>
              <a:ln>
                <a:solidFill>
                  <a:srgbClr val="7d7d7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7" name="Line 1801"/>
              <p:cNvSpPr/>
              <p:nvPr/>
            </p:nvSpPr>
            <p:spPr>
              <a:xfrm flipV="1">
                <a:off x="6918480" y="2907000"/>
                <a:ext cx="59760" cy="8316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8" name="Line 1802"/>
              <p:cNvSpPr/>
              <p:nvPr/>
            </p:nvSpPr>
            <p:spPr>
              <a:xfrm flipV="1">
                <a:off x="6978240" y="2853000"/>
                <a:ext cx="61200" cy="5400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9" name="Line 1803"/>
              <p:cNvSpPr/>
              <p:nvPr/>
            </p:nvSpPr>
            <p:spPr>
              <a:xfrm flipV="1">
                <a:off x="6857280" y="2950200"/>
                <a:ext cx="61200" cy="8208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0" name="Line 1804"/>
              <p:cNvSpPr/>
              <p:nvPr/>
            </p:nvSpPr>
            <p:spPr>
              <a:xfrm flipV="1">
                <a:off x="6918480" y="2907000"/>
                <a:ext cx="59760" cy="4320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1" name="Line 1805"/>
              <p:cNvSpPr/>
              <p:nvPr/>
            </p:nvSpPr>
            <p:spPr>
              <a:xfrm flipV="1">
                <a:off x="6796080" y="2979360"/>
                <a:ext cx="61200" cy="82800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2" name="Line 1806"/>
              <p:cNvSpPr/>
              <p:nvPr/>
            </p:nvSpPr>
            <p:spPr>
              <a:xfrm flipV="1">
                <a:off x="6857280" y="2950200"/>
                <a:ext cx="61200" cy="2916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3" name="Line 1807"/>
              <p:cNvSpPr/>
              <p:nvPr/>
            </p:nvSpPr>
            <p:spPr>
              <a:xfrm flipV="1">
                <a:off x="6737040" y="2995200"/>
                <a:ext cx="59040" cy="83160"/>
              </a:xfrm>
              <a:prstGeom prst="line">
                <a:avLst/>
              </a:prstGeom>
              <a:ln>
                <a:solidFill>
                  <a:srgbClr val="63636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4" name="Line 1808"/>
              <p:cNvSpPr/>
              <p:nvPr/>
            </p:nvSpPr>
            <p:spPr>
              <a:xfrm flipV="1">
                <a:off x="6796080" y="2979360"/>
                <a:ext cx="61200" cy="1584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5" name="Line 1809"/>
              <p:cNvSpPr/>
              <p:nvPr/>
            </p:nvSpPr>
            <p:spPr>
              <a:xfrm flipV="1">
                <a:off x="6677280" y="3001320"/>
                <a:ext cx="59040" cy="8208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6" name="Line 1810"/>
              <p:cNvSpPr/>
              <p:nvPr/>
            </p:nvSpPr>
            <p:spPr>
              <a:xfrm flipV="1">
                <a:off x="6736320" y="2995200"/>
                <a:ext cx="59760" cy="6120"/>
              </a:xfrm>
              <a:prstGeom prst="line">
                <a:avLst/>
              </a:prstGeom>
              <a:ln>
                <a:solidFill>
                  <a:srgbClr val="65656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7" name="Line 1811"/>
              <p:cNvSpPr/>
              <p:nvPr/>
            </p:nvSpPr>
            <p:spPr>
              <a:xfrm flipV="1">
                <a:off x="6616080" y="2992320"/>
                <a:ext cx="61200" cy="8388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8" name="Line 1812"/>
              <p:cNvSpPr/>
              <p:nvPr/>
            </p:nvSpPr>
            <p:spPr>
              <a:xfrm>
                <a:off x="6677280" y="2992320"/>
                <a:ext cx="59040" cy="900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9" name="Line 1813"/>
              <p:cNvSpPr/>
              <p:nvPr/>
            </p:nvSpPr>
            <p:spPr>
              <a:xfrm flipV="1">
                <a:off x="6555240" y="2971080"/>
                <a:ext cx="60840" cy="84240"/>
              </a:xfrm>
              <a:prstGeom prst="line">
                <a:avLst/>
              </a:prstGeom>
              <a:ln>
                <a:solidFill>
                  <a:srgbClr val="61616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0" name="Line 1814"/>
              <p:cNvSpPr/>
              <p:nvPr/>
            </p:nvSpPr>
            <p:spPr>
              <a:xfrm>
                <a:off x="6616080" y="2971080"/>
                <a:ext cx="61200" cy="21240"/>
              </a:xfrm>
              <a:prstGeom prst="line">
                <a:avLst/>
              </a:prstGeom>
              <a:ln>
                <a:solidFill>
                  <a:srgbClr val="64646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1" name="Line 1815"/>
              <p:cNvSpPr/>
              <p:nvPr/>
            </p:nvSpPr>
            <p:spPr>
              <a:xfrm flipV="1">
                <a:off x="6495120" y="2938320"/>
                <a:ext cx="60120" cy="83880"/>
              </a:xfrm>
              <a:prstGeom prst="line">
                <a:avLst/>
              </a:prstGeom>
              <a:ln>
                <a:solidFill>
                  <a:srgbClr val="63636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2" name="Line 1816"/>
              <p:cNvSpPr/>
              <p:nvPr/>
            </p:nvSpPr>
            <p:spPr>
              <a:xfrm>
                <a:off x="6555240" y="2938320"/>
                <a:ext cx="60840" cy="32760"/>
              </a:xfrm>
              <a:prstGeom prst="line">
                <a:avLst/>
              </a:prstGeom>
              <a:ln>
                <a:solidFill>
                  <a:srgbClr val="65656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3" name="Line 1817"/>
              <p:cNvSpPr/>
              <p:nvPr/>
            </p:nvSpPr>
            <p:spPr>
              <a:xfrm flipV="1">
                <a:off x="6433920" y="2892960"/>
                <a:ext cx="61200" cy="83160"/>
              </a:xfrm>
              <a:prstGeom prst="line">
                <a:avLst/>
              </a:prstGeom>
              <a:ln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4" name="Line 1818"/>
              <p:cNvSpPr/>
              <p:nvPr/>
            </p:nvSpPr>
            <p:spPr>
              <a:xfrm>
                <a:off x="6495120" y="2892960"/>
                <a:ext cx="60120" cy="4536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5" name="Line 1819"/>
              <p:cNvSpPr/>
              <p:nvPr/>
            </p:nvSpPr>
            <p:spPr>
              <a:xfrm flipV="1">
                <a:off x="6373080" y="2835000"/>
                <a:ext cx="60840" cy="8316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6" name="Line 1820"/>
              <p:cNvSpPr/>
              <p:nvPr/>
            </p:nvSpPr>
            <p:spPr>
              <a:xfrm>
                <a:off x="6433920" y="2835000"/>
                <a:ext cx="61200" cy="5796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7" name="Line 1821"/>
              <p:cNvSpPr/>
              <p:nvPr/>
            </p:nvSpPr>
            <p:spPr>
              <a:xfrm flipV="1">
                <a:off x="6314760" y="2765160"/>
                <a:ext cx="58320" cy="820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8" name="Line 1822"/>
              <p:cNvSpPr/>
              <p:nvPr/>
            </p:nvSpPr>
            <p:spPr>
              <a:xfrm>
                <a:off x="6373080" y="2765160"/>
                <a:ext cx="60840" cy="6984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9" name="Line 1823"/>
              <p:cNvSpPr/>
              <p:nvPr/>
            </p:nvSpPr>
            <p:spPr>
              <a:xfrm flipV="1">
                <a:off x="6253920" y="2679840"/>
                <a:ext cx="60840" cy="8532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0" name="Line 1824"/>
              <p:cNvSpPr/>
              <p:nvPr/>
            </p:nvSpPr>
            <p:spPr>
              <a:xfrm>
                <a:off x="6314760" y="2679840"/>
                <a:ext cx="58320" cy="8532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1" name="Line 1825"/>
              <p:cNvSpPr/>
              <p:nvPr/>
            </p:nvSpPr>
            <p:spPr>
              <a:xfrm flipV="1">
                <a:off x="6192720" y="2584800"/>
                <a:ext cx="61200" cy="84240"/>
              </a:xfrm>
              <a:prstGeom prst="line">
                <a:avLst/>
              </a:prstGeom>
              <a:ln>
                <a:solidFill>
                  <a:srgbClr val="7e7e7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2" name="Line 1826"/>
              <p:cNvSpPr/>
              <p:nvPr/>
            </p:nvSpPr>
            <p:spPr>
              <a:xfrm>
                <a:off x="6253920" y="2584800"/>
                <a:ext cx="60840" cy="95040"/>
              </a:xfrm>
              <a:prstGeom prst="line">
                <a:avLst/>
              </a:prstGeom>
              <a:ln>
                <a:solidFill>
                  <a:srgbClr val="7d7d7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3" name="Line 1827"/>
              <p:cNvSpPr/>
              <p:nvPr/>
            </p:nvSpPr>
            <p:spPr>
              <a:xfrm flipV="1">
                <a:off x="6131880" y="2475720"/>
                <a:ext cx="60840" cy="8424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4" name="Line 1828"/>
              <p:cNvSpPr/>
              <p:nvPr/>
            </p:nvSpPr>
            <p:spPr>
              <a:xfrm>
                <a:off x="6192720" y="2475720"/>
                <a:ext cx="61200" cy="10908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5" name="Line 1829"/>
              <p:cNvSpPr/>
              <p:nvPr/>
            </p:nvSpPr>
            <p:spPr>
              <a:xfrm flipV="1">
                <a:off x="6071760" y="2355480"/>
                <a:ext cx="60120" cy="8316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6" name="Line 1830"/>
              <p:cNvSpPr/>
              <p:nvPr/>
            </p:nvSpPr>
            <p:spPr>
              <a:xfrm>
                <a:off x="6131880" y="2355480"/>
                <a:ext cx="60840" cy="120240"/>
              </a:xfrm>
              <a:prstGeom prst="line">
                <a:avLst/>
              </a:prstGeom>
              <a:ln>
                <a:solidFill>
                  <a:srgbClr val="8f8f8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7" name="Line 1831"/>
              <p:cNvSpPr/>
              <p:nvPr/>
            </p:nvSpPr>
            <p:spPr>
              <a:xfrm flipV="1">
                <a:off x="6010560" y="2221560"/>
                <a:ext cx="61200" cy="83160"/>
              </a:xfrm>
              <a:prstGeom prst="line">
                <a:avLst/>
              </a:prstGeom>
              <a:ln>
                <a:solidFill>
                  <a:srgbClr val="9c9c9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8" name="Line 1832"/>
              <p:cNvSpPr/>
              <p:nvPr/>
            </p:nvSpPr>
            <p:spPr>
              <a:xfrm>
                <a:off x="6071760" y="2221560"/>
                <a:ext cx="60120" cy="13392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9" name="Line 1833"/>
              <p:cNvSpPr/>
              <p:nvPr/>
            </p:nvSpPr>
            <p:spPr>
              <a:xfrm flipV="1">
                <a:off x="5951520" y="2076480"/>
                <a:ext cx="59040" cy="82800"/>
              </a:xfrm>
              <a:prstGeom prst="line">
                <a:avLst/>
              </a:prstGeom>
              <a:ln>
                <a:solidFill>
                  <a:srgbClr val="a9a9a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0" name="Line 1834"/>
              <p:cNvSpPr/>
              <p:nvPr/>
            </p:nvSpPr>
            <p:spPr>
              <a:xfrm>
                <a:off x="6010560" y="2076480"/>
                <a:ext cx="61200" cy="14508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1" name="Line 1835"/>
              <p:cNvSpPr/>
              <p:nvPr/>
            </p:nvSpPr>
            <p:spPr>
              <a:xfrm flipV="1">
                <a:off x="5891760" y="1918080"/>
                <a:ext cx="59760" cy="8316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2" name="Line 1836"/>
              <p:cNvSpPr/>
              <p:nvPr/>
            </p:nvSpPr>
            <p:spPr>
              <a:xfrm>
                <a:off x="5951520" y="1918080"/>
                <a:ext cx="59040" cy="158400"/>
              </a:xfrm>
              <a:prstGeom prst="line">
                <a:avLst/>
              </a:prstGeom>
              <a:ln>
                <a:solidFill>
                  <a:srgbClr val="b3b3b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3" name="Line 1837"/>
              <p:cNvSpPr/>
              <p:nvPr/>
            </p:nvSpPr>
            <p:spPr>
              <a:xfrm flipV="1">
                <a:off x="7341480" y="2294640"/>
                <a:ext cx="60120" cy="96120"/>
              </a:xfrm>
              <a:prstGeom prst="line">
                <a:avLst/>
              </a:prstGeom>
              <a:ln>
                <a:solidFill>
                  <a:srgbClr val="b0b0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4" name="Line 1838"/>
              <p:cNvSpPr/>
              <p:nvPr/>
            </p:nvSpPr>
            <p:spPr>
              <a:xfrm flipH="1">
                <a:off x="7401600" y="2164320"/>
                <a:ext cx="59040" cy="9612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5" name="Line 1839"/>
              <p:cNvSpPr/>
              <p:nvPr/>
            </p:nvSpPr>
            <p:spPr>
              <a:xfrm flipV="1">
                <a:off x="7401600" y="2164320"/>
                <a:ext cx="59040" cy="130320"/>
              </a:xfrm>
              <a:prstGeom prst="line">
                <a:avLst/>
              </a:prstGeom>
              <a:ln>
                <a:solidFill>
                  <a:srgbClr val="bbbbb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6" name="Line 1840"/>
              <p:cNvSpPr/>
              <p:nvPr/>
            </p:nvSpPr>
            <p:spPr>
              <a:xfrm flipV="1">
                <a:off x="7280640" y="2411640"/>
                <a:ext cx="60840" cy="96120"/>
              </a:xfrm>
              <a:prstGeom prst="line">
                <a:avLst/>
              </a:prstGeom>
              <a:ln>
                <a:solidFill>
                  <a:srgbClr val="a4a4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7" name="Line 1841"/>
              <p:cNvSpPr/>
              <p:nvPr/>
            </p:nvSpPr>
            <p:spPr>
              <a:xfrm flipV="1">
                <a:off x="7341480" y="2294640"/>
                <a:ext cx="60120" cy="117000"/>
              </a:xfrm>
              <a:prstGeom prst="line">
                <a:avLst/>
              </a:prstGeom>
              <a:ln>
                <a:solidFill>
                  <a:srgbClr val="aeaea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8" name="Line 1842"/>
              <p:cNvSpPr/>
              <p:nvPr/>
            </p:nvSpPr>
            <p:spPr>
              <a:xfrm flipV="1">
                <a:off x="7219440" y="2516760"/>
                <a:ext cx="61200" cy="9612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9" name="Line 1843"/>
              <p:cNvSpPr/>
              <p:nvPr/>
            </p:nvSpPr>
            <p:spPr>
              <a:xfrm flipV="1">
                <a:off x="7280640" y="2411640"/>
                <a:ext cx="60840" cy="105120"/>
              </a:xfrm>
              <a:prstGeom prst="line">
                <a:avLst/>
              </a:prstGeom>
              <a:ln>
                <a:solidFill>
                  <a:srgbClr val="a2a2a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0" name="Line 1844"/>
              <p:cNvSpPr/>
              <p:nvPr/>
            </p:nvSpPr>
            <p:spPr>
              <a:xfrm flipV="1">
                <a:off x="7159320" y="2610000"/>
                <a:ext cx="60120" cy="9576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1" name="Line 1845"/>
              <p:cNvSpPr/>
              <p:nvPr/>
            </p:nvSpPr>
            <p:spPr>
              <a:xfrm flipV="1">
                <a:off x="7219440" y="2516760"/>
                <a:ext cx="61200" cy="9324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2" name="Line 1846"/>
              <p:cNvSpPr/>
              <p:nvPr/>
            </p:nvSpPr>
            <p:spPr>
              <a:xfrm flipV="1">
                <a:off x="7098480" y="2688840"/>
                <a:ext cx="60840" cy="961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3" name="Line 1847"/>
              <p:cNvSpPr/>
              <p:nvPr/>
            </p:nvSpPr>
            <p:spPr>
              <a:xfrm flipV="1">
                <a:off x="7159320" y="2610000"/>
                <a:ext cx="60120" cy="78840"/>
              </a:xfrm>
              <a:prstGeom prst="line">
                <a:avLst/>
              </a:prstGeom>
              <a:ln>
                <a:solidFill>
                  <a:srgbClr val="8d8d8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4" name="Line 1848"/>
              <p:cNvSpPr/>
              <p:nvPr/>
            </p:nvSpPr>
            <p:spPr>
              <a:xfrm flipV="1">
                <a:off x="7039440" y="2756880"/>
                <a:ext cx="59040" cy="96120"/>
              </a:xfrm>
              <a:prstGeom prst="line">
                <a:avLst/>
              </a:prstGeom>
              <a:ln>
                <a:solidFill>
                  <a:srgbClr val="7d7d7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5" name="Line 1849"/>
              <p:cNvSpPr/>
              <p:nvPr/>
            </p:nvSpPr>
            <p:spPr>
              <a:xfrm flipV="1">
                <a:off x="7098480" y="2688840"/>
                <a:ext cx="60840" cy="6804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6" name="Line 1850"/>
              <p:cNvSpPr/>
              <p:nvPr/>
            </p:nvSpPr>
            <p:spPr>
              <a:xfrm flipV="1">
                <a:off x="6978240" y="2810160"/>
                <a:ext cx="61200" cy="96840"/>
              </a:xfrm>
              <a:prstGeom prst="line">
                <a:avLst/>
              </a:prstGeom>
              <a:ln>
                <a:solidFill>
                  <a:srgbClr val="77777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7" name="Line 1851"/>
              <p:cNvSpPr/>
              <p:nvPr/>
            </p:nvSpPr>
            <p:spPr>
              <a:xfrm flipV="1">
                <a:off x="7039440" y="2756880"/>
                <a:ext cx="59040" cy="53280"/>
              </a:xfrm>
              <a:prstGeom prst="line">
                <a:avLst/>
              </a:prstGeom>
              <a:ln>
                <a:solidFill>
                  <a:srgbClr val="7e7e7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8" name="Line 1852"/>
              <p:cNvSpPr/>
              <p:nvPr/>
            </p:nvSpPr>
            <p:spPr>
              <a:xfrm flipV="1">
                <a:off x="6918480" y="2854080"/>
                <a:ext cx="59760" cy="9612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9" name="Line 1853"/>
              <p:cNvSpPr/>
              <p:nvPr/>
            </p:nvSpPr>
            <p:spPr>
              <a:xfrm flipV="1">
                <a:off x="6978240" y="2810160"/>
                <a:ext cx="61200" cy="4392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0" name="Line 1854"/>
              <p:cNvSpPr/>
              <p:nvPr/>
            </p:nvSpPr>
            <p:spPr>
              <a:xfrm flipV="1">
                <a:off x="6857280" y="2883240"/>
                <a:ext cx="61200" cy="9612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1" name="Line 1855"/>
              <p:cNvSpPr/>
              <p:nvPr/>
            </p:nvSpPr>
            <p:spPr>
              <a:xfrm flipV="1">
                <a:off x="6918480" y="2854080"/>
                <a:ext cx="59760" cy="29160"/>
              </a:xfrm>
              <a:prstGeom prst="line">
                <a:avLst/>
              </a:prstGeom>
              <a:ln>
                <a:solidFill>
                  <a:srgbClr val="73737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2" name="Line 1856"/>
              <p:cNvSpPr/>
              <p:nvPr/>
            </p:nvSpPr>
            <p:spPr>
              <a:xfrm flipV="1">
                <a:off x="6796080" y="2900160"/>
                <a:ext cx="61200" cy="9504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3" name="Line 1857"/>
              <p:cNvSpPr/>
              <p:nvPr/>
            </p:nvSpPr>
            <p:spPr>
              <a:xfrm flipV="1">
                <a:off x="6857280" y="2883240"/>
                <a:ext cx="61200" cy="1692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4" name="Line 1858"/>
              <p:cNvSpPr/>
              <p:nvPr/>
            </p:nvSpPr>
            <p:spPr>
              <a:xfrm flipV="1">
                <a:off x="6736320" y="2905200"/>
                <a:ext cx="59760" cy="96120"/>
              </a:xfrm>
              <a:prstGeom prst="line">
                <a:avLst/>
              </a:prstGeom>
              <a:ln>
                <a:solidFill>
                  <a:srgbClr val="68686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5" name="Line 1859"/>
              <p:cNvSpPr/>
              <p:nvPr/>
            </p:nvSpPr>
            <p:spPr>
              <a:xfrm flipV="1">
                <a:off x="6796080" y="2900160"/>
                <a:ext cx="61200" cy="50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6" name="Line 1860"/>
              <p:cNvSpPr/>
              <p:nvPr/>
            </p:nvSpPr>
            <p:spPr>
              <a:xfrm flipV="1">
                <a:off x="6677280" y="2896200"/>
                <a:ext cx="59040" cy="96120"/>
              </a:xfrm>
              <a:prstGeom prst="line">
                <a:avLst/>
              </a:prstGeom>
              <a:ln>
                <a:solidFill>
                  <a:srgbClr val="67676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7" name="Line 1861"/>
              <p:cNvSpPr/>
              <p:nvPr/>
            </p:nvSpPr>
            <p:spPr>
              <a:xfrm>
                <a:off x="6736320" y="2896200"/>
                <a:ext cx="59760" cy="9000"/>
              </a:xfrm>
              <a:prstGeom prst="line">
                <a:avLst/>
              </a:prstGeom>
              <a:ln>
                <a:solidFill>
                  <a:srgbClr val="6c6c6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8" name="Line 1862"/>
              <p:cNvSpPr/>
              <p:nvPr/>
            </p:nvSpPr>
            <p:spPr>
              <a:xfrm flipV="1">
                <a:off x="6616080" y="2876040"/>
                <a:ext cx="61200" cy="95040"/>
              </a:xfrm>
              <a:prstGeom prst="line">
                <a:avLst/>
              </a:prstGeom>
              <a:ln>
                <a:solidFill>
                  <a:srgbClr val="68686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9" name="Line 1863"/>
              <p:cNvSpPr/>
              <p:nvPr/>
            </p:nvSpPr>
            <p:spPr>
              <a:xfrm>
                <a:off x="6677280" y="2876040"/>
                <a:ext cx="59040" cy="20160"/>
              </a:xfrm>
              <a:prstGeom prst="line">
                <a:avLst/>
              </a:prstGeom>
              <a:ln>
                <a:solidFill>
                  <a:srgbClr val="6c6c6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0" name="Line 1864"/>
              <p:cNvSpPr/>
              <p:nvPr/>
            </p:nvSpPr>
            <p:spPr>
              <a:xfrm flipV="1">
                <a:off x="6555240" y="2842200"/>
                <a:ext cx="60840" cy="96120"/>
              </a:xfrm>
              <a:prstGeom prst="line">
                <a:avLst/>
              </a:prstGeom>
              <a:ln>
                <a:solidFill>
                  <a:srgbClr val="6a6a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1" name="Line 1865"/>
              <p:cNvSpPr/>
              <p:nvPr/>
            </p:nvSpPr>
            <p:spPr>
              <a:xfrm>
                <a:off x="6616080" y="2842200"/>
                <a:ext cx="61200" cy="338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2" name="Line 1866"/>
              <p:cNvSpPr/>
              <p:nvPr/>
            </p:nvSpPr>
            <p:spPr>
              <a:xfrm flipV="1">
                <a:off x="6495120" y="2796120"/>
                <a:ext cx="60120" cy="96840"/>
              </a:xfrm>
              <a:prstGeom prst="line">
                <a:avLst/>
              </a:prstGeom>
              <a:ln>
                <a:solidFill>
                  <a:srgbClr val="6d6d6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3" name="Line 1867"/>
              <p:cNvSpPr/>
              <p:nvPr/>
            </p:nvSpPr>
            <p:spPr>
              <a:xfrm>
                <a:off x="6555240" y="2796120"/>
                <a:ext cx="60840" cy="46080"/>
              </a:xfrm>
              <a:prstGeom prst="line">
                <a:avLst/>
              </a:prstGeom>
              <a:ln>
                <a:solidFill>
                  <a:srgbClr val="6f6f6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4" name="Line 1868"/>
              <p:cNvSpPr/>
              <p:nvPr/>
            </p:nvSpPr>
            <p:spPr>
              <a:xfrm flipV="1">
                <a:off x="6433920" y="2738880"/>
                <a:ext cx="61200" cy="9612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5" name="Line 1869"/>
              <p:cNvSpPr/>
              <p:nvPr/>
            </p:nvSpPr>
            <p:spPr>
              <a:xfrm>
                <a:off x="6495120" y="2738880"/>
                <a:ext cx="60120" cy="57240"/>
              </a:xfrm>
              <a:prstGeom prst="line">
                <a:avLst/>
              </a:prstGeom>
              <a:ln>
                <a:solidFill>
                  <a:srgbClr val="73737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6" name="Line 1870"/>
              <p:cNvSpPr/>
              <p:nvPr/>
            </p:nvSpPr>
            <p:spPr>
              <a:xfrm flipV="1">
                <a:off x="6373080" y="2667960"/>
                <a:ext cx="60840" cy="97200"/>
              </a:xfrm>
              <a:prstGeom prst="line">
                <a:avLst/>
              </a:prstGeom>
              <a:ln>
                <a:solidFill>
                  <a:srgbClr val="77777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7" name="Line 1871"/>
              <p:cNvSpPr/>
              <p:nvPr/>
            </p:nvSpPr>
            <p:spPr>
              <a:xfrm>
                <a:off x="6433920" y="2667960"/>
                <a:ext cx="61200" cy="7092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8" name="Line 1872"/>
              <p:cNvSpPr/>
              <p:nvPr/>
            </p:nvSpPr>
            <p:spPr>
              <a:xfrm flipV="1">
                <a:off x="6314760" y="2584800"/>
                <a:ext cx="58320" cy="95040"/>
              </a:xfrm>
              <a:prstGeom prst="line">
                <a:avLst/>
              </a:prstGeom>
              <a:ln>
                <a:solidFill>
                  <a:srgbClr val="7d7d7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9" name="Line 1873"/>
              <p:cNvSpPr/>
              <p:nvPr/>
            </p:nvSpPr>
            <p:spPr>
              <a:xfrm>
                <a:off x="6373080" y="2584800"/>
                <a:ext cx="60840" cy="83160"/>
              </a:xfrm>
              <a:prstGeom prst="line">
                <a:avLst/>
              </a:prstGeom>
              <a:ln>
                <a:solidFill>
                  <a:srgbClr val="7e7e7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0" name="Line 1874"/>
              <p:cNvSpPr/>
              <p:nvPr/>
            </p:nvSpPr>
            <p:spPr>
              <a:xfrm flipV="1">
                <a:off x="6253920" y="2488680"/>
                <a:ext cx="60840" cy="961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1" name="Line 1875"/>
              <p:cNvSpPr/>
              <p:nvPr/>
            </p:nvSpPr>
            <p:spPr>
              <a:xfrm>
                <a:off x="6314760" y="2488680"/>
                <a:ext cx="58320" cy="961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2" name="Line 1876"/>
              <p:cNvSpPr/>
              <p:nvPr/>
            </p:nvSpPr>
            <p:spPr>
              <a:xfrm flipV="1">
                <a:off x="6192720" y="2380680"/>
                <a:ext cx="61200" cy="9504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3" name="Line 1877"/>
              <p:cNvSpPr/>
              <p:nvPr/>
            </p:nvSpPr>
            <p:spPr>
              <a:xfrm>
                <a:off x="6253920" y="2380680"/>
                <a:ext cx="60840" cy="108000"/>
              </a:xfrm>
              <a:prstGeom prst="line">
                <a:avLst/>
              </a:prstGeom>
              <a:ln>
                <a:solidFill>
                  <a:srgbClr val="8d8d8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4" name="Line 1878"/>
              <p:cNvSpPr/>
              <p:nvPr/>
            </p:nvSpPr>
            <p:spPr>
              <a:xfrm flipV="1">
                <a:off x="6131880" y="2260440"/>
                <a:ext cx="60840" cy="9504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5" name="Line 1879"/>
              <p:cNvSpPr/>
              <p:nvPr/>
            </p:nvSpPr>
            <p:spPr>
              <a:xfrm>
                <a:off x="6192720" y="2260440"/>
                <a:ext cx="61200" cy="12024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6" name="Line 1880"/>
              <p:cNvSpPr/>
              <p:nvPr/>
            </p:nvSpPr>
            <p:spPr>
              <a:xfrm flipV="1">
                <a:off x="6071760" y="2126520"/>
                <a:ext cx="60120" cy="95040"/>
              </a:xfrm>
              <a:prstGeom prst="line">
                <a:avLst/>
              </a:prstGeom>
              <a:ln>
                <a:solidFill>
                  <a:srgbClr val="a4a4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7" name="Line 1881"/>
              <p:cNvSpPr/>
              <p:nvPr/>
            </p:nvSpPr>
            <p:spPr>
              <a:xfrm>
                <a:off x="6131880" y="2126520"/>
                <a:ext cx="60840" cy="133920"/>
              </a:xfrm>
              <a:prstGeom prst="line">
                <a:avLst/>
              </a:prstGeom>
              <a:ln>
                <a:solidFill>
                  <a:srgbClr val="a2a2a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8" name="Line 1882"/>
              <p:cNvSpPr/>
              <p:nvPr/>
            </p:nvSpPr>
            <p:spPr>
              <a:xfrm flipV="1">
                <a:off x="6010560" y="1980360"/>
                <a:ext cx="61200" cy="96120"/>
              </a:xfrm>
              <a:prstGeom prst="line">
                <a:avLst/>
              </a:prstGeom>
              <a:ln>
                <a:solidFill>
                  <a:srgbClr val="b0b0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9" name="Line 1883"/>
              <p:cNvSpPr/>
              <p:nvPr/>
            </p:nvSpPr>
            <p:spPr>
              <a:xfrm>
                <a:off x="6071760" y="1980360"/>
                <a:ext cx="60120" cy="146160"/>
              </a:xfrm>
              <a:prstGeom prst="line">
                <a:avLst/>
              </a:prstGeom>
              <a:ln>
                <a:solidFill>
                  <a:srgbClr val="aeaea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0" name="Line 1884"/>
              <p:cNvSpPr/>
              <p:nvPr/>
            </p:nvSpPr>
            <p:spPr>
              <a:xfrm flipV="1">
                <a:off x="5951520" y="1821240"/>
                <a:ext cx="59040" cy="9684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1" name="Line 1885"/>
              <p:cNvSpPr/>
              <p:nvPr/>
            </p:nvSpPr>
            <p:spPr>
              <a:xfrm>
                <a:off x="6010560" y="1821240"/>
                <a:ext cx="61200" cy="159120"/>
              </a:xfrm>
              <a:prstGeom prst="line">
                <a:avLst/>
              </a:prstGeom>
              <a:ln>
                <a:solidFill>
                  <a:srgbClr val="bbbbb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2" name="Line 1886"/>
              <p:cNvSpPr/>
              <p:nvPr/>
            </p:nvSpPr>
            <p:spPr>
              <a:xfrm flipV="1">
                <a:off x="7401600" y="2186280"/>
                <a:ext cx="59040" cy="108360"/>
              </a:xfrm>
              <a:prstGeom prst="line">
                <a:avLst/>
              </a:prstGeom>
              <a:ln>
                <a:solidFill>
                  <a:srgbClr val="b9b9b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3" name="Line 1887"/>
              <p:cNvSpPr/>
              <p:nvPr/>
            </p:nvSpPr>
            <p:spPr>
              <a:xfrm flipH="1">
                <a:off x="7460640" y="2056320"/>
                <a:ext cx="61200" cy="108000"/>
              </a:xfrm>
              <a:prstGeom prst="line">
                <a:avLst/>
              </a:prstGeom>
              <a:ln>
                <a:solidFill>
                  <a:srgbClr val="c6c6c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4" name="Line 1888"/>
              <p:cNvSpPr/>
              <p:nvPr/>
            </p:nvSpPr>
            <p:spPr>
              <a:xfrm flipV="1">
                <a:off x="7460640" y="2056320"/>
                <a:ext cx="61200" cy="129960"/>
              </a:xfrm>
              <a:prstGeom prst="line">
                <a:avLst/>
              </a:prstGeom>
              <a:ln>
                <a:solidFill>
                  <a:srgbClr val="c4c4c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5" name="Line 1889"/>
              <p:cNvSpPr/>
              <p:nvPr/>
            </p:nvSpPr>
            <p:spPr>
              <a:xfrm flipV="1">
                <a:off x="7341480" y="2303640"/>
                <a:ext cx="58320" cy="10800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6" name="Line 1890"/>
              <p:cNvSpPr/>
              <p:nvPr/>
            </p:nvSpPr>
            <p:spPr>
              <a:xfrm flipV="1">
                <a:off x="7399800" y="2186280"/>
                <a:ext cx="60840" cy="11736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7" name="Line 1891"/>
              <p:cNvSpPr/>
              <p:nvPr/>
            </p:nvSpPr>
            <p:spPr>
              <a:xfrm flipV="1">
                <a:off x="7280640" y="2408760"/>
                <a:ext cx="60840" cy="108000"/>
              </a:xfrm>
              <a:prstGeom prst="line">
                <a:avLst/>
              </a:prstGeom>
              <a:ln>
                <a:solidFill>
                  <a:srgbClr val="a1a1a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8" name="Line 1892"/>
              <p:cNvSpPr/>
              <p:nvPr/>
            </p:nvSpPr>
            <p:spPr>
              <a:xfrm flipV="1">
                <a:off x="7341480" y="2303640"/>
                <a:ext cx="58320" cy="105120"/>
              </a:xfrm>
              <a:prstGeom prst="line">
                <a:avLst/>
              </a:prstGeom>
              <a:ln>
                <a:solidFill>
                  <a:srgbClr val="ababa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9" name="Line 1893"/>
              <p:cNvSpPr/>
              <p:nvPr/>
            </p:nvSpPr>
            <p:spPr>
              <a:xfrm flipV="1">
                <a:off x="7219440" y="2501640"/>
                <a:ext cx="61200" cy="10836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0" name="Line 1894"/>
              <p:cNvSpPr/>
              <p:nvPr/>
            </p:nvSpPr>
            <p:spPr>
              <a:xfrm flipV="1">
                <a:off x="7280640" y="2408760"/>
                <a:ext cx="60840" cy="9288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1" name="Line 1895"/>
              <p:cNvSpPr/>
              <p:nvPr/>
            </p:nvSpPr>
            <p:spPr>
              <a:xfrm flipV="1">
                <a:off x="7159320" y="2580840"/>
                <a:ext cx="60120" cy="108000"/>
              </a:xfrm>
              <a:prstGeom prst="line">
                <a:avLst/>
              </a:prstGeom>
              <a:ln>
                <a:solidFill>
                  <a:srgbClr val="8d8d8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2" name="Line 1896"/>
              <p:cNvSpPr/>
              <p:nvPr/>
            </p:nvSpPr>
            <p:spPr>
              <a:xfrm flipV="1">
                <a:off x="7219440" y="2501640"/>
                <a:ext cx="61200" cy="7920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3" name="Line 1897"/>
              <p:cNvSpPr/>
              <p:nvPr/>
            </p:nvSpPr>
            <p:spPr>
              <a:xfrm flipV="1">
                <a:off x="7098480" y="2647800"/>
                <a:ext cx="60840" cy="10908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4" name="Line 1898"/>
              <p:cNvSpPr/>
              <p:nvPr/>
            </p:nvSpPr>
            <p:spPr>
              <a:xfrm flipV="1">
                <a:off x="7159320" y="2580840"/>
                <a:ext cx="60120" cy="6696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5" name="Line 1899"/>
              <p:cNvSpPr/>
              <p:nvPr/>
            </p:nvSpPr>
            <p:spPr>
              <a:xfrm flipV="1">
                <a:off x="7039440" y="2702880"/>
                <a:ext cx="59040" cy="10728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6" name="Line 1900"/>
              <p:cNvSpPr/>
              <p:nvPr/>
            </p:nvSpPr>
            <p:spPr>
              <a:xfrm flipV="1">
                <a:off x="7098480" y="2647800"/>
                <a:ext cx="60840" cy="5508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7" name="Line 1901"/>
              <p:cNvSpPr/>
              <p:nvPr/>
            </p:nvSpPr>
            <p:spPr>
              <a:xfrm flipV="1">
                <a:off x="6978240" y="2745000"/>
                <a:ext cx="59040" cy="10908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8" name="Line 1902"/>
              <p:cNvSpPr/>
              <p:nvPr/>
            </p:nvSpPr>
            <p:spPr>
              <a:xfrm flipV="1">
                <a:off x="7037280" y="2702880"/>
                <a:ext cx="61200" cy="42120"/>
              </a:xfrm>
              <a:prstGeom prst="line">
                <a:avLst/>
              </a:prstGeom>
              <a:ln>
                <a:solidFill>
                  <a:srgbClr val="81818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9" name="Line 1903"/>
              <p:cNvSpPr/>
              <p:nvPr/>
            </p:nvSpPr>
            <p:spPr>
              <a:xfrm flipV="1">
                <a:off x="6918480" y="2774880"/>
                <a:ext cx="59760" cy="10836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0" name="Line 1904"/>
              <p:cNvSpPr/>
              <p:nvPr/>
            </p:nvSpPr>
            <p:spPr>
              <a:xfrm flipV="1">
                <a:off x="6978240" y="2745000"/>
                <a:ext cx="59040" cy="2988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1" name="Line 1905"/>
              <p:cNvSpPr/>
              <p:nvPr/>
            </p:nvSpPr>
            <p:spPr>
              <a:xfrm flipV="1">
                <a:off x="6857280" y="2791080"/>
                <a:ext cx="61200" cy="109080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2" name="Line 1906"/>
              <p:cNvSpPr/>
              <p:nvPr/>
            </p:nvSpPr>
            <p:spPr>
              <a:xfrm flipV="1">
                <a:off x="6918480" y="2774880"/>
                <a:ext cx="59760" cy="1620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3" name="Line 1907"/>
              <p:cNvSpPr/>
              <p:nvPr/>
            </p:nvSpPr>
            <p:spPr>
              <a:xfrm flipV="1">
                <a:off x="6796080" y="2796120"/>
                <a:ext cx="61200" cy="10908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4" name="Line 1908"/>
              <p:cNvSpPr/>
              <p:nvPr/>
            </p:nvSpPr>
            <p:spPr>
              <a:xfrm flipV="1">
                <a:off x="6857280" y="2791080"/>
                <a:ext cx="61200" cy="504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5" name="Line 1909"/>
              <p:cNvSpPr/>
              <p:nvPr/>
            </p:nvSpPr>
            <p:spPr>
              <a:xfrm flipV="1">
                <a:off x="6736320" y="2787840"/>
                <a:ext cx="59760" cy="108360"/>
              </a:xfrm>
              <a:prstGeom prst="line">
                <a:avLst/>
              </a:prstGeom>
              <a:ln>
                <a:solidFill>
                  <a:srgbClr val="70707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6" name="Line 1910"/>
              <p:cNvSpPr/>
              <p:nvPr/>
            </p:nvSpPr>
            <p:spPr>
              <a:xfrm>
                <a:off x="6796080" y="2787840"/>
                <a:ext cx="61200" cy="828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7" name="Line 1911"/>
              <p:cNvSpPr/>
              <p:nvPr/>
            </p:nvSpPr>
            <p:spPr>
              <a:xfrm flipV="1">
                <a:off x="6677280" y="2766960"/>
                <a:ext cx="59040" cy="109080"/>
              </a:xfrm>
              <a:prstGeom prst="line">
                <a:avLst/>
              </a:prstGeom>
              <a:ln>
                <a:solidFill>
                  <a:srgbClr val="71717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8" name="Line 1912"/>
              <p:cNvSpPr/>
              <p:nvPr/>
            </p:nvSpPr>
            <p:spPr>
              <a:xfrm>
                <a:off x="6736320" y="2766960"/>
                <a:ext cx="59760" cy="2088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9" name="Line 1913"/>
              <p:cNvSpPr/>
              <p:nvPr/>
            </p:nvSpPr>
            <p:spPr>
              <a:xfrm flipV="1">
                <a:off x="6616080" y="2733840"/>
                <a:ext cx="59040" cy="108360"/>
              </a:xfrm>
              <a:prstGeom prst="line">
                <a:avLst/>
              </a:prstGeom>
              <a:ln>
                <a:solidFill>
                  <a:srgbClr val="72727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0" name="Line 1914"/>
              <p:cNvSpPr/>
              <p:nvPr/>
            </p:nvSpPr>
            <p:spPr>
              <a:xfrm>
                <a:off x="6675120" y="2733840"/>
                <a:ext cx="61200" cy="33120"/>
              </a:xfrm>
              <a:prstGeom prst="line">
                <a:avLst/>
              </a:prstGeom>
              <a:ln>
                <a:solidFill>
                  <a:srgbClr val="76767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1" name="Line 1915"/>
              <p:cNvSpPr/>
              <p:nvPr/>
            </p:nvSpPr>
            <p:spPr>
              <a:xfrm flipV="1">
                <a:off x="6555240" y="2688840"/>
                <a:ext cx="60840" cy="107280"/>
              </a:xfrm>
              <a:prstGeom prst="line">
                <a:avLst/>
              </a:prstGeom>
              <a:ln>
                <a:solidFill>
                  <a:srgbClr val="75757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2" name="Line 1916"/>
              <p:cNvSpPr/>
              <p:nvPr/>
            </p:nvSpPr>
            <p:spPr>
              <a:xfrm>
                <a:off x="6616080" y="2688840"/>
                <a:ext cx="59040" cy="45000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3" name="Line 1917"/>
              <p:cNvSpPr/>
              <p:nvPr/>
            </p:nvSpPr>
            <p:spPr>
              <a:xfrm flipV="1">
                <a:off x="6495120" y="2630880"/>
                <a:ext cx="60120" cy="10800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4" name="Line 1918"/>
              <p:cNvSpPr/>
              <p:nvPr/>
            </p:nvSpPr>
            <p:spPr>
              <a:xfrm>
                <a:off x="6555240" y="2630880"/>
                <a:ext cx="60840" cy="5796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5" name="Line 1919"/>
              <p:cNvSpPr/>
              <p:nvPr/>
            </p:nvSpPr>
            <p:spPr>
              <a:xfrm flipV="1">
                <a:off x="6433920" y="2559960"/>
                <a:ext cx="61200" cy="10800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6" name="Line 1920"/>
              <p:cNvSpPr/>
              <p:nvPr/>
            </p:nvSpPr>
            <p:spPr>
              <a:xfrm>
                <a:off x="6495120" y="2559960"/>
                <a:ext cx="60120" cy="70920"/>
              </a:xfrm>
              <a:prstGeom prst="line">
                <a:avLst/>
              </a:prstGeom>
              <a:ln>
                <a:solidFill>
                  <a:srgbClr val="81818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7" name="Line 1921"/>
              <p:cNvSpPr/>
              <p:nvPr/>
            </p:nvSpPr>
            <p:spPr>
              <a:xfrm flipV="1">
                <a:off x="6373080" y="2475720"/>
                <a:ext cx="60840" cy="10908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8" name="Line 1922"/>
              <p:cNvSpPr/>
              <p:nvPr/>
            </p:nvSpPr>
            <p:spPr>
              <a:xfrm>
                <a:off x="6433920" y="2475720"/>
                <a:ext cx="61200" cy="8424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9" name="Line 1923"/>
              <p:cNvSpPr/>
              <p:nvPr/>
            </p:nvSpPr>
            <p:spPr>
              <a:xfrm flipV="1">
                <a:off x="6314760" y="2380680"/>
                <a:ext cx="58320" cy="108000"/>
              </a:xfrm>
              <a:prstGeom prst="line">
                <a:avLst/>
              </a:prstGeom>
              <a:ln>
                <a:solidFill>
                  <a:srgbClr val="8d8d8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0" name="Line 1924"/>
              <p:cNvSpPr/>
              <p:nvPr/>
            </p:nvSpPr>
            <p:spPr>
              <a:xfrm>
                <a:off x="6373080" y="2380680"/>
                <a:ext cx="60840" cy="9504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1" name="Line 1925"/>
              <p:cNvSpPr/>
              <p:nvPr/>
            </p:nvSpPr>
            <p:spPr>
              <a:xfrm flipV="1">
                <a:off x="6253920" y="2271600"/>
                <a:ext cx="59040" cy="10908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2" name="Line 1926"/>
              <p:cNvSpPr/>
              <p:nvPr/>
            </p:nvSpPr>
            <p:spPr>
              <a:xfrm>
                <a:off x="6312960" y="2271600"/>
                <a:ext cx="60120" cy="10908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3" name="Line 1927"/>
              <p:cNvSpPr/>
              <p:nvPr/>
            </p:nvSpPr>
            <p:spPr>
              <a:xfrm flipV="1">
                <a:off x="6192720" y="2151360"/>
                <a:ext cx="61200" cy="109080"/>
              </a:xfrm>
              <a:prstGeom prst="line">
                <a:avLst/>
              </a:prstGeom>
              <a:ln>
                <a:solidFill>
                  <a:srgbClr val="a1a1a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4" name="Line 1928"/>
              <p:cNvSpPr/>
              <p:nvPr/>
            </p:nvSpPr>
            <p:spPr>
              <a:xfrm>
                <a:off x="6253920" y="2151360"/>
                <a:ext cx="59040" cy="12024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5" name="Line 1929"/>
              <p:cNvSpPr/>
              <p:nvPr/>
            </p:nvSpPr>
            <p:spPr>
              <a:xfrm flipV="1">
                <a:off x="6131880" y="2017080"/>
                <a:ext cx="60840" cy="10944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6" name="Line 1930"/>
              <p:cNvSpPr/>
              <p:nvPr/>
            </p:nvSpPr>
            <p:spPr>
              <a:xfrm>
                <a:off x="6192720" y="2017080"/>
                <a:ext cx="61200" cy="134280"/>
              </a:xfrm>
              <a:prstGeom prst="line">
                <a:avLst/>
              </a:prstGeom>
              <a:ln>
                <a:solidFill>
                  <a:srgbClr val="ababa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37" name="Group 1931"/>
            <p:cNvGrpSpPr/>
            <p:nvPr/>
          </p:nvGrpSpPr>
          <p:grpSpPr>
            <a:xfrm>
              <a:off x="6010560" y="1154520"/>
              <a:ext cx="1752480" cy="1641600"/>
              <a:chOff x="6010560" y="1154520"/>
              <a:chExt cx="1752480" cy="1641600"/>
            </a:xfrm>
          </p:grpSpPr>
          <p:sp>
            <p:nvSpPr>
              <p:cNvPr id="2038" name="Line 1932"/>
              <p:cNvSpPr/>
              <p:nvPr/>
            </p:nvSpPr>
            <p:spPr>
              <a:xfrm flipV="1">
                <a:off x="6071760" y="1872000"/>
                <a:ext cx="60120" cy="108360"/>
              </a:xfrm>
              <a:prstGeom prst="line">
                <a:avLst/>
              </a:prstGeom>
              <a:ln>
                <a:solidFill>
                  <a:srgbClr val="b9b9b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9" name="Line 1933"/>
              <p:cNvSpPr/>
              <p:nvPr/>
            </p:nvSpPr>
            <p:spPr>
              <a:xfrm>
                <a:off x="6131880" y="1872000"/>
                <a:ext cx="60840" cy="14508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0" name="Line 1934"/>
              <p:cNvSpPr/>
              <p:nvPr/>
            </p:nvSpPr>
            <p:spPr>
              <a:xfrm flipV="1">
                <a:off x="6010560" y="1713960"/>
                <a:ext cx="61200" cy="107280"/>
              </a:xfrm>
              <a:prstGeom prst="line">
                <a:avLst/>
              </a:prstGeom>
              <a:ln>
                <a:solidFill>
                  <a:srgbClr val="c6c6c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1" name="Line 1935"/>
              <p:cNvSpPr/>
              <p:nvPr/>
            </p:nvSpPr>
            <p:spPr>
              <a:xfrm>
                <a:off x="6071760" y="1713960"/>
                <a:ext cx="60120" cy="158040"/>
              </a:xfrm>
              <a:prstGeom prst="line">
                <a:avLst/>
              </a:prstGeom>
              <a:ln>
                <a:solidFill>
                  <a:srgbClr val="c4c4c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2" name="Line 1936"/>
              <p:cNvSpPr/>
              <p:nvPr/>
            </p:nvSpPr>
            <p:spPr>
              <a:xfrm flipV="1">
                <a:off x="7460640" y="2065320"/>
                <a:ext cx="61200" cy="12096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3" name="Line 1937"/>
              <p:cNvSpPr/>
              <p:nvPr/>
            </p:nvSpPr>
            <p:spPr>
              <a:xfrm flipH="1">
                <a:off x="7521840" y="1936080"/>
                <a:ext cx="60120" cy="120240"/>
              </a:xfrm>
              <a:prstGeom prst="line">
                <a:avLst/>
              </a:prstGeom>
              <a:ln>
                <a:solidFill>
                  <a:srgbClr val="d0d0d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4" name="Line 1938"/>
              <p:cNvSpPr/>
              <p:nvPr/>
            </p:nvSpPr>
            <p:spPr>
              <a:xfrm flipV="1">
                <a:off x="7521840" y="1936080"/>
                <a:ext cx="60120" cy="129240"/>
              </a:xfrm>
              <a:prstGeom prst="line">
                <a:avLst/>
              </a:prstGeom>
              <a:ln>
                <a:solidFill>
                  <a:srgbClr val="cecec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5" name="Line 1939"/>
              <p:cNvSpPr/>
              <p:nvPr/>
            </p:nvSpPr>
            <p:spPr>
              <a:xfrm flipV="1">
                <a:off x="7399800" y="2182320"/>
                <a:ext cx="60840" cy="121320"/>
              </a:xfrm>
              <a:prstGeom prst="line">
                <a:avLst/>
              </a:prstGeom>
              <a:ln>
                <a:solidFill>
                  <a:srgbClr val="b6b6b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6" name="Line 1940"/>
              <p:cNvSpPr/>
              <p:nvPr/>
            </p:nvSpPr>
            <p:spPr>
              <a:xfrm flipV="1">
                <a:off x="7460640" y="2065320"/>
                <a:ext cx="61200" cy="117000"/>
              </a:xfrm>
              <a:prstGeom prst="line">
                <a:avLst/>
              </a:prstGeom>
              <a:ln>
                <a:solidFill>
                  <a:srgbClr val="c1c1c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7" name="Line 1941"/>
              <p:cNvSpPr/>
              <p:nvPr/>
            </p:nvSpPr>
            <p:spPr>
              <a:xfrm flipV="1">
                <a:off x="7341480" y="2288520"/>
                <a:ext cx="58320" cy="120240"/>
              </a:xfrm>
              <a:prstGeom prst="line">
                <a:avLst/>
              </a:prstGeom>
              <a:ln>
                <a:solidFill>
                  <a:srgbClr val="aaaaa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8" name="Line 1942"/>
              <p:cNvSpPr/>
              <p:nvPr/>
            </p:nvSpPr>
            <p:spPr>
              <a:xfrm flipV="1">
                <a:off x="7399800" y="2182320"/>
                <a:ext cx="60840" cy="106200"/>
              </a:xfrm>
              <a:prstGeom prst="line">
                <a:avLst/>
              </a:prstGeom>
              <a:ln>
                <a:solidFill>
                  <a:srgbClr val="b5b5b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9" name="Line 1943"/>
              <p:cNvSpPr/>
              <p:nvPr/>
            </p:nvSpPr>
            <p:spPr>
              <a:xfrm flipV="1">
                <a:off x="7280640" y="2380680"/>
                <a:ext cx="60840" cy="12096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0" name="Line 1944"/>
              <p:cNvSpPr/>
              <p:nvPr/>
            </p:nvSpPr>
            <p:spPr>
              <a:xfrm flipV="1">
                <a:off x="7341480" y="2288520"/>
                <a:ext cx="58320" cy="92160"/>
              </a:xfrm>
              <a:prstGeom prst="line">
                <a:avLst/>
              </a:prstGeom>
              <a:ln>
                <a:solidFill>
                  <a:srgbClr val="aaaaa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1" name="Line 1945"/>
              <p:cNvSpPr/>
              <p:nvPr/>
            </p:nvSpPr>
            <p:spPr>
              <a:xfrm flipV="1">
                <a:off x="7219440" y="2459520"/>
                <a:ext cx="61200" cy="12132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2" name="Line 1946"/>
              <p:cNvSpPr/>
              <p:nvPr/>
            </p:nvSpPr>
            <p:spPr>
              <a:xfrm flipV="1">
                <a:off x="7280640" y="2380680"/>
                <a:ext cx="60840" cy="78840"/>
              </a:xfrm>
              <a:prstGeom prst="line">
                <a:avLst/>
              </a:prstGeom>
              <a:ln>
                <a:solidFill>
                  <a:srgbClr val="a1a1a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3" name="Line 1947"/>
              <p:cNvSpPr/>
              <p:nvPr/>
            </p:nvSpPr>
            <p:spPr>
              <a:xfrm flipV="1">
                <a:off x="7159320" y="2526840"/>
                <a:ext cx="60120" cy="120960"/>
              </a:xfrm>
              <a:prstGeom prst="line">
                <a:avLst/>
              </a:prstGeom>
              <a:ln>
                <a:solidFill>
                  <a:srgbClr val="8f8f8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4" name="Line 1948"/>
              <p:cNvSpPr/>
              <p:nvPr/>
            </p:nvSpPr>
            <p:spPr>
              <a:xfrm flipV="1">
                <a:off x="7219440" y="2459520"/>
                <a:ext cx="61200" cy="6732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5" name="Line 1949"/>
              <p:cNvSpPr/>
              <p:nvPr/>
            </p:nvSpPr>
            <p:spPr>
              <a:xfrm flipV="1">
                <a:off x="7098480" y="2581920"/>
                <a:ext cx="60840" cy="120960"/>
              </a:xfrm>
              <a:prstGeom prst="line">
                <a:avLst/>
              </a:prstGeom>
              <a:ln>
                <a:solidFill>
                  <a:srgbClr val="89898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6" name="Line 1950"/>
              <p:cNvSpPr/>
              <p:nvPr/>
            </p:nvSpPr>
            <p:spPr>
              <a:xfrm flipV="1">
                <a:off x="7159320" y="2526840"/>
                <a:ext cx="60120" cy="550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7" name="Line 1951"/>
              <p:cNvSpPr/>
              <p:nvPr/>
            </p:nvSpPr>
            <p:spPr>
              <a:xfrm flipV="1">
                <a:off x="7037280" y="2623680"/>
                <a:ext cx="61200" cy="12132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8" name="Line 1952"/>
              <p:cNvSpPr/>
              <p:nvPr/>
            </p:nvSpPr>
            <p:spPr>
              <a:xfrm flipV="1">
                <a:off x="7098480" y="2581920"/>
                <a:ext cx="60840" cy="41760"/>
              </a:xfrm>
              <a:prstGeom prst="line">
                <a:avLst/>
              </a:prstGeom>
              <a:ln>
                <a:solidFill>
                  <a:srgbClr val="8b8b8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9" name="Line 1953"/>
              <p:cNvSpPr/>
              <p:nvPr/>
            </p:nvSpPr>
            <p:spPr>
              <a:xfrm flipV="1">
                <a:off x="6978240" y="2653920"/>
                <a:ext cx="59040" cy="1209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0" name="Line 1954"/>
              <p:cNvSpPr/>
              <p:nvPr/>
            </p:nvSpPr>
            <p:spPr>
              <a:xfrm flipV="1">
                <a:off x="7037280" y="2623680"/>
                <a:ext cx="61200" cy="3024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1" name="Line 1955"/>
              <p:cNvSpPr/>
              <p:nvPr/>
            </p:nvSpPr>
            <p:spPr>
              <a:xfrm flipV="1">
                <a:off x="6918480" y="2669760"/>
                <a:ext cx="59760" cy="12132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2" name="Line 1956"/>
              <p:cNvSpPr/>
              <p:nvPr/>
            </p:nvSpPr>
            <p:spPr>
              <a:xfrm flipV="1">
                <a:off x="6978240" y="2653920"/>
                <a:ext cx="59040" cy="1584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3" name="Line 1957"/>
              <p:cNvSpPr/>
              <p:nvPr/>
            </p:nvSpPr>
            <p:spPr>
              <a:xfrm flipV="1">
                <a:off x="6857280" y="2674800"/>
                <a:ext cx="61200" cy="12132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4" name="Line 1958"/>
              <p:cNvSpPr/>
              <p:nvPr/>
            </p:nvSpPr>
            <p:spPr>
              <a:xfrm flipV="1">
                <a:off x="6918480" y="2669760"/>
                <a:ext cx="59760" cy="5040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5" name="Line 1959"/>
              <p:cNvSpPr/>
              <p:nvPr/>
            </p:nvSpPr>
            <p:spPr>
              <a:xfrm flipV="1">
                <a:off x="6796080" y="2667960"/>
                <a:ext cx="61200" cy="11988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6" name="Line 1960"/>
              <p:cNvSpPr/>
              <p:nvPr/>
            </p:nvSpPr>
            <p:spPr>
              <a:xfrm>
                <a:off x="6857280" y="2667960"/>
                <a:ext cx="61200" cy="684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7" name="Line 1961"/>
              <p:cNvSpPr/>
              <p:nvPr/>
            </p:nvSpPr>
            <p:spPr>
              <a:xfrm flipV="1">
                <a:off x="6736320" y="2646720"/>
                <a:ext cx="59760" cy="120240"/>
              </a:xfrm>
              <a:prstGeom prst="line">
                <a:avLst/>
              </a:prstGeom>
              <a:ln>
                <a:solidFill>
                  <a:srgbClr val="7a7a7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8" name="Line 1962"/>
              <p:cNvSpPr/>
              <p:nvPr/>
            </p:nvSpPr>
            <p:spPr>
              <a:xfrm>
                <a:off x="6796080" y="2646720"/>
                <a:ext cx="61200" cy="2124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9" name="Line 1963"/>
              <p:cNvSpPr/>
              <p:nvPr/>
            </p:nvSpPr>
            <p:spPr>
              <a:xfrm flipV="1">
                <a:off x="6675120" y="2613960"/>
                <a:ext cx="61200" cy="119880"/>
              </a:xfrm>
              <a:prstGeom prst="line">
                <a:avLst/>
              </a:prstGeom>
              <a:ln>
                <a:solidFill>
                  <a:srgbClr val="7c7c7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0" name="Line 1964"/>
              <p:cNvSpPr/>
              <p:nvPr/>
            </p:nvSpPr>
            <p:spPr>
              <a:xfrm>
                <a:off x="6736320" y="2613960"/>
                <a:ext cx="59760" cy="32760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1" name="Line 1965"/>
              <p:cNvSpPr/>
              <p:nvPr/>
            </p:nvSpPr>
            <p:spPr>
              <a:xfrm flipV="1">
                <a:off x="6616080" y="2567880"/>
                <a:ext cx="59040" cy="120960"/>
              </a:xfrm>
              <a:prstGeom prst="line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2" name="Line 1966"/>
              <p:cNvSpPr/>
              <p:nvPr/>
            </p:nvSpPr>
            <p:spPr>
              <a:xfrm>
                <a:off x="6675120" y="2567880"/>
                <a:ext cx="61200" cy="4608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3" name="Line 1967"/>
              <p:cNvSpPr/>
              <p:nvPr/>
            </p:nvSpPr>
            <p:spPr>
              <a:xfrm flipV="1">
                <a:off x="6555240" y="2508840"/>
                <a:ext cx="60840" cy="122040"/>
              </a:xfrm>
              <a:prstGeom prst="line">
                <a:avLst/>
              </a:prstGeom>
              <a:ln>
                <a:solidFill>
                  <a:srgbClr val="83838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4" name="Line 1968"/>
              <p:cNvSpPr/>
              <p:nvPr/>
            </p:nvSpPr>
            <p:spPr>
              <a:xfrm>
                <a:off x="6616080" y="2508840"/>
                <a:ext cx="59040" cy="59040"/>
              </a:xfrm>
              <a:prstGeom prst="line">
                <a:avLst/>
              </a:prstGeom>
              <a:ln>
                <a:solidFill>
                  <a:srgbClr val="86868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5" name="Line 1969"/>
              <p:cNvSpPr/>
              <p:nvPr/>
            </p:nvSpPr>
            <p:spPr>
              <a:xfrm flipV="1">
                <a:off x="6495120" y="2438640"/>
                <a:ext cx="60120" cy="121320"/>
              </a:xfrm>
              <a:prstGeom prst="line">
                <a:avLst/>
              </a:prstGeom>
              <a:ln>
                <a:solidFill>
                  <a:srgbClr val="89898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6" name="Line 1970"/>
              <p:cNvSpPr/>
              <p:nvPr/>
            </p:nvSpPr>
            <p:spPr>
              <a:xfrm>
                <a:off x="6555240" y="2438640"/>
                <a:ext cx="60840" cy="70200"/>
              </a:xfrm>
              <a:prstGeom prst="line">
                <a:avLst/>
              </a:prstGeom>
              <a:ln>
                <a:solidFill>
                  <a:srgbClr val="8b8b8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7" name="Line 1971"/>
              <p:cNvSpPr/>
              <p:nvPr/>
            </p:nvSpPr>
            <p:spPr>
              <a:xfrm flipV="1">
                <a:off x="6433920" y="2355480"/>
                <a:ext cx="61200" cy="120240"/>
              </a:xfrm>
              <a:prstGeom prst="line">
                <a:avLst/>
              </a:prstGeom>
              <a:ln>
                <a:solidFill>
                  <a:srgbClr val="8f8f8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8" name="Line 1972"/>
              <p:cNvSpPr/>
              <p:nvPr/>
            </p:nvSpPr>
            <p:spPr>
              <a:xfrm>
                <a:off x="6495120" y="2355480"/>
                <a:ext cx="60120" cy="8316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9" name="Line 1973"/>
              <p:cNvSpPr/>
              <p:nvPr/>
            </p:nvSpPr>
            <p:spPr>
              <a:xfrm flipV="1">
                <a:off x="6373080" y="2260440"/>
                <a:ext cx="60840" cy="12024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0" name="Line 1974"/>
              <p:cNvSpPr/>
              <p:nvPr/>
            </p:nvSpPr>
            <p:spPr>
              <a:xfrm>
                <a:off x="6433920" y="2260440"/>
                <a:ext cx="61200" cy="9504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1" name="Line 1975"/>
              <p:cNvSpPr/>
              <p:nvPr/>
            </p:nvSpPr>
            <p:spPr>
              <a:xfrm flipV="1">
                <a:off x="6312960" y="2151360"/>
                <a:ext cx="60120" cy="12024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2" name="Line 1976"/>
              <p:cNvSpPr/>
              <p:nvPr/>
            </p:nvSpPr>
            <p:spPr>
              <a:xfrm>
                <a:off x="6373080" y="2151360"/>
                <a:ext cx="60840" cy="109080"/>
              </a:xfrm>
              <a:prstGeom prst="line">
                <a:avLst/>
              </a:prstGeom>
              <a:ln>
                <a:solidFill>
                  <a:srgbClr val="a1a1a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3" name="Line 1977"/>
              <p:cNvSpPr/>
              <p:nvPr/>
            </p:nvSpPr>
            <p:spPr>
              <a:xfrm flipV="1">
                <a:off x="6253920" y="2030400"/>
                <a:ext cx="59040" cy="120960"/>
              </a:xfrm>
              <a:prstGeom prst="line">
                <a:avLst/>
              </a:prstGeom>
              <a:ln>
                <a:solidFill>
                  <a:srgbClr val="aaaaa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4" name="Line 1978"/>
              <p:cNvSpPr/>
              <p:nvPr/>
            </p:nvSpPr>
            <p:spPr>
              <a:xfrm>
                <a:off x="6312960" y="2030400"/>
                <a:ext cx="60120" cy="120960"/>
              </a:xfrm>
              <a:prstGeom prst="line">
                <a:avLst/>
              </a:prstGeom>
              <a:ln>
                <a:solidFill>
                  <a:srgbClr val="aaaaa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5" name="Line 1979"/>
              <p:cNvSpPr/>
              <p:nvPr/>
            </p:nvSpPr>
            <p:spPr>
              <a:xfrm flipV="1">
                <a:off x="6192720" y="1896120"/>
                <a:ext cx="61200" cy="120960"/>
              </a:xfrm>
              <a:prstGeom prst="line">
                <a:avLst/>
              </a:prstGeom>
              <a:ln>
                <a:solidFill>
                  <a:srgbClr val="b6b6b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6" name="Line 1980"/>
              <p:cNvSpPr/>
              <p:nvPr/>
            </p:nvSpPr>
            <p:spPr>
              <a:xfrm>
                <a:off x="6253920" y="1896120"/>
                <a:ext cx="59040" cy="134280"/>
              </a:xfrm>
              <a:prstGeom prst="line">
                <a:avLst/>
              </a:prstGeom>
              <a:ln>
                <a:solidFill>
                  <a:srgbClr val="b5b5b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7" name="Line 1981"/>
              <p:cNvSpPr/>
              <p:nvPr/>
            </p:nvSpPr>
            <p:spPr>
              <a:xfrm flipV="1">
                <a:off x="6131880" y="1751040"/>
                <a:ext cx="60840" cy="12096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8" name="Line 1982"/>
              <p:cNvSpPr/>
              <p:nvPr/>
            </p:nvSpPr>
            <p:spPr>
              <a:xfrm>
                <a:off x="6192720" y="1751040"/>
                <a:ext cx="61200" cy="145080"/>
              </a:xfrm>
              <a:prstGeom prst="line">
                <a:avLst/>
              </a:prstGeom>
              <a:ln>
                <a:solidFill>
                  <a:srgbClr val="c1c1c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9" name="Line 1983"/>
              <p:cNvSpPr/>
              <p:nvPr/>
            </p:nvSpPr>
            <p:spPr>
              <a:xfrm flipV="1">
                <a:off x="6071760" y="1593000"/>
                <a:ext cx="60120" cy="120960"/>
              </a:xfrm>
              <a:prstGeom prst="line">
                <a:avLst/>
              </a:prstGeom>
              <a:ln>
                <a:solidFill>
                  <a:srgbClr val="d0d0d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0" name="Line 1984"/>
              <p:cNvSpPr/>
              <p:nvPr/>
            </p:nvSpPr>
            <p:spPr>
              <a:xfrm>
                <a:off x="6131880" y="1593000"/>
                <a:ext cx="60840" cy="158040"/>
              </a:xfrm>
              <a:prstGeom prst="line">
                <a:avLst/>
              </a:prstGeom>
              <a:ln>
                <a:solidFill>
                  <a:srgbClr val="cecec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1" name="Line 1985"/>
              <p:cNvSpPr/>
              <p:nvPr/>
            </p:nvSpPr>
            <p:spPr>
              <a:xfrm flipV="1">
                <a:off x="7521840" y="1932120"/>
                <a:ext cx="60120" cy="133200"/>
              </a:xfrm>
              <a:prstGeom prst="line">
                <a:avLst/>
              </a:prstGeom>
              <a:ln>
                <a:solidFill>
                  <a:srgbClr val="cdcdc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2" name="Line 1986"/>
              <p:cNvSpPr/>
              <p:nvPr/>
            </p:nvSpPr>
            <p:spPr>
              <a:xfrm flipH="1">
                <a:off x="7581960" y="1802160"/>
                <a:ext cx="60840" cy="13392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3" name="Line 1987"/>
              <p:cNvSpPr/>
              <p:nvPr/>
            </p:nvSpPr>
            <p:spPr>
              <a:xfrm flipV="1">
                <a:off x="7581960" y="1802160"/>
                <a:ext cx="60840" cy="129960"/>
              </a:xfrm>
              <a:prstGeom prst="line">
                <a:avLst/>
              </a:prstGeom>
              <a:ln>
                <a:solidFill>
                  <a:srgbClr val="dadad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4" name="Line 1988"/>
              <p:cNvSpPr/>
              <p:nvPr/>
            </p:nvSpPr>
            <p:spPr>
              <a:xfrm flipV="1">
                <a:off x="7460640" y="2049120"/>
                <a:ext cx="61200" cy="133200"/>
              </a:xfrm>
              <a:prstGeom prst="line">
                <a:avLst/>
              </a:prstGeom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5" name="Line 1989"/>
              <p:cNvSpPr/>
              <p:nvPr/>
            </p:nvSpPr>
            <p:spPr>
              <a:xfrm flipV="1">
                <a:off x="7521840" y="1932120"/>
                <a:ext cx="60120" cy="117000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6" name="Line 1990"/>
              <p:cNvSpPr/>
              <p:nvPr/>
            </p:nvSpPr>
            <p:spPr>
              <a:xfrm flipV="1">
                <a:off x="7399800" y="2154240"/>
                <a:ext cx="60840" cy="134280"/>
              </a:xfrm>
              <a:prstGeom prst="line">
                <a:avLst/>
              </a:prstGeom>
              <a:ln>
                <a:solidFill>
                  <a:srgbClr val="b5b5b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7" name="Line 1991"/>
              <p:cNvSpPr/>
              <p:nvPr/>
            </p:nvSpPr>
            <p:spPr>
              <a:xfrm flipV="1">
                <a:off x="7460640" y="2049120"/>
                <a:ext cx="61200" cy="105120"/>
              </a:xfrm>
              <a:prstGeom prst="line">
                <a:avLst/>
              </a:prstGeom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8" name="Line 1992"/>
              <p:cNvSpPr/>
              <p:nvPr/>
            </p:nvSpPr>
            <p:spPr>
              <a:xfrm flipV="1">
                <a:off x="7341480" y="2246400"/>
                <a:ext cx="58320" cy="134280"/>
              </a:xfrm>
              <a:prstGeom prst="line">
                <a:avLst/>
              </a:prstGeom>
              <a:ln>
                <a:solidFill>
                  <a:srgbClr val="ababa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9" name="Line 1993"/>
              <p:cNvSpPr/>
              <p:nvPr/>
            </p:nvSpPr>
            <p:spPr>
              <a:xfrm flipV="1">
                <a:off x="7399800" y="2154240"/>
                <a:ext cx="60840" cy="92160"/>
              </a:xfrm>
              <a:prstGeom prst="line">
                <a:avLst/>
              </a:prstGeom>
              <a:ln>
                <a:solidFill>
                  <a:srgbClr val="b6b6b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0" name="Line 1994"/>
              <p:cNvSpPr/>
              <p:nvPr/>
            </p:nvSpPr>
            <p:spPr>
              <a:xfrm flipV="1">
                <a:off x="7280640" y="2326680"/>
                <a:ext cx="60840" cy="132840"/>
              </a:xfrm>
              <a:prstGeom prst="line">
                <a:avLst/>
              </a:prstGeom>
              <a:ln>
                <a:solidFill>
                  <a:srgbClr val="a2a2a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1" name="Line 1995"/>
              <p:cNvSpPr/>
              <p:nvPr/>
            </p:nvSpPr>
            <p:spPr>
              <a:xfrm flipV="1">
                <a:off x="7341480" y="2246400"/>
                <a:ext cx="58320" cy="8028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2" name="Line 1996"/>
              <p:cNvSpPr/>
              <p:nvPr/>
            </p:nvSpPr>
            <p:spPr>
              <a:xfrm flipV="1">
                <a:off x="7219440" y="2392560"/>
                <a:ext cx="61200" cy="13428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3" name="Line 1997"/>
              <p:cNvSpPr/>
              <p:nvPr/>
            </p:nvSpPr>
            <p:spPr>
              <a:xfrm flipV="1">
                <a:off x="7280640" y="2326680"/>
                <a:ext cx="60840" cy="65880"/>
              </a:xfrm>
              <a:prstGeom prst="line">
                <a:avLst/>
              </a:prstGeom>
              <a:ln>
                <a:solidFill>
                  <a:srgbClr val="a4a4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4" name="Line 1998"/>
              <p:cNvSpPr/>
              <p:nvPr/>
            </p:nvSpPr>
            <p:spPr>
              <a:xfrm flipV="1">
                <a:off x="7159320" y="2447640"/>
                <a:ext cx="60120" cy="13428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5" name="Line 1999"/>
              <p:cNvSpPr/>
              <p:nvPr/>
            </p:nvSpPr>
            <p:spPr>
              <a:xfrm flipV="1">
                <a:off x="7219440" y="2392560"/>
                <a:ext cx="61200" cy="55080"/>
              </a:xfrm>
              <a:prstGeom prst="line">
                <a:avLst/>
              </a:prstGeom>
              <a:ln>
                <a:solidFill>
                  <a:srgbClr val="9c9c9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6" name="Line 2000"/>
              <p:cNvSpPr/>
              <p:nvPr/>
            </p:nvSpPr>
            <p:spPr>
              <a:xfrm flipV="1">
                <a:off x="7098480" y="2489760"/>
                <a:ext cx="60840" cy="13392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7" name="Line 2001"/>
              <p:cNvSpPr/>
              <p:nvPr/>
            </p:nvSpPr>
            <p:spPr>
              <a:xfrm flipV="1">
                <a:off x="7159320" y="2447640"/>
                <a:ext cx="60120" cy="4212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8" name="Line 2002"/>
              <p:cNvSpPr/>
              <p:nvPr/>
            </p:nvSpPr>
            <p:spPr>
              <a:xfrm flipV="1">
                <a:off x="7037280" y="2519640"/>
                <a:ext cx="61200" cy="13428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9" name="Line 2003"/>
              <p:cNvSpPr/>
              <p:nvPr/>
            </p:nvSpPr>
            <p:spPr>
              <a:xfrm flipV="1">
                <a:off x="7098480" y="2489760"/>
                <a:ext cx="60840" cy="29880"/>
              </a:xfrm>
              <a:prstGeom prst="line">
                <a:avLst/>
              </a:prstGeom>
              <a:ln>
                <a:solidFill>
                  <a:srgbClr val="92929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0" name="Line 2004"/>
              <p:cNvSpPr/>
              <p:nvPr/>
            </p:nvSpPr>
            <p:spPr>
              <a:xfrm flipV="1">
                <a:off x="6978240" y="2536920"/>
                <a:ext cx="59040" cy="13284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1" name="Line 2005"/>
              <p:cNvSpPr/>
              <p:nvPr/>
            </p:nvSpPr>
            <p:spPr>
              <a:xfrm flipV="1">
                <a:off x="7037280" y="2519640"/>
                <a:ext cx="61200" cy="1728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2" name="Line 2006"/>
              <p:cNvSpPr/>
              <p:nvPr/>
            </p:nvSpPr>
            <p:spPr>
              <a:xfrm flipV="1">
                <a:off x="6918480" y="2540880"/>
                <a:ext cx="59760" cy="1339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3" name="Line 2007"/>
              <p:cNvSpPr/>
              <p:nvPr/>
            </p:nvSpPr>
            <p:spPr>
              <a:xfrm flipV="1">
                <a:off x="6978240" y="2536920"/>
                <a:ext cx="59040" cy="3960"/>
              </a:xfrm>
              <a:prstGeom prst="line">
                <a:avLst/>
              </a:prstGeom>
              <a:ln>
                <a:solidFill>
                  <a:srgbClr val="8c8c8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4" name="Line 2008"/>
              <p:cNvSpPr/>
              <p:nvPr/>
            </p:nvSpPr>
            <p:spPr>
              <a:xfrm flipV="1">
                <a:off x="6857280" y="2533680"/>
                <a:ext cx="61200" cy="134280"/>
              </a:xfrm>
              <a:prstGeom prst="line">
                <a:avLst/>
              </a:prstGeom>
              <a:ln>
                <a:solidFill>
                  <a:srgbClr val="84848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5" name="Line 2009"/>
              <p:cNvSpPr/>
              <p:nvPr/>
            </p:nvSpPr>
            <p:spPr>
              <a:xfrm>
                <a:off x="6918480" y="2533680"/>
                <a:ext cx="59760" cy="720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6" name="Line 2010"/>
              <p:cNvSpPr/>
              <p:nvPr/>
            </p:nvSpPr>
            <p:spPr>
              <a:xfrm flipV="1">
                <a:off x="6796080" y="2512800"/>
                <a:ext cx="61200" cy="133920"/>
              </a:xfrm>
              <a:prstGeom prst="line">
                <a:avLst/>
              </a:prstGeom>
              <a:ln>
                <a:solidFill>
                  <a:srgbClr val="85858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7" name="Line 2011"/>
              <p:cNvSpPr/>
              <p:nvPr/>
            </p:nvSpPr>
            <p:spPr>
              <a:xfrm>
                <a:off x="6857280" y="2512800"/>
                <a:ext cx="61200" cy="2088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8" name="Line 2012"/>
              <p:cNvSpPr/>
              <p:nvPr/>
            </p:nvSpPr>
            <p:spPr>
              <a:xfrm flipV="1">
                <a:off x="6736320" y="2479680"/>
                <a:ext cx="59760" cy="134280"/>
              </a:xfrm>
              <a:prstGeom prst="line">
                <a:avLst/>
              </a:prstGeom>
              <a:ln>
                <a:solidFill>
                  <a:srgbClr val="87878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9" name="Line 2013"/>
              <p:cNvSpPr/>
              <p:nvPr/>
            </p:nvSpPr>
            <p:spPr>
              <a:xfrm>
                <a:off x="6796080" y="2479680"/>
                <a:ext cx="61200" cy="33120"/>
              </a:xfrm>
              <a:prstGeom prst="line">
                <a:avLst/>
              </a:prstGeom>
              <a:ln>
                <a:solidFill>
                  <a:srgbClr val="8c8c8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0" name="Line 2014"/>
              <p:cNvSpPr/>
              <p:nvPr/>
            </p:nvSpPr>
            <p:spPr>
              <a:xfrm flipV="1">
                <a:off x="6675120" y="2433600"/>
                <a:ext cx="61200" cy="134280"/>
              </a:xfrm>
              <a:prstGeom prst="line">
                <a:avLst/>
              </a:prstGeom>
              <a:ln>
                <a:solidFill>
                  <a:srgbClr val="8a8a8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1" name="Line 2015"/>
              <p:cNvSpPr/>
              <p:nvPr/>
            </p:nvSpPr>
            <p:spPr>
              <a:xfrm>
                <a:off x="6736320" y="2433600"/>
                <a:ext cx="59760" cy="4608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2" name="Line 2016"/>
              <p:cNvSpPr/>
              <p:nvPr/>
            </p:nvSpPr>
            <p:spPr>
              <a:xfrm flipV="1">
                <a:off x="6616080" y="2376720"/>
                <a:ext cx="59040" cy="132120"/>
              </a:xfrm>
              <a:prstGeom prst="line">
                <a:avLst/>
              </a:prstGeom>
              <a:ln>
                <a:solidFill>
                  <a:srgbClr val="8e8e8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3" name="Line 2017"/>
              <p:cNvSpPr/>
              <p:nvPr/>
            </p:nvSpPr>
            <p:spPr>
              <a:xfrm>
                <a:off x="6675120" y="2376720"/>
                <a:ext cx="61200" cy="56880"/>
              </a:xfrm>
              <a:prstGeom prst="line">
                <a:avLst/>
              </a:prstGeom>
              <a:ln>
                <a:solidFill>
                  <a:srgbClr val="92929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4" name="Line 2018"/>
              <p:cNvSpPr/>
              <p:nvPr/>
            </p:nvSpPr>
            <p:spPr>
              <a:xfrm flipV="1">
                <a:off x="6555240" y="2304720"/>
                <a:ext cx="59040" cy="13392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5" name="Line 2019"/>
              <p:cNvSpPr/>
              <p:nvPr/>
            </p:nvSpPr>
            <p:spPr>
              <a:xfrm>
                <a:off x="6614280" y="2304720"/>
                <a:ext cx="60840" cy="7200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6" name="Line 2020"/>
              <p:cNvSpPr/>
              <p:nvPr/>
            </p:nvSpPr>
            <p:spPr>
              <a:xfrm flipV="1">
                <a:off x="6495120" y="2221560"/>
                <a:ext cx="60120" cy="13392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7" name="Line 2021"/>
              <p:cNvSpPr/>
              <p:nvPr/>
            </p:nvSpPr>
            <p:spPr>
              <a:xfrm>
                <a:off x="6555240" y="2221560"/>
                <a:ext cx="59040" cy="83160"/>
              </a:xfrm>
              <a:prstGeom prst="line">
                <a:avLst/>
              </a:prstGeom>
              <a:ln>
                <a:solidFill>
                  <a:srgbClr val="9c9c9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8" name="Line 2022"/>
              <p:cNvSpPr/>
              <p:nvPr/>
            </p:nvSpPr>
            <p:spPr>
              <a:xfrm flipV="1">
                <a:off x="6433920" y="2126520"/>
                <a:ext cx="61200" cy="133920"/>
              </a:xfrm>
              <a:prstGeom prst="line">
                <a:avLst/>
              </a:prstGeom>
              <a:ln>
                <a:solidFill>
                  <a:srgbClr val="a2a2a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9" name="Line 2023"/>
              <p:cNvSpPr/>
              <p:nvPr/>
            </p:nvSpPr>
            <p:spPr>
              <a:xfrm>
                <a:off x="6495120" y="2126520"/>
                <a:ext cx="60120" cy="95040"/>
              </a:xfrm>
              <a:prstGeom prst="line">
                <a:avLst/>
              </a:prstGeom>
              <a:ln>
                <a:solidFill>
                  <a:srgbClr val="a4a4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0" name="Line 2024"/>
              <p:cNvSpPr/>
              <p:nvPr/>
            </p:nvSpPr>
            <p:spPr>
              <a:xfrm flipV="1">
                <a:off x="6373080" y="2017080"/>
                <a:ext cx="60840" cy="134280"/>
              </a:xfrm>
              <a:prstGeom prst="line">
                <a:avLst/>
              </a:prstGeom>
              <a:ln>
                <a:solidFill>
                  <a:srgbClr val="ababa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1" name="Line 2025"/>
              <p:cNvSpPr/>
              <p:nvPr/>
            </p:nvSpPr>
            <p:spPr>
              <a:xfrm>
                <a:off x="6433920" y="2017080"/>
                <a:ext cx="61200" cy="10944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2" name="Line 2026"/>
              <p:cNvSpPr/>
              <p:nvPr/>
            </p:nvSpPr>
            <p:spPr>
              <a:xfrm flipV="1">
                <a:off x="6312960" y="1896120"/>
                <a:ext cx="60120" cy="134280"/>
              </a:xfrm>
              <a:prstGeom prst="line">
                <a:avLst/>
              </a:prstGeom>
              <a:ln>
                <a:solidFill>
                  <a:srgbClr val="b5b5b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3" name="Line 2027"/>
              <p:cNvSpPr/>
              <p:nvPr/>
            </p:nvSpPr>
            <p:spPr>
              <a:xfrm>
                <a:off x="6373080" y="1896120"/>
                <a:ext cx="60840" cy="120960"/>
              </a:xfrm>
              <a:prstGeom prst="line">
                <a:avLst/>
              </a:prstGeom>
              <a:ln>
                <a:solidFill>
                  <a:srgbClr val="b6b6b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4" name="Line 2028"/>
              <p:cNvSpPr/>
              <p:nvPr/>
            </p:nvSpPr>
            <p:spPr>
              <a:xfrm flipV="1">
                <a:off x="6253920" y="1762920"/>
                <a:ext cx="59040" cy="133200"/>
              </a:xfrm>
              <a:prstGeom prst="line">
                <a:avLst/>
              </a:prstGeom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5" name="Line 2029"/>
              <p:cNvSpPr/>
              <p:nvPr/>
            </p:nvSpPr>
            <p:spPr>
              <a:xfrm>
                <a:off x="6312960" y="1762920"/>
                <a:ext cx="60120" cy="133200"/>
              </a:xfrm>
              <a:prstGeom prst="line">
                <a:avLst/>
              </a:prstGeom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6" name="Line 2030"/>
              <p:cNvSpPr/>
              <p:nvPr/>
            </p:nvSpPr>
            <p:spPr>
              <a:xfrm flipV="1">
                <a:off x="6192720" y="1616760"/>
                <a:ext cx="59040" cy="134280"/>
              </a:xfrm>
              <a:prstGeom prst="line">
                <a:avLst/>
              </a:prstGeom>
              <a:ln>
                <a:solidFill>
                  <a:srgbClr val="cdcdc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7" name="Line 2031"/>
              <p:cNvSpPr/>
              <p:nvPr/>
            </p:nvSpPr>
            <p:spPr>
              <a:xfrm>
                <a:off x="6251760" y="1616760"/>
                <a:ext cx="61200" cy="146160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8" name="Line 2032"/>
              <p:cNvSpPr/>
              <p:nvPr/>
            </p:nvSpPr>
            <p:spPr>
              <a:xfrm flipV="1">
                <a:off x="6131880" y="1458720"/>
                <a:ext cx="60840" cy="13428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9" name="Line 2033"/>
              <p:cNvSpPr/>
              <p:nvPr/>
            </p:nvSpPr>
            <p:spPr>
              <a:xfrm>
                <a:off x="6192720" y="1458720"/>
                <a:ext cx="59040" cy="158040"/>
              </a:xfrm>
              <a:prstGeom prst="line">
                <a:avLst/>
              </a:prstGeom>
              <a:ln>
                <a:solidFill>
                  <a:srgbClr val="dadad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0" name="Line 2034"/>
              <p:cNvSpPr/>
              <p:nvPr/>
            </p:nvSpPr>
            <p:spPr>
              <a:xfrm flipV="1">
                <a:off x="7581960" y="1784880"/>
                <a:ext cx="60840" cy="14724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1" name="Line 2035"/>
              <p:cNvSpPr/>
              <p:nvPr/>
            </p:nvSpPr>
            <p:spPr>
              <a:xfrm flipH="1">
                <a:off x="7642800" y="1656000"/>
                <a:ext cx="59040" cy="146160"/>
              </a:xfrm>
              <a:prstGeom prst="line">
                <a:avLst/>
              </a:prstGeom>
              <a:ln>
                <a:solidFill>
                  <a:srgbClr val="e7e7e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2" name="Line 2036"/>
              <p:cNvSpPr/>
              <p:nvPr/>
            </p:nvSpPr>
            <p:spPr>
              <a:xfrm flipV="1">
                <a:off x="7642800" y="1656000"/>
                <a:ext cx="59040" cy="128880"/>
              </a:xfrm>
              <a:prstGeom prst="line">
                <a:avLst/>
              </a:prstGeom>
              <a:ln>
                <a:solidFill>
                  <a:srgbClr val="e6e6e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3" name="Line 2037"/>
              <p:cNvSpPr/>
              <p:nvPr/>
            </p:nvSpPr>
            <p:spPr>
              <a:xfrm flipV="1">
                <a:off x="7521840" y="1903320"/>
                <a:ext cx="60120" cy="145800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4" name="Line 2038"/>
              <p:cNvSpPr/>
              <p:nvPr/>
            </p:nvSpPr>
            <p:spPr>
              <a:xfrm flipV="1">
                <a:off x="7581960" y="1784880"/>
                <a:ext cx="60840" cy="11844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5" name="Line 2039"/>
              <p:cNvSpPr/>
              <p:nvPr/>
            </p:nvSpPr>
            <p:spPr>
              <a:xfrm flipV="1">
                <a:off x="7460640" y="2008080"/>
                <a:ext cx="61200" cy="146160"/>
              </a:xfrm>
              <a:prstGeom prst="line">
                <a:avLst/>
              </a:prstGeom>
              <a:ln>
                <a:solidFill>
                  <a:srgbClr val="c1c1c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6" name="Line 2040"/>
              <p:cNvSpPr/>
              <p:nvPr/>
            </p:nvSpPr>
            <p:spPr>
              <a:xfrm flipV="1">
                <a:off x="7521840" y="1903320"/>
                <a:ext cx="60120" cy="104760"/>
              </a:xfrm>
              <a:prstGeom prst="line">
                <a:avLst/>
              </a:prstGeom>
              <a:ln>
                <a:solidFill>
                  <a:srgbClr val="cdcdc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7" name="Line 2041"/>
              <p:cNvSpPr/>
              <p:nvPr/>
            </p:nvSpPr>
            <p:spPr>
              <a:xfrm flipV="1">
                <a:off x="7399800" y="2100240"/>
                <a:ext cx="60840" cy="14616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8" name="Line 2042"/>
              <p:cNvSpPr/>
              <p:nvPr/>
            </p:nvSpPr>
            <p:spPr>
              <a:xfrm flipV="1">
                <a:off x="7460640" y="2008080"/>
                <a:ext cx="61200" cy="9216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9" name="Line 2043"/>
              <p:cNvSpPr/>
              <p:nvPr/>
            </p:nvSpPr>
            <p:spPr>
              <a:xfrm flipV="1">
                <a:off x="7341480" y="2179440"/>
                <a:ext cx="58320" cy="147240"/>
              </a:xfrm>
              <a:prstGeom prst="line">
                <a:avLst/>
              </a:prstGeom>
              <a:ln>
                <a:solidFill>
                  <a:srgbClr val="aeaea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0" name="Line 2044"/>
              <p:cNvSpPr/>
              <p:nvPr/>
            </p:nvSpPr>
            <p:spPr>
              <a:xfrm flipV="1">
                <a:off x="7399800" y="2100240"/>
                <a:ext cx="60840" cy="79200"/>
              </a:xfrm>
              <a:prstGeom prst="line">
                <a:avLst/>
              </a:prstGeom>
              <a:ln>
                <a:solidFill>
                  <a:srgbClr val="b9b9b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1" name="Line 2045"/>
              <p:cNvSpPr/>
              <p:nvPr/>
            </p:nvSpPr>
            <p:spPr>
              <a:xfrm flipV="1">
                <a:off x="7280640" y="2247480"/>
                <a:ext cx="59040" cy="14508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2" name="Line 2046"/>
              <p:cNvSpPr/>
              <p:nvPr/>
            </p:nvSpPr>
            <p:spPr>
              <a:xfrm flipV="1">
                <a:off x="7339680" y="2179440"/>
                <a:ext cx="60120" cy="68040"/>
              </a:xfrm>
              <a:prstGeom prst="line">
                <a:avLst/>
              </a:prstGeom>
              <a:ln>
                <a:solidFill>
                  <a:srgbClr val="b0b0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3" name="Line 2047"/>
              <p:cNvSpPr/>
              <p:nvPr/>
            </p:nvSpPr>
            <p:spPr>
              <a:xfrm flipV="1">
                <a:off x="7219440" y="2302560"/>
                <a:ext cx="61200" cy="145080"/>
              </a:xfrm>
              <a:prstGeom prst="line">
                <a:avLst/>
              </a:prstGeom>
              <a:ln>
                <a:solidFill>
                  <a:srgbClr val="9f9f9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4" name="Line 2048"/>
              <p:cNvSpPr/>
              <p:nvPr/>
            </p:nvSpPr>
            <p:spPr>
              <a:xfrm flipV="1">
                <a:off x="7280640" y="2247480"/>
                <a:ext cx="59040" cy="55080"/>
              </a:xfrm>
              <a:prstGeom prst="line">
                <a:avLst/>
              </a:prstGeom>
              <a:ln>
                <a:solidFill>
                  <a:srgbClr val="a9a9a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5" name="Line 2049"/>
              <p:cNvSpPr/>
              <p:nvPr/>
            </p:nvSpPr>
            <p:spPr>
              <a:xfrm flipV="1">
                <a:off x="7159320" y="2344680"/>
                <a:ext cx="60120" cy="14508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6" name="Line 2050"/>
              <p:cNvSpPr/>
              <p:nvPr/>
            </p:nvSpPr>
            <p:spPr>
              <a:xfrm flipV="1">
                <a:off x="7219440" y="2302560"/>
                <a:ext cx="61200" cy="4212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7" name="Line 2051"/>
              <p:cNvSpPr/>
              <p:nvPr/>
            </p:nvSpPr>
            <p:spPr>
              <a:xfrm flipV="1">
                <a:off x="7098480" y="2373480"/>
                <a:ext cx="60840" cy="14616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8" name="Line 2052"/>
              <p:cNvSpPr/>
              <p:nvPr/>
            </p:nvSpPr>
            <p:spPr>
              <a:xfrm flipV="1">
                <a:off x="7159320" y="2344680"/>
                <a:ext cx="60120" cy="2880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9" name="Line 2053"/>
              <p:cNvSpPr/>
              <p:nvPr/>
            </p:nvSpPr>
            <p:spPr>
              <a:xfrm flipV="1">
                <a:off x="7037280" y="2390760"/>
                <a:ext cx="61200" cy="14616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0" name="Line 2054"/>
              <p:cNvSpPr/>
              <p:nvPr/>
            </p:nvSpPr>
            <p:spPr>
              <a:xfrm flipV="1">
                <a:off x="7098480" y="2373480"/>
                <a:ext cx="60840" cy="17280"/>
              </a:xfrm>
              <a:prstGeom prst="line">
                <a:avLst/>
              </a:prstGeom>
              <a:ln>
                <a:solidFill>
                  <a:srgbClr val="9b9b9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1" name="Line 2055"/>
              <p:cNvSpPr/>
              <p:nvPr/>
            </p:nvSpPr>
            <p:spPr>
              <a:xfrm flipV="1">
                <a:off x="6978240" y="2395800"/>
                <a:ext cx="59040" cy="1450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2" name="Line 2056"/>
              <p:cNvSpPr/>
              <p:nvPr/>
            </p:nvSpPr>
            <p:spPr>
              <a:xfrm flipV="1">
                <a:off x="7037280" y="2390760"/>
                <a:ext cx="61200" cy="504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3" name="Line 2057"/>
              <p:cNvSpPr/>
              <p:nvPr/>
            </p:nvSpPr>
            <p:spPr>
              <a:xfrm flipV="1">
                <a:off x="6918480" y="2387520"/>
                <a:ext cx="57960" cy="146160"/>
              </a:xfrm>
              <a:prstGeom prst="line">
                <a:avLst/>
              </a:prstGeom>
              <a:ln>
                <a:solidFill>
                  <a:srgbClr val="90909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4" name="Line 2058"/>
              <p:cNvSpPr/>
              <p:nvPr/>
            </p:nvSpPr>
            <p:spPr>
              <a:xfrm>
                <a:off x="6976440" y="2387520"/>
                <a:ext cx="60840" cy="828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5" name="Line 2059"/>
              <p:cNvSpPr/>
              <p:nvPr/>
            </p:nvSpPr>
            <p:spPr>
              <a:xfrm flipV="1">
                <a:off x="6857280" y="2367720"/>
                <a:ext cx="61200" cy="145080"/>
              </a:xfrm>
              <a:prstGeom prst="line">
                <a:avLst/>
              </a:prstGeom>
              <a:ln>
                <a:solidFill>
                  <a:srgbClr val="91919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6" name="Line 2060"/>
              <p:cNvSpPr/>
              <p:nvPr/>
            </p:nvSpPr>
            <p:spPr>
              <a:xfrm>
                <a:off x="6918480" y="2367720"/>
                <a:ext cx="57960" cy="19800"/>
              </a:xfrm>
              <a:prstGeom prst="line">
                <a:avLst/>
              </a:prstGeom>
              <a:ln>
                <a:solidFill>
                  <a:srgbClr val="97979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7" name="Line 2061"/>
              <p:cNvSpPr/>
              <p:nvPr/>
            </p:nvSpPr>
            <p:spPr>
              <a:xfrm flipV="1">
                <a:off x="6796080" y="2334600"/>
                <a:ext cx="61200" cy="145080"/>
              </a:xfrm>
              <a:prstGeom prst="line">
                <a:avLst/>
              </a:prstGeom>
              <a:ln>
                <a:solidFill>
                  <a:srgbClr val="93939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8" name="Line 2062"/>
              <p:cNvSpPr/>
              <p:nvPr/>
            </p:nvSpPr>
            <p:spPr>
              <a:xfrm>
                <a:off x="6857280" y="2334600"/>
                <a:ext cx="61200" cy="33120"/>
              </a:xfrm>
              <a:prstGeom prst="line">
                <a:avLst/>
              </a:prstGeom>
              <a:ln>
                <a:solidFill>
                  <a:srgbClr val="98989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9" name="Line 2063"/>
              <p:cNvSpPr/>
              <p:nvPr/>
            </p:nvSpPr>
            <p:spPr>
              <a:xfrm flipV="1">
                <a:off x="6736320" y="2288520"/>
                <a:ext cx="59760" cy="145080"/>
              </a:xfrm>
              <a:prstGeom prst="line">
                <a:avLst/>
              </a:prstGeom>
              <a:ln>
                <a:solidFill>
                  <a:srgbClr val="96969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0" name="Line 2064"/>
              <p:cNvSpPr/>
              <p:nvPr/>
            </p:nvSpPr>
            <p:spPr>
              <a:xfrm>
                <a:off x="6796080" y="2288520"/>
                <a:ext cx="61200" cy="46080"/>
              </a:xfrm>
              <a:prstGeom prst="line">
                <a:avLst/>
              </a:prstGeom>
              <a:ln>
                <a:solidFill>
                  <a:srgbClr val="9b9b9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1" name="Line 2065"/>
              <p:cNvSpPr/>
              <p:nvPr/>
            </p:nvSpPr>
            <p:spPr>
              <a:xfrm flipV="1">
                <a:off x="6675120" y="2229480"/>
                <a:ext cx="61200" cy="147240"/>
              </a:xfrm>
              <a:prstGeom prst="line">
                <a:avLst/>
              </a:prstGeom>
              <a:ln>
                <a:solidFill>
                  <a:srgbClr val="9a9a9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2" name="Line 2066"/>
              <p:cNvSpPr/>
              <p:nvPr/>
            </p:nvSpPr>
            <p:spPr>
              <a:xfrm>
                <a:off x="6736320" y="2229480"/>
                <a:ext cx="59760" cy="5904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3" name="Line 2067"/>
              <p:cNvSpPr/>
              <p:nvPr/>
            </p:nvSpPr>
            <p:spPr>
              <a:xfrm flipV="1">
                <a:off x="6614280" y="2159280"/>
                <a:ext cx="60840" cy="145440"/>
              </a:xfrm>
              <a:prstGeom prst="line">
                <a:avLst/>
              </a:prstGeom>
              <a:ln>
                <a:solidFill>
                  <a:srgbClr val="9f9f9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4" name="Line 2068"/>
              <p:cNvSpPr/>
              <p:nvPr/>
            </p:nvSpPr>
            <p:spPr>
              <a:xfrm>
                <a:off x="6675120" y="2159280"/>
                <a:ext cx="61200" cy="7020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5" name="Line 2069"/>
              <p:cNvSpPr/>
              <p:nvPr/>
            </p:nvSpPr>
            <p:spPr>
              <a:xfrm flipV="1">
                <a:off x="6555240" y="2076480"/>
                <a:ext cx="59040" cy="14508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6" name="Line 2070"/>
              <p:cNvSpPr/>
              <p:nvPr/>
            </p:nvSpPr>
            <p:spPr>
              <a:xfrm>
                <a:off x="6614280" y="2076480"/>
                <a:ext cx="60840" cy="82800"/>
              </a:xfrm>
              <a:prstGeom prst="line">
                <a:avLst/>
              </a:prstGeom>
              <a:ln>
                <a:solidFill>
                  <a:srgbClr val="a9a9a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7" name="Line 2071"/>
              <p:cNvSpPr/>
              <p:nvPr/>
            </p:nvSpPr>
            <p:spPr>
              <a:xfrm flipV="1">
                <a:off x="6495120" y="1980360"/>
                <a:ext cx="60120" cy="146160"/>
              </a:xfrm>
              <a:prstGeom prst="line">
                <a:avLst/>
              </a:prstGeom>
              <a:ln>
                <a:solidFill>
                  <a:srgbClr val="aeaea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8" name="Line 2072"/>
              <p:cNvSpPr/>
              <p:nvPr/>
            </p:nvSpPr>
            <p:spPr>
              <a:xfrm>
                <a:off x="6555240" y="1980360"/>
                <a:ext cx="59040" cy="96120"/>
              </a:xfrm>
              <a:prstGeom prst="line">
                <a:avLst/>
              </a:prstGeom>
              <a:ln>
                <a:solidFill>
                  <a:srgbClr val="b0b0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9" name="Line 2073"/>
              <p:cNvSpPr/>
              <p:nvPr/>
            </p:nvSpPr>
            <p:spPr>
              <a:xfrm flipV="1">
                <a:off x="6433920" y="1872000"/>
                <a:ext cx="61200" cy="14508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0" name="Line 2074"/>
              <p:cNvSpPr/>
              <p:nvPr/>
            </p:nvSpPr>
            <p:spPr>
              <a:xfrm>
                <a:off x="6495120" y="1872000"/>
                <a:ext cx="60120" cy="108360"/>
              </a:xfrm>
              <a:prstGeom prst="line">
                <a:avLst/>
              </a:prstGeom>
              <a:ln>
                <a:solidFill>
                  <a:srgbClr val="b9b9b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1" name="Line 2075"/>
              <p:cNvSpPr/>
              <p:nvPr/>
            </p:nvSpPr>
            <p:spPr>
              <a:xfrm flipV="1">
                <a:off x="6373080" y="1751040"/>
                <a:ext cx="60840" cy="145080"/>
              </a:xfrm>
              <a:prstGeom prst="line">
                <a:avLst/>
              </a:prstGeom>
              <a:ln>
                <a:solidFill>
                  <a:srgbClr val="c1c1c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2" name="Line 2076"/>
              <p:cNvSpPr/>
              <p:nvPr/>
            </p:nvSpPr>
            <p:spPr>
              <a:xfrm>
                <a:off x="6433920" y="1751040"/>
                <a:ext cx="61200" cy="12096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3" name="Line 2077"/>
              <p:cNvSpPr/>
              <p:nvPr/>
            </p:nvSpPr>
            <p:spPr>
              <a:xfrm flipV="1">
                <a:off x="6312960" y="1616760"/>
                <a:ext cx="60120" cy="146160"/>
              </a:xfrm>
              <a:prstGeom prst="line">
                <a:avLst/>
              </a:prstGeom>
              <a:ln>
                <a:solidFill>
                  <a:srgbClr val="ccccc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4" name="Line 2078"/>
              <p:cNvSpPr/>
              <p:nvPr/>
            </p:nvSpPr>
            <p:spPr>
              <a:xfrm>
                <a:off x="6373080" y="1616760"/>
                <a:ext cx="60840" cy="134280"/>
              </a:xfrm>
              <a:prstGeom prst="line">
                <a:avLst/>
              </a:prstGeom>
              <a:ln>
                <a:solidFill>
                  <a:srgbClr val="cdcdc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5" name="Line 2079"/>
              <p:cNvSpPr/>
              <p:nvPr/>
            </p:nvSpPr>
            <p:spPr>
              <a:xfrm flipV="1">
                <a:off x="6251760" y="1470600"/>
                <a:ext cx="61200" cy="14616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6" name="Line 2080"/>
              <p:cNvSpPr/>
              <p:nvPr/>
            </p:nvSpPr>
            <p:spPr>
              <a:xfrm>
                <a:off x="6312960" y="1470600"/>
                <a:ext cx="60120" cy="14616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7" name="Line 2081"/>
              <p:cNvSpPr/>
              <p:nvPr/>
            </p:nvSpPr>
            <p:spPr>
              <a:xfrm flipV="1">
                <a:off x="6192720" y="1312560"/>
                <a:ext cx="59040" cy="146160"/>
              </a:xfrm>
              <a:prstGeom prst="line">
                <a:avLst/>
              </a:prstGeom>
              <a:ln>
                <a:solidFill>
                  <a:srgbClr val="e7e7e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8" name="Line 2082"/>
              <p:cNvSpPr/>
              <p:nvPr/>
            </p:nvSpPr>
            <p:spPr>
              <a:xfrm>
                <a:off x="6251760" y="1312560"/>
                <a:ext cx="61200" cy="158040"/>
              </a:xfrm>
              <a:prstGeom prst="line">
                <a:avLst/>
              </a:prstGeom>
              <a:ln>
                <a:solidFill>
                  <a:srgbClr val="e6e6e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9" name="Line 2083"/>
              <p:cNvSpPr/>
              <p:nvPr/>
            </p:nvSpPr>
            <p:spPr>
              <a:xfrm flipV="1">
                <a:off x="7642800" y="1626840"/>
                <a:ext cx="59040" cy="158040"/>
              </a:xfrm>
              <a:prstGeom prst="line">
                <a:avLst/>
              </a:prstGeom>
              <a:ln>
                <a:solidFill>
                  <a:srgbClr val="e6e6e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0" name="Line 2084"/>
              <p:cNvSpPr/>
              <p:nvPr/>
            </p:nvSpPr>
            <p:spPr>
              <a:xfrm flipH="1">
                <a:off x="7701840" y="1496880"/>
                <a:ext cx="61200" cy="159120"/>
              </a:xfrm>
              <a:prstGeom prst="line">
                <a:avLst/>
              </a:prstGeom>
              <a:ln>
                <a:solidFill>
                  <a:srgbClr val="f4f4f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1" name="Line 2085"/>
              <p:cNvSpPr/>
              <p:nvPr/>
            </p:nvSpPr>
            <p:spPr>
              <a:xfrm flipV="1">
                <a:off x="7701840" y="1496880"/>
                <a:ext cx="61200" cy="129960"/>
              </a:xfrm>
              <a:prstGeom prst="line">
                <a:avLst/>
              </a:prstGeom>
              <a:ln>
                <a:solidFill>
                  <a:srgbClr val="f4f4f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2" name="Line 2086"/>
              <p:cNvSpPr/>
              <p:nvPr/>
            </p:nvSpPr>
            <p:spPr>
              <a:xfrm flipV="1">
                <a:off x="7581960" y="1743840"/>
                <a:ext cx="60840" cy="159480"/>
              </a:xfrm>
              <a:prstGeom prst="line">
                <a:avLst/>
              </a:prstGeom>
              <a:ln>
                <a:solidFill>
                  <a:srgbClr val="dadad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3" name="Line 2087"/>
              <p:cNvSpPr/>
              <p:nvPr/>
            </p:nvSpPr>
            <p:spPr>
              <a:xfrm flipV="1">
                <a:off x="7642800" y="1626840"/>
                <a:ext cx="59040" cy="117000"/>
              </a:xfrm>
              <a:prstGeom prst="line">
                <a:avLst/>
              </a:prstGeom>
              <a:ln>
                <a:solidFill>
                  <a:srgbClr val="e7e7e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4" name="Line 2088"/>
              <p:cNvSpPr/>
              <p:nvPr/>
            </p:nvSpPr>
            <p:spPr>
              <a:xfrm flipV="1">
                <a:off x="7521840" y="1848960"/>
                <a:ext cx="60120" cy="159120"/>
              </a:xfrm>
              <a:prstGeom prst="line">
                <a:avLst/>
              </a:prstGeom>
              <a:ln>
                <a:solidFill>
                  <a:srgbClr val="cecec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5" name="Line 2089"/>
              <p:cNvSpPr/>
              <p:nvPr/>
            </p:nvSpPr>
            <p:spPr>
              <a:xfrm flipV="1">
                <a:off x="7581960" y="1743840"/>
                <a:ext cx="60840" cy="10512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6" name="Line 2090"/>
              <p:cNvSpPr/>
              <p:nvPr/>
            </p:nvSpPr>
            <p:spPr>
              <a:xfrm flipV="1">
                <a:off x="7460640" y="1942200"/>
                <a:ext cx="61200" cy="158040"/>
              </a:xfrm>
              <a:prstGeom prst="line">
                <a:avLst/>
              </a:prstGeom>
              <a:ln>
                <a:solidFill>
                  <a:srgbClr val="c4c4c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7" name="Line 2091"/>
              <p:cNvSpPr/>
              <p:nvPr/>
            </p:nvSpPr>
            <p:spPr>
              <a:xfrm flipV="1">
                <a:off x="7521840" y="1848960"/>
                <a:ext cx="60120" cy="93240"/>
              </a:xfrm>
              <a:prstGeom prst="line">
                <a:avLst/>
              </a:prstGeom>
              <a:ln>
                <a:solidFill>
                  <a:srgbClr val="d0d0d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8" name="Line 2092"/>
              <p:cNvSpPr/>
              <p:nvPr/>
            </p:nvSpPr>
            <p:spPr>
              <a:xfrm flipV="1">
                <a:off x="7399800" y="2021400"/>
                <a:ext cx="60840" cy="158040"/>
              </a:xfrm>
              <a:prstGeom prst="line">
                <a:avLst/>
              </a:prstGeom>
              <a:ln>
                <a:solidFill>
                  <a:srgbClr val="bbbbb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9" name="Line 2093"/>
              <p:cNvSpPr/>
              <p:nvPr/>
            </p:nvSpPr>
            <p:spPr>
              <a:xfrm flipV="1">
                <a:off x="7460640" y="1942200"/>
                <a:ext cx="61200" cy="79200"/>
              </a:xfrm>
              <a:prstGeom prst="line">
                <a:avLst/>
              </a:prstGeom>
              <a:ln>
                <a:solidFill>
                  <a:srgbClr val="c6c6c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0" name="Line 2094"/>
              <p:cNvSpPr/>
              <p:nvPr/>
            </p:nvSpPr>
            <p:spPr>
              <a:xfrm flipV="1">
                <a:off x="7339680" y="2089440"/>
                <a:ext cx="60120" cy="158040"/>
              </a:xfrm>
              <a:prstGeom prst="line">
                <a:avLst/>
              </a:prstGeom>
              <a:ln>
                <a:solidFill>
                  <a:srgbClr val="b3b3b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1" name="Line 2095"/>
              <p:cNvSpPr/>
              <p:nvPr/>
            </p:nvSpPr>
            <p:spPr>
              <a:xfrm flipV="1">
                <a:off x="7399800" y="2021400"/>
                <a:ext cx="60840" cy="6804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2" name="Line 2096"/>
              <p:cNvSpPr/>
              <p:nvPr/>
            </p:nvSpPr>
            <p:spPr>
              <a:xfrm flipV="1">
                <a:off x="7280640" y="2144520"/>
                <a:ext cx="59040" cy="158040"/>
              </a:xfrm>
              <a:prstGeom prst="line">
                <a:avLst/>
              </a:prstGeom>
              <a:ln>
                <a:solidFill>
                  <a:srgbClr val="adada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3" name="Line 2097"/>
              <p:cNvSpPr/>
              <p:nvPr/>
            </p:nvSpPr>
            <p:spPr>
              <a:xfrm flipV="1">
                <a:off x="7339680" y="2089440"/>
                <a:ext cx="60120" cy="5508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4" name="Line 2098"/>
              <p:cNvSpPr/>
              <p:nvPr/>
            </p:nvSpPr>
            <p:spPr>
              <a:xfrm flipV="1">
                <a:off x="7219440" y="2186280"/>
                <a:ext cx="61200" cy="158400"/>
              </a:xfrm>
              <a:prstGeom prst="line">
                <a:avLst/>
              </a:prstGeom>
              <a:ln>
                <a:solidFill>
                  <a:srgbClr val="a7a7a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5" name="Line 2099"/>
              <p:cNvSpPr/>
              <p:nvPr/>
            </p:nvSpPr>
            <p:spPr>
              <a:xfrm flipV="1">
                <a:off x="7280640" y="2144520"/>
                <a:ext cx="59040" cy="41760"/>
              </a:xfrm>
              <a:prstGeom prst="line">
                <a:avLst/>
              </a:prstGeom>
              <a:ln>
                <a:solidFill>
                  <a:srgbClr val="b1b1b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6" name="Line 2100"/>
              <p:cNvSpPr/>
              <p:nvPr/>
            </p:nvSpPr>
            <p:spPr>
              <a:xfrm flipV="1">
                <a:off x="7159320" y="2215440"/>
                <a:ext cx="60120" cy="15804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7" name="Line 2101"/>
              <p:cNvSpPr/>
              <p:nvPr/>
            </p:nvSpPr>
            <p:spPr>
              <a:xfrm flipV="1">
                <a:off x="7219440" y="2186280"/>
                <a:ext cx="61200" cy="2916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8" name="Line 2102"/>
              <p:cNvSpPr/>
              <p:nvPr/>
            </p:nvSpPr>
            <p:spPr>
              <a:xfrm flipV="1">
                <a:off x="7098480" y="2232360"/>
                <a:ext cx="60840" cy="15840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9" name="Line 2103"/>
              <p:cNvSpPr/>
              <p:nvPr/>
            </p:nvSpPr>
            <p:spPr>
              <a:xfrm flipV="1">
                <a:off x="7159320" y="2215440"/>
                <a:ext cx="60120" cy="16920"/>
              </a:xfrm>
              <a:prstGeom prst="line">
                <a:avLst/>
              </a:prstGeom>
              <a:ln>
                <a:solidFill>
                  <a:srgbClr val="a8a8a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0" name="Line 2104"/>
              <p:cNvSpPr/>
              <p:nvPr/>
            </p:nvSpPr>
            <p:spPr>
              <a:xfrm flipV="1">
                <a:off x="7037280" y="2237400"/>
                <a:ext cx="61200" cy="15840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1" name="Line 2105"/>
              <p:cNvSpPr/>
              <p:nvPr/>
            </p:nvSpPr>
            <p:spPr>
              <a:xfrm flipV="1">
                <a:off x="7098480" y="2232360"/>
                <a:ext cx="60840" cy="504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2" name="Line 2106"/>
              <p:cNvSpPr/>
              <p:nvPr/>
            </p:nvSpPr>
            <p:spPr>
              <a:xfrm flipV="1">
                <a:off x="6976440" y="2228400"/>
                <a:ext cx="60840" cy="15912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3" name="Line 2107"/>
              <p:cNvSpPr/>
              <p:nvPr/>
            </p:nvSpPr>
            <p:spPr>
              <a:xfrm>
                <a:off x="7037280" y="2228400"/>
                <a:ext cx="61200" cy="900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4" name="Line 2108"/>
              <p:cNvSpPr/>
              <p:nvPr/>
            </p:nvSpPr>
            <p:spPr>
              <a:xfrm flipV="1">
                <a:off x="6918480" y="2207520"/>
                <a:ext cx="57960" cy="160200"/>
              </a:xfrm>
              <a:prstGeom prst="line">
                <a:avLst/>
              </a:prstGeom>
              <a:ln>
                <a:solidFill>
                  <a:srgbClr val="9e9e9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5" name="Line 2109"/>
              <p:cNvSpPr/>
              <p:nvPr/>
            </p:nvSpPr>
            <p:spPr>
              <a:xfrm>
                <a:off x="6976440" y="2207520"/>
                <a:ext cx="60840" cy="2088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6" name="Line 2110"/>
              <p:cNvSpPr/>
              <p:nvPr/>
            </p:nvSpPr>
            <p:spPr>
              <a:xfrm flipV="1">
                <a:off x="6857280" y="2174400"/>
                <a:ext cx="61200" cy="160200"/>
              </a:xfrm>
              <a:prstGeom prst="line">
                <a:avLst/>
              </a:prstGeom>
              <a:ln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7" name="Line 2111"/>
              <p:cNvSpPr/>
              <p:nvPr/>
            </p:nvSpPr>
            <p:spPr>
              <a:xfrm>
                <a:off x="6918480" y="2174400"/>
                <a:ext cx="57960" cy="33120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8" name="Line 2112"/>
              <p:cNvSpPr/>
              <p:nvPr/>
            </p:nvSpPr>
            <p:spPr>
              <a:xfrm flipV="1">
                <a:off x="6796080" y="2130480"/>
                <a:ext cx="61200" cy="158040"/>
              </a:xfrm>
              <a:prstGeom prst="line">
                <a:avLst/>
              </a:prstGeom>
              <a:ln>
                <a:solidFill>
                  <a:srgbClr val="a3a3a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9" name="Line 2113"/>
              <p:cNvSpPr/>
              <p:nvPr/>
            </p:nvSpPr>
            <p:spPr>
              <a:xfrm>
                <a:off x="6857280" y="2130480"/>
                <a:ext cx="61200" cy="43920"/>
              </a:xfrm>
              <a:prstGeom prst="line">
                <a:avLst/>
              </a:prstGeom>
              <a:ln>
                <a:solidFill>
                  <a:srgbClr val="a8a8a8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0" name="Line 2114"/>
              <p:cNvSpPr/>
              <p:nvPr/>
            </p:nvSpPr>
            <p:spPr>
              <a:xfrm flipV="1">
                <a:off x="6736320" y="2071440"/>
                <a:ext cx="59760" cy="158040"/>
              </a:xfrm>
              <a:prstGeom prst="line">
                <a:avLst/>
              </a:prstGeom>
              <a:ln>
                <a:solidFill>
                  <a:srgbClr val="a7a7a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1" name="Line 2115"/>
              <p:cNvSpPr/>
              <p:nvPr/>
            </p:nvSpPr>
            <p:spPr>
              <a:xfrm>
                <a:off x="6796080" y="2071440"/>
                <a:ext cx="61200" cy="59040"/>
              </a:xfrm>
              <a:prstGeom prst="line">
                <a:avLst/>
              </a:prstGeom>
              <a:ln>
                <a:solidFill>
                  <a:srgbClr val="acacac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2" name="Line 2116"/>
              <p:cNvSpPr/>
              <p:nvPr/>
            </p:nvSpPr>
            <p:spPr>
              <a:xfrm flipV="1">
                <a:off x="6675120" y="2001240"/>
                <a:ext cx="61200" cy="158040"/>
              </a:xfrm>
              <a:prstGeom prst="line">
                <a:avLst/>
              </a:prstGeom>
              <a:ln>
                <a:solidFill>
                  <a:srgbClr val="adadad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3" name="Line 2117"/>
              <p:cNvSpPr/>
              <p:nvPr/>
            </p:nvSpPr>
            <p:spPr>
              <a:xfrm>
                <a:off x="6736320" y="2001240"/>
                <a:ext cx="59760" cy="70200"/>
              </a:xfrm>
              <a:prstGeom prst="line">
                <a:avLst/>
              </a:prstGeom>
              <a:ln>
                <a:solidFill>
                  <a:srgbClr val="b1b1b1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4" name="Line 2118"/>
              <p:cNvSpPr/>
              <p:nvPr/>
            </p:nvSpPr>
            <p:spPr>
              <a:xfrm flipV="1">
                <a:off x="6614280" y="1917000"/>
                <a:ext cx="60840" cy="159480"/>
              </a:xfrm>
              <a:prstGeom prst="line">
                <a:avLst/>
              </a:prstGeom>
              <a:ln>
                <a:solidFill>
                  <a:srgbClr val="b3b3b3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5" name="Line 2119"/>
              <p:cNvSpPr/>
              <p:nvPr/>
            </p:nvSpPr>
            <p:spPr>
              <a:xfrm>
                <a:off x="6675120" y="1917000"/>
                <a:ext cx="61200" cy="84240"/>
              </a:xfrm>
              <a:prstGeom prst="line">
                <a:avLst/>
              </a:prstGeom>
              <a:ln>
                <a:solidFill>
                  <a:srgbClr val="b7b7b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6" name="Line 2120"/>
              <p:cNvSpPr/>
              <p:nvPr/>
            </p:nvSpPr>
            <p:spPr>
              <a:xfrm flipV="1">
                <a:off x="6555240" y="1821240"/>
                <a:ext cx="59040" cy="159120"/>
              </a:xfrm>
              <a:prstGeom prst="line">
                <a:avLst/>
              </a:prstGeom>
              <a:ln>
                <a:solidFill>
                  <a:srgbClr val="bbbbb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7" name="Line 2121"/>
              <p:cNvSpPr/>
              <p:nvPr/>
            </p:nvSpPr>
            <p:spPr>
              <a:xfrm>
                <a:off x="6614280" y="1821240"/>
                <a:ext cx="60840" cy="95760"/>
              </a:xfrm>
              <a:prstGeom prst="line">
                <a:avLst/>
              </a:prstGeom>
              <a:ln>
                <a:solidFill>
                  <a:srgbClr val="bebeb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8" name="Line 2122"/>
              <p:cNvSpPr/>
              <p:nvPr/>
            </p:nvSpPr>
            <p:spPr>
              <a:xfrm flipV="1">
                <a:off x="6495120" y="1711800"/>
                <a:ext cx="60120" cy="160200"/>
              </a:xfrm>
              <a:prstGeom prst="line">
                <a:avLst/>
              </a:prstGeom>
              <a:ln>
                <a:solidFill>
                  <a:srgbClr val="c4c4c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9" name="Line 2123"/>
              <p:cNvSpPr/>
              <p:nvPr/>
            </p:nvSpPr>
            <p:spPr>
              <a:xfrm>
                <a:off x="6555240" y="1711800"/>
                <a:ext cx="59040" cy="109440"/>
              </a:xfrm>
              <a:prstGeom prst="line">
                <a:avLst/>
              </a:prstGeom>
              <a:ln>
                <a:solidFill>
                  <a:srgbClr val="c6c6c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0" name="Line 2124"/>
              <p:cNvSpPr/>
              <p:nvPr/>
            </p:nvSpPr>
            <p:spPr>
              <a:xfrm flipV="1">
                <a:off x="6433920" y="1593000"/>
                <a:ext cx="61200" cy="158040"/>
              </a:xfrm>
              <a:prstGeom prst="line">
                <a:avLst/>
              </a:prstGeom>
              <a:ln>
                <a:solidFill>
                  <a:srgbClr val="cecece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1" name="Line 2125"/>
              <p:cNvSpPr/>
              <p:nvPr/>
            </p:nvSpPr>
            <p:spPr>
              <a:xfrm>
                <a:off x="6495120" y="1593000"/>
                <a:ext cx="60120" cy="118800"/>
              </a:xfrm>
              <a:prstGeom prst="line">
                <a:avLst/>
              </a:prstGeom>
              <a:ln>
                <a:solidFill>
                  <a:srgbClr val="d0d0d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2" name="Line 2126"/>
              <p:cNvSpPr/>
              <p:nvPr/>
            </p:nvSpPr>
            <p:spPr>
              <a:xfrm flipV="1">
                <a:off x="6373080" y="1458720"/>
                <a:ext cx="60840" cy="158040"/>
              </a:xfrm>
              <a:prstGeom prst="line">
                <a:avLst/>
              </a:prstGeom>
              <a:ln>
                <a:solidFill>
                  <a:srgbClr val="dadada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3" name="Line 2127"/>
              <p:cNvSpPr/>
              <p:nvPr/>
            </p:nvSpPr>
            <p:spPr>
              <a:xfrm>
                <a:off x="6433920" y="1458720"/>
                <a:ext cx="61200" cy="13428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4" name="Line 2128"/>
              <p:cNvSpPr/>
              <p:nvPr/>
            </p:nvSpPr>
            <p:spPr>
              <a:xfrm flipV="1">
                <a:off x="6312960" y="1312560"/>
                <a:ext cx="60120" cy="158040"/>
              </a:xfrm>
              <a:prstGeom prst="line">
                <a:avLst/>
              </a:prstGeom>
              <a:ln>
                <a:solidFill>
                  <a:srgbClr val="e6e6e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5" name="Line 2129"/>
              <p:cNvSpPr/>
              <p:nvPr/>
            </p:nvSpPr>
            <p:spPr>
              <a:xfrm>
                <a:off x="6373080" y="1312560"/>
                <a:ext cx="60840" cy="146160"/>
              </a:xfrm>
              <a:prstGeom prst="line">
                <a:avLst/>
              </a:prstGeom>
              <a:ln>
                <a:solidFill>
                  <a:srgbClr val="e7e7e7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6" name="Line 2130"/>
              <p:cNvSpPr/>
              <p:nvPr/>
            </p:nvSpPr>
            <p:spPr>
              <a:xfrm flipV="1">
                <a:off x="6251760" y="1154520"/>
                <a:ext cx="61200" cy="158040"/>
              </a:xfrm>
              <a:prstGeom prst="line">
                <a:avLst/>
              </a:prstGeom>
              <a:ln>
                <a:solidFill>
                  <a:srgbClr val="f4f4f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7" name="Line 2131"/>
              <p:cNvSpPr/>
              <p:nvPr/>
            </p:nvSpPr>
            <p:spPr>
              <a:xfrm>
                <a:off x="6312960" y="1154520"/>
                <a:ext cx="60120" cy="158040"/>
              </a:xfrm>
              <a:prstGeom prst="line">
                <a:avLst/>
              </a:prstGeom>
              <a:ln>
                <a:solidFill>
                  <a:srgbClr val="f4f4f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38" name="Line 2132"/>
            <p:cNvSpPr/>
            <p:nvPr/>
          </p:nvSpPr>
          <p:spPr>
            <a:xfrm flipV="1">
              <a:off x="6370920" y="3316680"/>
              <a:ext cx="1441080" cy="720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Line 2133"/>
            <p:cNvSpPr/>
            <p:nvPr/>
          </p:nvSpPr>
          <p:spPr>
            <a:xfrm>
              <a:off x="4929840" y="3316680"/>
              <a:ext cx="1441080" cy="720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Line 2134"/>
            <p:cNvSpPr/>
            <p:nvPr/>
          </p:nvSpPr>
          <p:spPr>
            <a:xfrm flipV="1">
              <a:off x="6370920" y="2235600"/>
              <a:ext cx="1080" cy="180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CustomShape 2135"/>
            <p:cNvSpPr/>
            <p:nvPr/>
          </p:nvSpPr>
          <p:spPr>
            <a:xfrm>
              <a:off x="5290200" y="3677040"/>
              <a:ext cx="649080" cy="58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CustomShape 2136"/>
            <p:cNvSpPr/>
            <p:nvPr/>
          </p:nvSpPr>
          <p:spPr>
            <a:xfrm>
              <a:off x="4569840" y="2956320"/>
              <a:ext cx="549000" cy="46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3" name="CustomShape 2137"/>
            <p:cNvSpPr/>
            <p:nvPr/>
          </p:nvSpPr>
          <p:spPr>
            <a:xfrm>
              <a:off x="6731280" y="3677040"/>
              <a:ext cx="628920" cy="58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CustomShape 2138"/>
            <p:cNvSpPr/>
            <p:nvPr/>
          </p:nvSpPr>
          <p:spPr>
            <a:xfrm>
              <a:off x="7632000" y="3136680"/>
              <a:ext cx="528840" cy="42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5" name="CustomShape 2139"/>
            <p:cNvSpPr/>
            <p:nvPr/>
          </p:nvSpPr>
          <p:spPr>
            <a:xfrm>
              <a:off x="6190920" y="1695240"/>
              <a:ext cx="509040" cy="42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6" name="Line 2140"/>
            <p:cNvSpPr/>
            <p:nvPr/>
          </p:nvSpPr>
          <p:spPr>
            <a:xfrm flipV="1">
              <a:off x="6010560" y="3677040"/>
              <a:ext cx="360360" cy="180000"/>
            </a:xfrm>
            <a:prstGeom prst="line">
              <a:avLst/>
            </a:prstGeom>
            <a:ln cap="rnd"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7" name="Line 2141"/>
            <p:cNvSpPr/>
            <p:nvPr/>
          </p:nvSpPr>
          <p:spPr>
            <a:xfrm flipH="1" flipV="1">
              <a:off x="6370920" y="3677040"/>
              <a:ext cx="360360" cy="180000"/>
            </a:xfrm>
            <a:prstGeom prst="line">
              <a:avLst/>
            </a:prstGeom>
            <a:ln cap="rnd"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8" name="CustomShape 2142"/>
          <p:cNvSpPr/>
          <p:nvPr/>
        </p:nvSpPr>
        <p:spPr>
          <a:xfrm>
            <a:off x="437760" y="11520"/>
            <a:ext cx="8490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3600" spc="-1" strike="noStrike">
                <a:solidFill>
                  <a:srgbClr val="ff0000"/>
                </a:solidFill>
                <a:latin typeface="Trebuchet MS"/>
              </a:rPr>
              <a:t>Изучение методов решения задач нелинейного программирования</a:t>
            </a:r>
            <a:endParaRPr b="0" lang="ru-RU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CustomShape 1"/>
          <p:cNvSpPr/>
          <p:nvPr/>
        </p:nvSpPr>
        <p:spPr>
          <a:xfrm>
            <a:off x="251640" y="891720"/>
            <a:ext cx="849672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Необходимым условием существования локального экстремума функции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в точке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ru-RU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является условие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ru-RU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)=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или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250" name="Picture 2" descr=""/>
          <p:cNvPicPr/>
          <p:nvPr/>
        </p:nvPicPr>
        <p:blipFill>
          <a:blip r:embed="rId1"/>
          <a:stretch/>
        </p:blipFill>
        <p:spPr>
          <a:xfrm>
            <a:off x="1151640" y="2423160"/>
            <a:ext cx="6696360" cy="1221480"/>
          </a:xfrm>
          <a:prstGeom prst="rect">
            <a:avLst/>
          </a:prstGeom>
          <a:ln>
            <a:noFill/>
          </a:ln>
        </p:spPr>
      </p:pic>
      <p:sp>
        <p:nvSpPr>
          <p:cNvPr id="2251" name="CustomShape 2"/>
          <p:cNvSpPr/>
          <p:nvPr/>
        </p:nvSpPr>
        <p:spPr>
          <a:xfrm>
            <a:off x="53640" y="3560760"/>
            <a:ext cx="898236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Точки, в которых первые частные производные функции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 равны нулю или не существуют, называются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критическими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для данной функции. Критические точки, в которых первые частные производные функции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 существуют, называются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стационарными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Функция многих переменных может достигать своего локального экстремума только в своей критической точке.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52" name="CustomShape 3"/>
          <p:cNvSpPr/>
          <p:nvPr/>
        </p:nvSpPr>
        <p:spPr>
          <a:xfrm>
            <a:off x="467640" y="162000"/>
            <a:ext cx="8568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ru-RU" sz="32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Необходимое условие локального экстремума </a:t>
            </a:r>
            <a:endParaRPr b="0" lang="ru-RU" sz="32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1025</TotalTime>
  <Application>LibreOffice/6.4.0.3$Windows_x86 LibreOffice_project/b0a288ab3d2d4774cb44b62f04d5d28733ac6df8</Application>
  <Words>663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2010-12-02T13:55:43Z</dcterms:created>
  <dc:creator>Brakovich</dc:creator>
  <dc:description/>
  <dc:language>ru-RU</dc:language>
  <cp:lastModifiedBy/>
  <dcterms:modified xsi:type="dcterms:W3CDTF">2020-06-04T05:20:09Z</dcterms:modified>
  <cp:revision>91</cp:revision>
  <dc:subject/>
  <dc:title>МАТЕМАТИЧЕСКОЕ ПРОГРАММИРОВАНИЕ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