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175351" cy="179316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effectLst/>
              </a:rPr>
              <a:t>Транспортная задача 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909934"/>
            <a:ext cx="864096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Цель: </a:t>
            </a:r>
            <a:r>
              <a:rPr lang="ru-RU" sz="4000" dirty="0" smtClean="0">
                <a:solidFill>
                  <a:schemeClr val="tx1"/>
                </a:solidFill>
              </a:rPr>
              <a:t>освоение навыков </a:t>
            </a:r>
            <a:r>
              <a:rPr lang="ru-RU" sz="4000" dirty="0" smtClean="0">
                <a:solidFill>
                  <a:schemeClr val="tx1"/>
                </a:solidFill>
              </a:rPr>
              <a:t>решения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транспортной задачи.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r>
              <a:rPr lang="ru-RU" sz="40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 построение математической модели задачи;</a:t>
            </a:r>
            <a:endParaRPr lang="ru-RU" sz="4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chemeClr val="tx1"/>
                </a:solidFill>
              </a:rPr>
              <a:t>освоение навыков решения </a:t>
            </a:r>
            <a:r>
              <a:rPr lang="ru-RU" sz="4000" dirty="0">
                <a:solidFill>
                  <a:schemeClr val="tx1"/>
                </a:solidFill>
              </a:rPr>
              <a:t>транспортной задачи.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Font typeface="Georgia" pitchFamily="18" charset="0"/>
              <a:buNone/>
            </a:pPr>
            <a:endParaRPr lang="be-BY" sz="4000" dirty="0"/>
          </a:p>
        </p:txBody>
      </p:sp>
    </p:spTree>
    <p:extLst>
      <p:ext uri="{BB962C8B-B14F-4D97-AF65-F5344CB8AC3E}">
        <p14:creationId xmlns:p14="http://schemas.microsoft.com/office/powerpoint/2010/main" val="29334185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2603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9470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9505055" cy="25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7401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3735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517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576"/>
            <a:ext cx="8790969" cy="6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326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309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193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92992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197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649072" cy="317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8726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632848" cy="67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6583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3" y="188640"/>
            <a:ext cx="866881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H="1">
            <a:off x="6444208" y="4941168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444208" y="508518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0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Построение математической модели задачи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Изучение методов решения </a:t>
            </a:r>
            <a:r>
              <a:rPr lang="ru-RU" sz="4000" smtClean="0">
                <a:solidFill>
                  <a:schemeClr val="tx1"/>
                </a:solidFill>
              </a:rPr>
              <a:t>транспортной задачи.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0392284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Транспортная задача 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6390"/>
            <a:ext cx="9256610" cy="62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2729" y="4869160"/>
            <a:ext cx="15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8424" y="5589240"/>
            <a:ext cx="144016" cy="216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279175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4664"/>
            <a:ext cx="952065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946174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РЕШЕНИЕ ТРАНСПОРТНОЙ ЗАДАЧИ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FF0000"/>
                </a:solidFill>
              </a:rPr>
              <a:t>Этапы:</a:t>
            </a:r>
          </a:p>
          <a:p>
            <a:pPr marL="571500" indent="-571500">
              <a:buAutoNum type="romanUcPeriod"/>
            </a:pPr>
            <a:r>
              <a:rPr lang="ru-RU" sz="3200" dirty="0" smtClean="0"/>
              <a:t>Построение </a:t>
            </a:r>
            <a:r>
              <a:rPr lang="ru-RU" sz="3200" dirty="0"/>
              <a:t>начального базисного решения : метод северо-западного угла, метод наименьшей стоимости (минимального элемента), метод </a:t>
            </a:r>
            <a:r>
              <a:rPr lang="ru-RU" sz="3200" dirty="0" smtClean="0"/>
              <a:t>Фогеля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endParaRPr lang="ru-RU" sz="3200" dirty="0"/>
          </a:p>
          <a:p>
            <a:pPr marL="571500" indent="-571500">
              <a:buAutoNum type="romanUcPeriod" startAt="2"/>
            </a:pPr>
            <a:r>
              <a:rPr lang="ru-RU" sz="3200" dirty="0" smtClean="0"/>
              <a:t>Итеративный </a:t>
            </a:r>
            <a:r>
              <a:rPr lang="ru-RU" sz="3200" dirty="0"/>
              <a:t>процесс поиска оптимального решения (метод потенциалов).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210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8702555" cy="590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2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8595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25771"/>
              </p:ext>
            </p:extLst>
          </p:nvPr>
        </p:nvGraphicFramePr>
        <p:xfrm>
          <a:off x="251520" y="6012904"/>
          <a:ext cx="3122681" cy="5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4" imgW="1854200" imgH="304800" progId="Equation.3">
                  <p:embed/>
                </p:oleObj>
              </mc:Choice>
              <mc:Fallback>
                <p:oleObj name="Формула" r:id="rId4" imgW="18542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12904"/>
                        <a:ext cx="3122681" cy="512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29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" y="16970"/>
            <a:ext cx="876330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614" y="3162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14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462</TotalTime>
  <Words>81</Words>
  <Application>Microsoft Office PowerPoint</Application>
  <PresentationFormat>Экран (4:3)</PresentationFormat>
  <Paragraphs>20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Georgia</vt:lpstr>
      <vt:lpstr>Times New Roman</vt:lpstr>
      <vt:lpstr>Trebuchet MS</vt:lpstr>
      <vt:lpstr>Воздушный поток</vt:lpstr>
      <vt:lpstr>Формула</vt:lpstr>
      <vt:lpstr>Транспортная задача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49</cp:revision>
  <dcterms:created xsi:type="dcterms:W3CDTF">2010-12-02T13:55:43Z</dcterms:created>
  <dcterms:modified xsi:type="dcterms:W3CDTF">2018-01-19T13:00:09Z</dcterms:modified>
</cp:coreProperties>
</file>