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856984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ru-RU" dirty="0">
                <a:solidFill>
                  <a:srgbClr val="FF0000"/>
                </a:solidFill>
                <a:effectLst/>
              </a:rPr>
              <a:t>Векторная оптимизация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1909934"/>
            <a:ext cx="9144000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Цель: </a:t>
            </a:r>
            <a:r>
              <a:rPr lang="ru-RU" sz="3600" dirty="0" smtClean="0">
                <a:solidFill>
                  <a:schemeClr val="tx1"/>
                </a:solidFill>
              </a:rPr>
              <a:t>освоение навыков решения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задач </a:t>
            </a:r>
            <a:r>
              <a:rPr lang="ru-RU" sz="3600" dirty="0" smtClean="0">
                <a:solidFill>
                  <a:schemeClr val="tx1"/>
                </a:solidFill>
              </a:rPr>
              <a:t>в</a:t>
            </a:r>
            <a:r>
              <a:rPr lang="ru-RU" sz="3600" dirty="0" smtClean="0">
                <a:solidFill>
                  <a:schemeClr val="tx1"/>
                </a:solidFill>
              </a:rPr>
              <a:t>екторной оптимизации.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45720" indent="0">
              <a:buFont typeface="Georgia" pitchFamily="18" charset="0"/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</a:rPr>
              <a:t> построение математической модели </a:t>
            </a:r>
            <a:r>
              <a:rPr lang="ru-RU" sz="3600" dirty="0">
                <a:solidFill>
                  <a:schemeClr val="tx1"/>
                </a:solidFill>
              </a:rPr>
              <a:t>задач векторной оптимизации;</a:t>
            </a:r>
            <a:endParaRPr lang="ru-RU" sz="3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</a:rPr>
              <a:t> освоение навыков решения </a:t>
            </a:r>
            <a:r>
              <a:rPr lang="ru-RU" sz="3600" dirty="0">
                <a:solidFill>
                  <a:schemeClr val="tx1"/>
                </a:solidFill>
              </a:rPr>
              <a:t>задач </a:t>
            </a:r>
            <a:r>
              <a:rPr lang="ru-RU" sz="3600" dirty="0">
                <a:solidFill>
                  <a:schemeClr val="tx1"/>
                </a:solidFill>
              </a:rPr>
              <a:t>векторной оптимизации.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45720" indent="0">
              <a:buFont typeface="Georgia" pitchFamily="18" charset="0"/>
              <a:buNone/>
            </a:pPr>
            <a:endParaRPr lang="be-BY" sz="3600" dirty="0"/>
          </a:p>
        </p:txBody>
      </p:sp>
    </p:spTree>
    <p:extLst>
      <p:ext uri="{BB962C8B-B14F-4D97-AF65-F5344CB8AC3E}">
        <p14:creationId xmlns:p14="http://schemas.microsoft.com/office/powerpoint/2010/main" val="68975312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3494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Решается задача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5" y="764704"/>
            <a:ext cx="12860061" cy="20162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1" y="3284984"/>
            <a:ext cx="8784976" cy="8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634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Решить задачу методом последовательных уступок, если уступка по первому критерию составляет 10% от его оптимального значения.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3" y="1666737"/>
            <a:ext cx="216164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34272"/>
              </p:ext>
            </p:extLst>
          </p:nvPr>
        </p:nvGraphicFramePr>
        <p:xfrm>
          <a:off x="539552" y="1988840"/>
          <a:ext cx="8172764" cy="327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Уравнение" r:id="rId3" imgW="2921000" imgH="1168400" progId="Equation.3">
                  <p:embed/>
                </p:oleObj>
              </mc:Choice>
              <mc:Fallback>
                <p:oleObj name="Уравнение" r:id="rId3" imgW="29210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88840"/>
                        <a:ext cx="8172764" cy="3274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8589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728198" cy="237626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1" y="2852936"/>
            <a:ext cx="13939186" cy="38164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8024" y="6146140"/>
            <a:ext cx="10801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1140,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473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395536" y="1140633"/>
            <a:ext cx="8640960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/>
              <a:t>Постановка задачи векторной </a:t>
            </a:r>
            <a:r>
              <a:rPr lang="ru-RU" sz="4000" dirty="0" smtClean="0"/>
              <a:t>оптимизации;</a:t>
            </a:r>
            <a:endParaRPr lang="be-BY" sz="4000" dirty="0"/>
          </a:p>
          <a:p>
            <a:pPr marL="502920" indent="-457200">
              <a:buFont typeface="+mj-lt"/>
              <a:buAutoNum type="arabicPeriod"/>
            </a:pPr>
            <a:r>
              <a:rPr lang="ru-RU" sz="4000" dirty="0"/>
              <a:t>Оптимальность по </a:t>
            </a:r>
            <a:r>
              <a:rPr lang="ru-RU" sz="4000" dirty="0" smtClean="0"/>
              <a:t>Парето;</a:t>
            </a:r>
            <a:endParaRPr lang="ru-RU" sz="4000" dirty="0"/>
          </a:p>
          <a:p>
            <a:pPr marL="502920" indent="-457200">
              <a:buFont typeface="+mj-lt"/>
              <a:buAutoNum type="arabicPeriod"/>
            </a:pPr>
            <a:r>
              <a:rPr lang="ru-RU" sz="4000" dirty="0"/>
              <a:t> </a:t>
            </a:r>
            <a:r>
              <a:rPr lang="ru-RU" sz="4000" dirty="0"/>
              <a:t>Методы решения задач многокритериальной </a:t>
            </a:r>
            <a:r>
              <a:rPr lang="ru-RU" sz="4000" dirty="0"/>
              <a:t>оптимизации</a:t>
            </a:r>
            <a:r>
              <a:rPr lang="ru-RU" sz="4000" dirty="0"/>
              <a:t>.</a:t>
            </a:r>
            <a:endParaRPr lang="be-BY" sz="4000" dirty="0"/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mtClean="0"/>
              <a:t>План лекции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5187955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1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Векторная оптимизация</a:t>
            </a:r>
            <a:endParaRPr lang="be-BY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2555" y="1268760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/>
              <a:t>Постановка задачи векторной </a:t>
            </a:r>
            <a:r>
              <a:rPr lang="ru-RU" sz="2800" i="1" dirty="0" smtClean="0"/>
              <a:t>оптимизации</a:t>
            </a:r>
            <a:endParaRPr lang="be-BY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5" y="1791980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Эффективность функционирования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многих систем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оценивается, как правило, несколькими критериями. Математической формой критерия эффективности в оптимизационных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математических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задачах является целевая функция.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0" y="3933056"/>
            <a:ext cx="8784181" cy="24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188640"/>
            <a:ext cx="4899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Оптимальность по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Парето</a:t>
            </a:r>
            <a:endParaRPr lang="be-BY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0" y="980728"/>
            <a:ext cx="8659079" cy="35283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8" y="4716433"/>
            <a:ext cx="884115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251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3413" y="332656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задачам векторной оптимизации приходят в следующих случаях: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Качество моделируемого процесса нужно оценить с точки зрения нескольких показателей. Это могут быть прибыль, себестоимость, рентабельность и т.д.</a:t>
            </a:r>
            <a:endParaRPr lang="be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Моделируемы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й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представляет собой составляющую нескольких процессов (частей), и каждая из этих частей имеет свой критерий качества. </a:t>
            </a:r>
            <a:endParaRPr lang="be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Моделируемый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расчленяется на несколько шагов и на каждом шаге  его качество определяется своей функцией. (Например, на отдельных временных промежутках)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49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разработке методов решения многокритериальных задач приходится решать ряд специфических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проблем: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4" y="1628800"/>
            <a:ext cx="8568952" cy="51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57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5455" y="0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разработке методов решения многокритериальных задач приходится решать ряд специфических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проблем: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1405" y="1844824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учета приоритета критериев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встает, если критерии имеют различную значимость. В этом случае необходимо найти математическое определение приоритета и степень его влияния на решение задачи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spcAft>
                <a:spcPts val="0"/>
              </a:spcAft>
            </a:pPr>
            <a:endParaRPr lang="be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определения области компромисса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возникает при решении многомерных нелинейных задач, поэтому для их решения необходимо применять методы, гарантирующие эффективное решение.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304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129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решения задач многокритериальной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оптимизации можно подразделить на четыре группы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последовательных уступок.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ведущего критерия.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равных и наименьших относительных отклонений. 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минимакса.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Вместо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исходной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многокритериальной задачи в соответствии с выбранным методом, формируется замещающая задача. В состав замещающей задачи входит один критерий, а к исходной системе ограничений добавляется одно или несколько дополнительных ограничений. Решение замещающей задачи называется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субоптимальным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178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2246" y="188640"/>
            <a:ext cx="685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последовательных </a:t>
            </a:r>
            <a:r>
              <a:rPr lang="ru-RU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уступок</a:t>
            </a:r>
            <a:endParaRPr lang="be-BY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80728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один из методов, использующих ограничения на критерии – метод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последовательных уступок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Алгоритм метода следующий:</a:t>
            </a:r>
            <a:endParaRPr lang="be-BY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Критерии нумеруются в порядке убывания важности.</a:t>
            </a:r>
            <a:endParaRPr lang="be-BY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Решается задача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6" y="2919720"/>
            <a:ext cx="13486044" cy="1477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4581232"/>
            <a:ext cx="8712967" cy="8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73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774</TotalTime>
  <Words>365</Words>
  <Application>Microsoft Office PowerPoint</Application>
  <PresentationFormat>Экран (4:3)</PresentationFormat>
  <Paragraphs>36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Georgia</vt:lpstr>
      <vt:lpstr>Times New Roman</vt:lpstr>
      <vt:lpstr>Trebuchet MS</vt:lpstr>
      <vt:lpstr>Wingdings</vt:lpstr>
      <vt:lpstr>Воздушный поток</vt:lpstr>
      <vt:lpstr>Уравнение</vt:lpstr>
      <vt:lpstr>Векторная оптимизация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83</cp:revision>
  <dcterms:created xsi:type="dcterms:W3CDTF">2010-12-02T13:55:43Z</dcterms:created>
  <dcterms:modified xsi:type="dcterms:W3CDTF">2018-01-19T13:17:06Z</dcterms:modified>
</cp:coreProperties>
</file>