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3" r:id="rId2"/>
    <p:sldId id="314" r:id="rId3"/>
    <p:sldId id="256" r:id="rId4"/>
    <p:sldId id="279" r:id="rId5"/>
    <p:sldId id="258" r:id="rId6"/>
    <p:sldId id="259" r:id="rId7"/>
    <p:sldId id="260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03.04.2017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03.04.2017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03.04.2017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03.04.2017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03.04.2017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03.04.2017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03.04.2017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03.04.2017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03.04.2017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03.04.2017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03.04.2017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pPr/>
              <a:t>03.04.2017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640960" cy="1143000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МИНИМАЛЬНЫЕ ПОКРЫВАЮЩИЕ ДЕРЕВЬЯ</a:t>
            </a:r>
            <a:r>
              <a:rPr lang="ru-RU" sz="3200" dirty="0" smtClean="0"/>
              <a:t> </a:t>
            </a:r>
            <a:endParaRPr lang="be-BY" sz="3200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323528" y="1556792"/>
            <a:ext cx="864096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Цель: </a:t>
            </a:r>
            <a:r>
              <a:rPr lang="ru-RU" sz="2800" dirty="0" smtClean="0">
                <a:solidFill>
                  <a:schemeClr val="tx1"/>
                </a:solidFill>
              </a:rPr>
              <a:t>освоение навыков решения задач построения минимальных покрывающих деревьев.</a:t>
            </a:r>
          </a:p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изучение теоретических основ;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освоение навыков решения задач построения минимальных покрывающих </a:t>
            </a:r>
            <a:r>
              <a:rPr lang="ru-RU" sz="2800" dirty="0" smtClean="0">
                <a:solidFill>
                  <a:schemeClr val="tx1"/>
                </a:solidFill>
              </a:rPr>
              <a:t>деревьев.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41673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9" y="926375"/>
            <a:ext cx="8638781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097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8904180" cy="456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22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48680"/>
            <a:ext cx="886984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1797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-819472"/>
            <a:ext cx="8928992" cy="84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789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" y="1628800"/>
            <a:ext cx="9036496" cy="40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974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" y="1772816"/>
            <a:ext cx="8995222" cy="39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458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8968973" cy="39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7952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8682723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96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8784976" cy="60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3871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95536" y="1700808"/>
            <a:ext cx="8455364" cy="3744416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9015149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9928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Теоретическое введение;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Стандартный алгоритм построения минимальных покрывающих деревьев</a:t>
            </a:r>
            <a:r>
              <a:rPr lang="en-US" sz="4000" dirty="0" smtClean="0">
                <a:solidFill>
                  <a:schemeClr val="tx1"/>
                </a:solidFill>
              </a:rPr>
              <a:t>;</a:t>
            </a:r>
            <a:endParaRPr lang="ru-RU" sz="40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Алгоритм </a:t>
            </a:r>
            <a:r>
              <a:rPr lang="ru-RU" sz="4000" dirty="0" err="1" smtClean="0">
                <a:solidFill>
                  <a:schemeClr val="tx1"/>
                </a:solidFill>
              </a:rPr>
              <a:t>Крускала</a:t>
            </a:r>
            <a:r>
              <a:rPr lang="ru-RU" sz="4000" dirty="0" smtClean="0">
                <a:solidFill>
                  <a:schemeClr val="tx1"/>
                </a:solidFill>
              </a:rPr>
              <a:t>;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Алгоритм Прима.</a:t>
            </a:r>
            <a:endParaRPr lang="be-BY" sz="40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3600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5013176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первом шаге изображено разбиение исходного графа на максимальное число (равное 9 – количеству вершин в графе) подграфов. </a:t>
            </a:r>
            <a:endParaRPr lang="be-BY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669741" cy="3839351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14970415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7327"/>
            <a:ext cx="8921118" cy="395067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7254" y="680857"/>
            <a:ext cx="4366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тыскивается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ребро исходного графа, имеющее минимальную длину (ребро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,6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с длиной 1). Вершины, соединенные выбранным ребром, окрашиваются.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78493731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916" y="7481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всех последующих шагах из оставшихся ребер каждый раз  выбирается ребро с минимальной длиной, но такое, чтобы концевые его вершины находились в изолированных друг от друга  подграфах. После выбора ребра подграфы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становятся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алгоритма единой компонентой.</a:t>
            </a:r>
            <a:endParaRPr lang="be-BY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89176"/>
            <a:ext cx="8767844" cy="3882797"/>
          </a:xfrm>
          <a:prstGeom prst="rect">
            <a:avLst/>
          </a:prstGeom>
        </p:spPr>
      </p:pic>
      <p:pic>
        <p:nvPicPr>
          <p:cNvPr id="7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4273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24944"/>
            <a:ext cx="8707558" cy="38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3969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52936"/>
            <a:ext cx="8809729" cy="390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1022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24944"/>
            <a:ext cx="8492287" cy="376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7982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96952"/>
            <a:ext cx="8575265" cy="37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007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03" y="2996952"/>
            <a:ext cx="8314025" cy="36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326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547" y="764703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63600"/>
            <a:ext cx="7988494" cy="353766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9479" y="90872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Минимальное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дерево, построенное в предыдущем примере, отличается от полученного результата. В обоих случаях построено минимальное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дерево. Если подсчитать сумму длин ребер деревьев, то в обоих случаях получается 37.</a:t>
            </a:r>
            <a:endParaRPr lang="be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3389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8784976" cy="60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87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82904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МИНИМАЛЬНЫЕ ПОКРЫВАЮЩИЕ ДЕРЕВЬЯ</a:t>
            </a:r>
            <a:r>
              <a:rPr lang="ru-RU" sz="3600" b="1" dirty="0"/>
              <a:t> </a:t>
            </a:r>
            <a:endParaRPr lang="be-BY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3" y="1556792"/>
            <a:ext cx="9204076" cy="195811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3" y="3680122"/>
            <a:ext cx="8891294" cy="12610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03" y="5181560"/>
            <a:ext cx="8891294" cy="16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5" y="1927864"/>
            <a:ext cx="8658995" cy="3834593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187624" y="371480"/>
            <a:ext cx="6400800" cy="53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Georgia" pitchFamily="18" charset="0"/>
              <a:buNone/>
            </a:pPr>
            <a:r>
              <a:rPr lang="ru-RU" b="1" smtClean="0"/>
              <a:t>Алгоритм Прима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14007731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28380"/>
            <a:ext cx="8655100" cy="383286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5536" y="908720"/>
            <a:ext cx="8511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первом шаге выбирается стартовая вершина (на рисунке – вершина 8) и окрашивается.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413821285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764704"/>
            <a:ext cx="8928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втором шаге среди всех ребер, инцидентных стартовой вершине, отыскивается ребро, имеющее наименьшую длину (на рисунке – ребро (8, 2)). Вторая (неокрашенная) вершина ребра окрашивается, а само ребро вместе с концевыми вершинами  включается в будущее минимальное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дерево.</a:t>
            </a:r>
            <a:endParaRPr lang="be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Объект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" y="2703696"/>
            <a:ext cx="8976830" cy="39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6094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764704"/>
            <a:ext cx="87129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шагах 3–10 алгоритма выбирается по одному ребру с минимальной длиной и одной неокрашенной концевой вершиной. Неокрашенные вершины окрашиваются, выбранные ребра пополняют строящееся минимальное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дерево. Цикл построения дерева продолжается до тех пор, пока не будут окрашены все вершины исходного графа. </a:t>
            </a:r>
            <a:endParaRPr lang="be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1" y="2564904"/>
            <a:ext cx="8871222" cy="392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5942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0808"/>
            <a:ext cx="8763788" cy="38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732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8937965" cy="395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449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75708" cy="39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6595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729353" cy="38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3202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53597"/>
            <a:ext cx="8760760" cy="38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9612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8759240" cy="387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778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2736"/>
            <a:ext cx="8818058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85652"/>
            <a:ext cx="8706692" cy="385571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7504" y="836712"/>
            <a:ext cx="88507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последнем, одиннадцатом шаге из выбранных ребер строится минимальное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дерево. Несложно подсчитать, что суммарная длина всех ребер сформированного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остовного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дерева равна 37, что совпадает с результатами, полученными с помощью других алгоритмов.</a:t>
            </a:r>
            <a:endParaRPr lang="be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449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0" y="476672"/>
            <a:ext cx="881270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7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92696"/>
            <a:ext cx="881673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43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878057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61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535378" cy="469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81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8892480" cy="41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96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454</TotalTime>
  <Words>373</Words>
  <Application>Microsoft Office PowerPoint</Application>
  <PresentationFormat>On-screen Show (4:3)</PresentationFormat>
  <Paragraphs>43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Georgia</vt:lpstr>
      <vt:lpstr>Times New Roman</vt:lpstr>
      <vt:lpstr>Trebuchet MS</vt:lpstr>
      <vt:lpstr>Воздушный поток</vt:lpstr>
      <vt:lpstr>МИНИМАЛЬНЫЕ ПОКРЫВАЮЩИЕ ДЕРЕВЬЯ </vt:lpstr>
      <vt:lpstr>План лекции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Tutor</cp:lastModifiedBy>
  <cp:revision>47</cp:revision>
  <dcterms:created xsi:type="dcterms:W3CDTF">2010-12-02T13:55:43Z</dcterms:created>
  <dcterms:modified xsi:type="dcterms:W3CDTF">2017-04-03T14:46:02Z</dcterms:modified>
</cp:coreProperties>
</file>