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0" r:id="rId17"/>
    <p:sldId id="271" r:id="rId18"/>
    <p:sldId id="272" r:id="rId19"/>
    <p:sldId id="269" r:id="rId20"/>
    <p:sldId id="273" r:id="rId21"/>
    <p:sldId id="276" r:id="rId22"/>
    <p:sldId id="277" r:id="rId23"/>
    <p:sldId id="278" r:id="rId24"/>
    <p:sldId id="274" r:id="rId25"/>
    <p:sldId id="279" r:id="rId2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</a:t>
            </a:r>
            <a:r>
              <a:rPr lang="ru-RU" sz="2800" dirty="0" smtClean="0">
                <a:solidFill>
                  <a:schemeClr val="tx1"/>
                </a:solidFill>
              </a:rPr>
              <a:t>задач </a:t>
            </a:r>
            <a:r>
              <a:rPr lang="ru-RU" sz="2800" dirty="0" smtClean="0">
                <a:solidFill>
                  <a:schemeClr val="tx1"/>
                </a:solidFill>
              </a:rPr>
              <a:t>с использованием </a:t>
            </a:r>
            <a:r>
              <a:rPr lang="ru-RU" sz="2800" dirty="0" smtClean="0">
                <a:solidFill>
                  <a:schemeClr val="tx1"/>
                </a:solidFill>
              </a:rPr>
              <a:t>сетевого планирования.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 </a:t>
            </a:r>
            <a:r>
              <a:rPr lang="ru-RU" sz="2800" dirty="0">
                <a:solidFill>
                  <a:schemeClr val="tx1"/>
                </a:solidFill>
              </a:rPr>
              <a:t>сетевого планирования;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освоить практическое применение </a:t>
            </a:r>
            <a:r>
              <a:rPr lang="ru-RU" sz="2800" dirty="0">
                <a:solidFill>
                  <a:schemeClr val="tx1"/>
                </a:solidFill>
              </a:rPr>
              <a:t>сетевого планирования </a:t>
            </a:r>
            <a:r>
              <a:rPr lang="ru-RU" sz="2800" dirty="0" smtClean="0">
                <a:solidFill>
                  <a:schemeClr val="tx1"/>
                </a:solidFill>
              </a:rPr>
              <a:t>для решения </a:t>
            </a:r>
            <a:r>
              <a:rPr lang="ru-RU" sz="2800" dirty="0" smtClean="0">
                <a:solidFill>
                  <a:schemeClr val="tx1"/>
                </a:solidFill>
              </a:rPr>
              <a:t>известных </a:t>
            </a:r>
            <a:r>
              <a:rPr lang="ru-RU" sz="2800" dirty="0" smtClean="0">
                <a:solidFill>
                  <a:schemeClr val="tx1"/>
                </a:solidFill>
              </a:rPr>
              <a:t>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6750" y="260648"/>
            <a:ext cx="5841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Математические основы 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сетевого </a:t>
            </a:r>
            <a:r>
              <a:rPr lang="ru-RU" sz="3600" b="1" dirty="0">
                <a:solidFill>
                  <a:srgbClr val="FF0000"/>
                </a:solidFill>
              </a:rPr>
              <a:t>планирования</a:t>
            </a:r>
            <a:endParaRPr lang="be-BY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8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99792" y="476672"/>
            <a:ext cx="3740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Дейкстры</a:t>
            </a:r>
            <a:endParaRPr lang="be-BY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892"/>
            <a:ext cx="8895220" cy="348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6231"/>
            <a:ext cx="885243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3" y="620688"/>
            <a:ext cx="853215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446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76" b="72152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433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7" b="7215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0" b="41278"/>
          <a:stretch/>
        </p:blipFill>
        <p:spPr bwMode="auto">
          <a:xfrm>
            <a:off x="179512" y="1340768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0313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4"/>
          <a:stretch/>
        </p:blipFill>
        <p:spPr bwMode="auto">
          <a:xfrm>
            <a:off x="107504" y="830406"/>
            <a:ext cx="8883843" cy="519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603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37491" cy="1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8" y="3356992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Основные понятия теории графов</a:t>
            </a:r>
            <a:r>
              <a:rPr lang="ru-RU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Способы представления графов;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</a:t>
            </a:r>
            <a:r>
              <a:rPr lang="ru-RU" sz="2800" dirty="0" smtClean="0">
                <a:solidFill>
                  <a:schemeClr val="tx1"/>
                </a:solidFill>
              </a:rPr>
              <a:t>нахождения кратчайшего пути между вершинами графа;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нахождения </a:t>
            </a:r>
            <a:r>
              <a:rPr lang="ru-RU" sz="2800" dirty="0" smtClean="0">
                <a:solidFill>
                  <a:schemeClr val="tx1"/>
                </a:solidFill>
              </a:rPr>
              <a:t>максимального </a:t>
            </a:r>
            <a:r>
              <a:rPr lang="ru-RU" sz="2800" dirty="0">
                <a:solidFill>
                  <a:schemeClr val="tx1"/>
                </a:solidFill>
              </a:rPr>
              <a:t>пути между вершинами графа. </a:t>
            </a: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72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2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3029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34999" r="61812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02025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34999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3373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0546" r="61184"/>
          <a:stretch/>
        </p:blipFill>
        <p:spPr bwMode="auto">
          <a:xfrm>
            <a:off x="1475656" y="0"/>
            <a:ext cx="6084168" cy="676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6" t="70546"/>
          <a:stretch/>
        </p:blipFill>
        <p:spPr bwMode="auto">
          <a:xfrm>
            <a:off x="1475656" y="188640"/>
            <a:ext cx="5976664" cy="65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28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980728"/>
            <a:ext cx="7008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Основные понятия теории графов</a:t>
            </a:r>
            <a:endParaRPr lang="be-BY" sz="3200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40013"/>
            <a:ext cx="8830825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73372"/>
              </p:ext>
            </p:extLst>
          </p:nvPr>
        </p:nvGraphicFramePr>
        <p:xfrm>
          <a:off x="1826227" y="29152"/>
          <a:ext cx="5491545" cy="516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Visio" r:id="rId3" imgW="3310128" imgH="3110586" progId="Visio.Drawing.11">
                  <p:embed/>
                </p:oleObj>
              </mc:Choice>
              <mc:Fallback>
                <p:oleObj name="Visio" r:id="rId3" imgW="3310128" imgH="31105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27" y="29152"/>
                        <a:ext cx="5491545" cy="5160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1166529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5852120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2</a:t>
            </a:r>
            <a:endParaRPr lang="be-BY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5877272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1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731347" cy="434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07" y="0"/>
            <a:ext cx="4211960" cy="461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44008" y="0"/>
            <a:ext cx="23176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90774"/>
              </p:ext>
            </p:extLst>
          </p:nvPr>
        </p:nvGraphicFramePr>
        <p:xfrm>
          <a:off x="5255710" y="3789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Формула" r:id="rId5" imgW="1739900" imgH="1333500" progId="Equation.3">
                  <p:embed/>
                </p:oleObj>
              </mc:Choice>
              <mc:Fallback>
                <p:oleObj name="Формула" r:id="rId5" imgW="1739900" imgH="13335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710" y="3789040"/>
                        <a:ext cx="3864595" cy="295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99"/>
              </p:ext>
            </p:extLst>
          </p:nvPr>
        </p:nvGraphicFramePr>
        <p:xfrm>
          <a:off x="212983" y="2276872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Visio" r:id="rId3" imgW="5881726" imgH="2801722" progId="Visio.Drawing.11">
                  <p:embed/>
                </p:oleObj>
              </mc:Choice>
              <mc:Fallback>
                <p:oleObj name="Visio" r:id="rId3" imgW="5881726" imgH="280172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83" y="2276872"/>
                        <a:ext cx="8841261" cy="422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45216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4903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2267744" y="2980322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80322"/>
                        <a:ext cx="4155492" cy="3904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FF0000"/>
                </a:solidFill>
              </a:rPr>
              <a:t>Кратчайшие и максимальные пути между вершинами графа</a:t>
            </a:r>
            <a:endParaRPr lang="be-BY" sz="2000" dirty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73734" cy="485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83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2411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  <a:endParaRPr lang="be-BY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280</TotalTime>
  <Words>78</Words>
  <Application>Microsoft Office PowerPoint</Application>
  <PresentationFormat>Экран (4:3)</PresentationFormat>
  <Paragraphs>23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Georgia</vt:lpstr>
      <vt:lpstr>Times New Roman</vt:lpstr>
      <vt:lpstr>Trebuchet MS</vt:lpstr>
      <vt:lpstr>Воздушный поток</vt:lpstr>
      <vt:lpstr>Visio</vt:lpstr>
      <vt:lpstr>Формула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35</cp:revision>
  <dcterms:created xsi:type="dcterms:W3CDTF">2010-12-02T13:55:43Z</dcterms:created>
  <dcterms:modified xsi:type="dcterms:W3CDTF">2017-02-03T12:52:01Z</dcterms:modified>
</cp:coreProperties>
</file>