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19.03.20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Построение математической модели задачи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Изучение методов решения </a:t>
            </a:r>
            <a:r>
              <a:rPr lang="ru-RU" sz="4000" smtClean="0">
                <a:solidFill>
                  <a:schemeClr val="tx1"/>
                </a:solidFill>
              </a:rPr>
              <a:t>транспортной задачи.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176152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9505055" cy="25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3071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3735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4676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576"/>
            <a:ext cx="8790969" cy="6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3833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309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307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92992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631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649072" cy="317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969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632848" cy="67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89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3" y="188640"/>
            <a:ext cx="866881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H="1">
            <a:off x="6444208" y="4941168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444208" y="508518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55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Транспортная задача 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6390"/>
            <a:ext cx="9256610" cy="62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2729" y="4869160"/>
            <a:ext cx="15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8424" y="5589240"/>
            <a:ext cx="144016" cy="216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1460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279175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04664"/>
            <a:ext cx="952065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9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946174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80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РЕШЕНИЕ ТРАНСПОРТНОЙ ЗАДАЧИ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FF0000"/>
                </a:solidFill>
              </a:rPr>
              <a:t>Этапы:</a:t>
            </a:r>
          </a:p>
          <a:p>
            <a:pPr marL="571500" indent="-571500">
              <a:buAutoNum type="romanUcPeriod"/>
            </a:pPr>
            <a:r>
              <a:rPr lang="ru-RU" sz="3200" dirty="0" smtClean="0"/>
              <a:t>Построение </a:t>
            </a:r>
            <a:r>
              <a:rPr lang="ru-RU" sz="3200" dirty="0"/>
              <a:t>начального базисного решения : метод северо-западного угла, метод наименьшей стоимости (минимального элемента), метод </a:t>
            </a:r>
            <a:r>
              <a:rPr lang="ru-RU" sz="3200" dirty="0" smtClean="0"/>
              <a:t>Фогеля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endParaRPr lang="ru-RU" sz="3200" dirty="0"/>
          </a:p>
          <a:p>
            <a:pPr marL="571500" indent="-571500">
              <a:buAutoNum type="romanUcPeriod" startAt="2"/>
            </a:pPr>
            <a:r>
              <a:rPr lang="ru-RU" sz="3200" dirty="0" smtClean="0"/>
              <a:t>Итеративный </a:t>
            </a:r>
            <a:r>
              <a:rPr lang="ru-RU" sz="3200" dirty="0"/>
              <a:t>процесс поиска оптимального решения (метод потенциалов).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274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8702555" cy="590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43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8595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251520" y="6012904"/>
          <a:ext cx="3122681" cy="5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Формула" r:id="rId4" imgW="1854200" imgH="304800" progId="Equation.3">
                  <p:embed/>
                </p:oleObj>
              </mc:Choice>
              <mc:Fallback>
                <p:oleObj name="Формула" r:id="rId4" imgW="1854200" imgH="30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12904"/>
                        <a:ext cx="3122681" cy="51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151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" y="16970"/>
            <a:ext cx="876330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614" y="3162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495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2603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7955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769</TotalTime>
  <Words>57</Words>
  <Application>Microsoft Office PowerPoint</Application>
  <PresentationFormat>Экран (4:3)</PresentationFormat>
  <Paragraphs>15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Georgia</vt:lpstr>
      <vt:lpstr>Times New Roman</vt:lpstr>
      <vt:lpstr>Trebuchet MS</vt:lpstr>
      <vt:lpstr>Воздушный поток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81</cp:revision>
  <dcterms:created xsi:type="dcterms:W3CDTF">2010-12-02T13:55:43Z</dcterms:created>
  <dcterms:modified xsi:type="dcterms:W3CDTF">2020-03-19T02:41:44Z</dcterms:modified>
</cp:coreProperties>
</file>