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322" r:id="rId3"/>
    <p:sldId id="330" r:id="rId4"/>
    <p:sldId id="299" r:id="rId5"/>
    <p:sldId id="323" r:id="rId6"/>
    <p:sldId id="324" r:id="rId7"/>
    <p:sldId id="325" r:id="rId8"/>
    <p:sldId id="327" r:id="rId9"/>
    <p:sldId id="329" r:id="rId10"/>
    <p:sldId id="328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26" r:id="rId24"/>
    <p:sldId id="300" r:id="rId25"/>
    <p:sldId id="343" r:id="rId26"/>
    <p:sldId id="344" r:id="rId27"/>
    <p:sldId id="34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294" autoAdjust="0"/>
  </p:normalViewPr>
  <p:slideViewPr>
    <p:cSldViewPr snapToGrid="0">
      <p:cViewPr varScale="1">
        <p:scale>
          <a:sx n="60" d="100"/>
          <a:sy n="60" d="100"/>
        </p:scale>
        <p:origin x="8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D064F-F7BD-43B0-9807-BD1E3E108579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0B6AF-96C9-4D4A-A010-E3C3D806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54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85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3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67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01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7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62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86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1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78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85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83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17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2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13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17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1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49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56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058-481C-4E76-AF78-F386BCF0D164}" type="datetime1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8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0C65-6AF3-4E1D-A4EC-13E240E14E4B}" type="datetime1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3DF6-5A1C-4795-9719-15AD54958B54}" type="datetime1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0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65F5-FB4E-408F-9F14-AD055BDFC2A2}" type="datetime1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6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3FDA-9D63-46C3-A479-E8B755A1E2AF}" type="datetime1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5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356D-05A9-44AB-865D-4BDF8D044FE6}" type="datetime1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5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C7C2-E199-491A-A17B-95529C35E733}" type="datetime1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9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44DA-2FEE-49B1-922F-8A52670BDE66}" type="datetime1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A67F-573F-4687-BDD9-2293F8F7B508}" type="datetime1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1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F77C-295F-43F8-94EB-AEB2D85AEF35}" type="datetime1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4872-E0E6-4739-B2BE-900DFC1FEEA2}" type="datetime1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2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DA554-95B8-41EC-8982-CAD2AB5838F1}" type="datetime1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8437" y="4636414"/>
            <a:ext cx="10873565" cy="18418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ПРОЦЕСС </a:t>
            </a:r>
            <a:r>
              <a:rPr lang="ru-RU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ТЕСТИРОВАНИЯ</a:t>
            </a:r>
            <a:r>
              <a:rPr lang="ru-RU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ПО</a:t>
            </a:r>
          </a:p>
          <a:p>
            <a:pPr algn="r">
              <a:spcAft>
                <a:spcPts val="600"/>
              </a:spcAft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УРОВНИ ТЕСТИРОВАНИЯ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1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24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АНАЛИЗ И ПРОЕКТИРОВАНИЕ ТЕСТОВ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деятельность, во время которой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общие цели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тестирования материализуются в тестовые условия и тестовые сценарии.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25940" y="2955680"/>
            <a:ext cx="1126606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Рецензирование базиса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тестирования: </a:t>
            </a:r>
          </a:p>
          <a:p>
            <a:pPr marL="1031875" lvl="2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функциональные и нефункциональные требования; </a:t>
            </a:r>
          </a:p>
          <a:p>
            <a:pPr marL="1031875" lvl="2" indent="-342900"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Архитектура;</a:t>
            </a:r>
          </a:p>
          <a:p>
            <a:pPr marL="1031875" lvl="2" indent="-342900"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Дизайн;</a:t>
            </a:r>
          </a:p>
          <a:p>
            <a:pPr marL="1031875" lvl="2" indent="-342900"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Технические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требования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 интерфейсу;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Оценка тестируемости базиса тестирования и объектов тестирования;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Идентификация и расстановка приоритетов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тестирования;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9099" y="2955680"/>
            <a:ext cx="191386" cy="34006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01603" y="3551274"/>
            <a:ext cx="101895" cy="13879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1124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АНАЛИЗ И ПРОЕКТИРОВАНИЕ ТЕСТОВ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3038" y="1859312"/>
            <a:ext cx="112660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Выявление необходимых данных для поддержки тестовых условий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тестовых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сценариев;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 и установка тестового окружения и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выявление необходимой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инфраструктуры и инструментов;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двунаправленной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трассируемости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между тестовым базисом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тестовым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сценарием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859311"/>
            <a:ext cx="198051" cy="29466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5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8664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ПРОЦЕСС ТЕСТИРОВАНИЯ ПО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3038" y="1657293"/>
            <a:ext cx="70753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Планирование и 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управление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и 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Внедрение и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реализация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Оценка критериев выхода и создание отчетов</a:t>
            </a:r>
            <a:endParaRPr lang="ru-RU" sz="2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Действия по завершению 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тестов</a:t>
            </a:r>
            <a:endParaRPr lang="ru-RU" sz="2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721781"/>
            <a:ext cx="202660" cy="32417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62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0876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ВНЕДРЕНИЕ И РЕАЛИЗАЦИЯ ТЕСТОВ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деятельность, где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процедуры тестирования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автоматизированные сценарии задаются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последовательностью тестовых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сценариев, а также собирается любая информация, необходимая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выполнения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тестов, разворачивается окружающая среда, и запускаются тесты.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6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1124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ВНЕДРЕНИЕ И РЕАЛИЗАЦИЯ ТЕСТОВ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3038" y="1859312"/>
            <a:ext cx="112660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Завершение, реализация и расстановка приоритетов тестовых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сценариев (включая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 тестовых данных);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Написание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автоматизированных сценариев тестирования;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Проверка правильности настройки тестового окружения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Проверка и обновление двунаправленной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трассируемости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между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тестовым базисом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тестовым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сценарием;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Выполнение процедур тестирования либо вручную, либо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используя инструменты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выполнения тестов, согласно заданному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плану;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859310"/>
            <a:ext cx="134255" cy="44970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20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1124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ВНЕДРЕНИЕ И РЕАЛИЗАЦИЯ ТЕСТОВ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3038" y="1859312"/>
            <a:ext cx="112660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Регистрация результатов выполнения тестов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Сравнение фактических и ожидаемых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результатов;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Оформление отчетов об ошибках и занесение их баг-</a:t>
            </a: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трекинговую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систему;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Повторное тестирование областей, где были исправлены ошибки и областей, где могут появится новые ошибки после исправления уже известных ошибок (регрессионное тестирование).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859311"/>
            <a:ext cx="144888" cy="34163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81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8664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ПРОЦЕСС ТЕСТИРОВАНИЯ ПО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3038" y="1657293"/>
            <a:ext cx="7075335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Планирование и 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управление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и 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Внедрение и 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реализация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Оценка критериев выхода и создание отчетов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Действия по завершению тестов</a:t>
            </a:r>
            <a:endParaRPr lang="ru-RU" sz="2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721781"/>
            <a:ext cx="202660" cy="32417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62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0508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КРИТЕРИИ ВЫХОДА И ОТЧЕТНОСТЬ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деятельность, где выполнение тестов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оценивается согласно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определенным целям. Она должна быть выполнена для каждого уровня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тестирования.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49563" y="3455410"/>
            <a:ext cx="103042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Сверка протокола тестирования в сравнении с критериями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выхода, определенными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плане тестирования;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необходимости использования дополнительных тестов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изменения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критериев выхода;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Написание итогового отчета о тестировании для заинтересованных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лиц.</a:t>
            </a:r>
          </a:p>
        </p:txBody>
      </p:sp>
      <p:sp>
        <p:nvSpPr>
          <p:cNvPr id="7" name="Rectangle 6"/>
          <p:cNvSpPr/>
          <p:nvPr/>
        </p:nvSpPr>
        <p:spPr>
          <a:xfrm>
            <a:off x="489097" y="3455410"/>
            <a:ext cx="202019" cy="29009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5715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КРИТЕРИИ ВЫХОДА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Критерий выхода определяет, когда нужно прекращать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49564" y="2785559"/>
            <a:ext cx="103042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Степень покрытие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кода, функциональности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рисков тестами;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Оценку плотности дефектов или измерение надежности;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Стоимость;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Остаточные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риски (неисправленные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дефекты или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недостаток тестового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покрытия какой-либо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области);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План, основанный на времени выхода ПО на рынок.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9099" y="2785558"/>
            <a:ext cx="191386" cy="3700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6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8664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ПРОЦЕСС ТЕСТИРОВАНИЯ ПО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3038" y="1657293"/>
            <a:ext cx="7075335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Планирование и 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управление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и 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Внедрение и 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реализация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Оценка критериев выхода и создание отчетов</a:t>
            </a:r>
            <a:endParaRPr lang="ru-RU" sz="2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Действия по завершению тестов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721781"/>
            <a:ext cx="202660" cy="32417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50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8664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ПРОЦЕСС ТЕСТИРОВАНИЯ ПО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3038" y="1657293"/>
            <a:ext cx="7075335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Планирование и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управление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и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Внедрение и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реализация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Оценка критериев выхода и создание отчетов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Действия по завершению тестов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721781"/>
            <a:ext cx="202660" cy="32417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2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0876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ДЕЙСТВИЯ ПО ЗАВЕРШЕНИЮ ТЕСТОВ</a:t>
            </a:r>
            <a:endParaRPr lang="ru-RU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сбор данных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завершенных испытаниях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объединения опыта, тестового обеспечения, фактов и цифр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Проводится после релиза.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49564" y="2817456"/>
            <a:ext cx="103042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Проверка, что запланированные результаты достигнуты;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Завершение и архивирование тестового обеспечения, тестового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окружения и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инфраструктуры тестирования для последующего использования;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Передача тестового обеспечения организации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сопровождения;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полученных уроков для повышения зрелости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процесса тестирования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9098" y="2817456"/>
            <a:ext cx="223283" cy="37003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242" y="382773"/>
            <a:ext cx="10649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Составляющие </a:t>
            </a:r>
            <a:r>
              <a:rPr lang="ru-RU" sz="4000" b="1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процесса РАЗРАБОТКИ  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630" y="1635746"/>
            <a:ext cx="2885470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Требования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Архитектура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Дизайн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Имплементация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Релиз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8639" y="1652529"/>
            <a:ext cx="238472" cy="40146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8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061" y="393405"/>
            <a:ext cx="12803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процесс РАЗРАБОТКИ процесс тестирования  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061" y="1421427"/>
            <a:ext cx="558398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требований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r">
              <a:buFont typeface="Wingdings" panose="05000000000000000000" pitchFamily="2" charset="2"/>
              <a:buChar char="ü"/>
            </a:pP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архитектуры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r">
              <a:buFont typeface="Wingdings" panose="05000000000000000000" pitchFamily="2" charset="2"/>
              <a:buChar char="ü"/>
            </a:pP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 дизайн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r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Имплементация 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r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Отладка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r">
              <a:buFont typeface="Wingdings" panose="05000000000000000000" pitchFamily="2" charset="2"/>
              <a:buChar char="ü"/>
            </a:pP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Инсталляция приложения на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22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794744" y="510363"/>
            <a:ext cx="0" cy="3934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68173" y="1421427"/>
            <a:ext cx="61961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требований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Планирование тестирования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и проектирование тестов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Реализация и выполнение тестов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Реализация и выполнение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тестов</a:t>
            </a: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Оценка критериев выхода и отчетность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Действия по завершению тестирования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818608" y="1509824"/>
            <a:ext cx="0" cy="47527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00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16178" y="225271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ПРОЦЕСС </a:t>
            </a:r>
          </a:p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9744" y="225271"/>
            <a:ext cx="51219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ПРОЦЕСС ОБЕСПЕЧЕНИЯ </a:t>
            </a:r>
          </a:p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КАЧЕСТВА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197" y="1505805"/>
            <a:ext cx="489097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Планирование и управление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проектирование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Внедрение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реализация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Оценка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критериев выхода и создание отчетов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Действия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 завершению тестов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50605" y="1467293"/>
            <a:ext cx="40297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19507" y="1488558"/>
            <a:ext cx="42423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31962" y="1529079"/>
            <a:ext cx="461747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Тестирование требований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unit-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тестов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интеграционных тестов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Code review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Интеграция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фичи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в систему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Alpha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естирование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Отладка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Beta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124353" y="1488558"/>
            <a:ext cx="0" cy="4867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8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40241"/>
            <a:ext cx="6955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УРОВНИ ТЕСТИРОВАНИЯ </a:t>
            </a:r>
            <a:r>
              <a:rPr lang="ru-RU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0630" y="1652529"/>
            <a:ext cx="105731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Компонентное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feature testing vs unit testing)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Интеграционное тестирование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Системное тестирование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Приемочное тестирование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9098" y="1652529"/>
            <a:ext cx="180753" cy="26776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8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15397" y="567574"/>
            <a:ext cx="2900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ВЕРИФИКАЦИЯ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37486" y="570874"/>
            <a:ext cx="2406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ВАЛИДАЦИЯ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986" y="1759911"/>
            <a:ext cx="4890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Компонентное тестирование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Интеграционное тестирование</a:t>
            </a: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Системное тестирование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50605" y="1467293"/>
            <a:ext cx="40297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19507" y="1488558"/>
            <a:ext cx="42423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31961" y="1656670"/>
            <a:ext cx="4617477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Приемочное тестирование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124353" y="1488558"/>
            <a:ext cx="0" cy="4867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0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26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24293" y="510363"/>
            <a:ext cx="1892595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Каталог товаров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93581" y="510363"/>
            <a:ext cx="1857153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Поиск товаров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027427" y="510363"/>
            <a:ext cx="1708297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Оплата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212417" y="510363"/>
            <a:ext cx="1910318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Профайл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покупателя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24293" y="2041452"/>
            <a:ext cx="11613514" cy="54703"/>
          </a:xfrm>
          <a:prstGeom prst="line">
            <a:avLst/>
          </a:prstGeom>
          <a:ln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356651" y="774520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КОМПОНЕНТНОЕ</a:t>
            </a:r>
          </a:p>
          <a:p>
            <a:pPr algn="ctr"/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55921" y="2641231"/>
            <a:ext cx="3694813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Каталог товаров + Поиск товаров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027427" y="2641231"/>
            <a:ext cx="3694813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Оплата +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Профайл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покупателя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72306" y="2908933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ИНТЕГРАЦИОННОЕ</a:t>
            </a:r>
          </a:p>
          <a:p>
            <a:pPr algn="ctr"/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324293" y="4494460"/>
            <a:ext cx="11613514" cy="54703"/>
          </a:xfrm>
          <a:prstGeom prst="line">
            <a:avLst/>
          </a:prstGeom>
          <a:ln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855920" y="4969465"/>
            <a:ext cx="7866319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Каталог товаров + Поиск товаров + Оплата +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Профайл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покупателя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356651" y="5233622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СИСТЕМНОЕ</a:t>
            </a:r>
          </a:p>
          <a:p>
            <a:pPr algn="ctr"/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51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27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24293" y="510363"/>
            <a:ext cx="1892595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Скидки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93581" y="510363"/>
            <a:ext cx="1857153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Рейтинг товаров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027427" y="510363"/>
            <a:ext cx="1862471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Оплата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WebMoney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212417" y="510363"/>
            <a:ext cx="1910318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Отзывы о товарах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24293" y="1901375"/>
            <a:ext cx="11613514" cy="54703"/>
          </a:xfrm>
          <a:prstGeom prst="line">
            <a:avLst/>
          </a:prstGeom>
          <a:ln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356651" y="774520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КОМПОНЕНТНОЕ</a:t>
            </a:r>
          </a:p>
          <a:p>
            <a:pPr algn="ctr"/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82546" y="2176318"/>
            <a:ext cx="3694813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Рейтинг товаров + Каталог товаров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027426" y="2187019"/>
            <a:ext cx="3694813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Скидки + Оплата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72306" y="2908933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ИНТЕГРАЦИОННОЕ</a:t>
            </a:r>
          </a:p>
          <a:p>
            <a:pPr algn="ctr"/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324293" y="4715683"/>
            <a:ext cx="11613514" cy="54703"/>
          </a:xfrm>
          <a:prstGeom prst="line">
            <a:avLst/>
          </a:prstGeom>
          <a:ln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855920" y="4969464"/>
            <a:ext cx="7866319" cy="14738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Каталог товаров + Поиск товаров + Оплата +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Профайл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покупателя + Скидки + Рейтинг товаров + Оплата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WebMoney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Отзывы о товарах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356651" y="5233622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СИСТЕМНОЕ</a:t>
            </a:r>
          </a:p>
          <a:p>
            <a:pPr algn="ctr"/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82546" y="3351635"/>
            <a:ext cx="3694813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Рейтинг товаров + Поиск товаров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042491" y="3351635"/>
            <a:ext cx="3694813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Оплата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WebMoney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Профайл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покупателя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01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8664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ПРОЦЕСС ТЕСТИРОВАНИЯ ПО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3038" y="1657293"/>
            <a:ext cx="7075335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Планирование и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управление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и 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Внедрение и 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реализация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Оценка критериев выхода и создание отчетов</a:t>
            </a:r>
            <a:endParaRPr lang="ru-RU" sz="2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Действия по завершению тестов</a:t>
            </a:r>
            <a:endParaRPr lang="ru-RU" sz="2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721781"/>
            <a:ext cx="202660" cy="32417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62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770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ПЛАНИРОВАНИЕ И УПРАВЛЕНИЕ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Планирование </a:t>
            </a: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тестирования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действия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направленные на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 целей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тестирования и описание задач тестирования для достижения этих целей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миссии.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9098" y="4036769"/>
            <a:ext cx="110578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Управление тестированием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постоянное сопоставление текущего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положения дел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планом и отчетность о состоянии дел, включая отклонения от плана.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47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10508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ПЛАНИРОВАНИЕ ТЕСТИРОВАНИЯ ПО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3038" y="1540335"/>
            <a:ext cx="112660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требований;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 целей тестирования;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 общего подхода к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тестированию </a:t>
            </a:r>
          </a:p>
          <a:p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(уровни тестирования, виды тестирования, критерия входа);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Интегрирование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разработко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й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 </a:t>
            </a: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(требования, архитектура, дизайн, разработка, тестирование, релиз);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Решение, какие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роли нужны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выполнения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тестирования, когда и как проводить тестирование и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оценивать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результаты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540335"/>
            <a:ext cx="166153" cy="4524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92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10508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ПЛАНИРОВАНИЕ ТЕСТИРОВАНИЯ ПО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9995" y="1856935"/>
            <a:ext cx="112660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Составление графика тестирования;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 шаблонов для тестовой документации;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метрик для мониторинга и контроля подготовки и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проведения тестирования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исправления дефектов, проблем и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рисков.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6" y="1856935"/>
            <a:ext cx="187418" cy="2308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99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10508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ПЛАНИРОВАНИЕ ТЕСТИРОВАНИЯ ПО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3038" y="1540335"/>
            <a:ext cx="1126606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требований;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 целей тестирования;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 общего подхода к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тестированию </a:t>
            </a:r>
          </a:p>
          <a:p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(уровни тестирования, виды тестирования,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критерия входа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Интегрирование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разработко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й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 </a:t>
            </a: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(требования, архитектура, дизайн, разработка, тестирование, релиз);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Решение, какие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роли нужны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выполнения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тестирования, когда и как проводить тестирование и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оценивать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результаты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540335"/>
            <a:ext cx="166153" cy="4524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22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10876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КРИТЕРИИ ВХОДА В ТЕСТИРОВАНИЕ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5940" y="3242759"/>
            <a:ext cx="112660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Готовность и доступность тестового окружения;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Готовность средства тестирования в окружении;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Доступность тестируемого кода;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Доступность тестовых данных.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3242759"/>
            <a:ext cx="208683" cy="26776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5475" y="1364147"/>
            <a:ext cx="11057861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Критерий входа определяет, когда нужно начинать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0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8664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ПРОЦЕСС ТЕСТИРОВАНИЯ ПО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3038" y="1657293"/>
            <a:ext cx="70753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Планирование и 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управление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и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Внедрение и 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реализация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Оценка критериев выхода и создание отчетов</a:t>
            </a:r>
            <a:endParaRPr lang="ru-RU" sz="2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Действия по завершению 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тестов</a:t>
            </a:r>
            <a:endParaRPr lang="ru-RU" sz="2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721781"/>
            <a:ext cx="202660" cy="32417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21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</TotalTime>
  <Words>1030</Words>
  <Application>Microsoft Office PowerPoint</Application>
  <PresentationFormat>Widescreen</PresentationFormat>
  <Paragraphs>315</Paragraphs>
  <Slides>27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Axana Skinder</dc:creator>
  <cp:lastModifiedBy>Axana Skinder</cp:lastModifiedBy>
  <cp:revision>105</cp:revision>
  <dcterms:created xsi:type="dcterms:W3CDTF">2017-08-15T13:37:41Z</dcterms:created>
  <dcterms:modified xsi:type="dcterms:W3CDTF">2017-09-19T14:20:42Z</dcterms:modified>
</cp:coreProperties>
</file>