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99" r:id="rId3"/>
    <p:sldId id="388" r:id="rId4"/>
    <p:sldId id="347" r:id="rId5"/>
    <p:sldId id="389" r:id="rId6"/>
    <p:sldId id="390" r:id="rId7"/>
    <p:sldId id="365" r:id="rId8"/>
    <p:sldId id="391" r:id="rId9"/>
    <p:sldId id="392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0651" y="4636414"/>
            <a:ext cx="10801352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И НЕГАТИВНОЕ 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77"/>
          <a:stretch/>
        </p:blipFill>
        <p:spPr>
          <a:xfrm>
            <a:off x="0" y="189186"/>
            <a:ext cx="12245047" cy="62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363"/>
          <a:stretch/>
        </p:blipFill>
        <p:spPr>
          <a:xfrm>
            <a:off x="-1" y="199697"/>
            <a:ext cx="12183515" cy="57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612630"/>
            <a:ext cx="12186276" cy="56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51" y="767945"/>
            <a:ext cx="2723419" cy="4834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05" y="767944"/>
            <a:ext cx="2723419" cy="4834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760" y="767945"/>
            <a:ext cx="2726620" cy="4839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083" y="767945"/>
            <a:ext cx="2725787" cy="483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4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Картинки по запросу login fie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12217" r="14461" b="17278"/>
          <a:stretch/>
        </p:blipFill>
        <p:spPr bwMode="auto">
          <a:xfrm>
            <a:off x="3384332" y="1713185"/>
            <a:ext cx="5505976" cy="33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0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Картинки по запросу login fie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12217" r="14461" b="17278"/>
          <a:stretch/>
        </p:blipFill>
        <p:spPr bwMode="auto">
          <a:xfrm>
            <a:off x="4505761" y="181909"/>
            <a:ext cx="3153102" cy="193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открытии формы фокус должен быть в поле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должно быть типа 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Ввести существующий в системе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ввести правильный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нажать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 In;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существующий в системе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правильный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нажать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“Enter”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Ввести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Username, Password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нажать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Cancel.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Оставить поля пустыми и нажать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“Enter”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Ввести несуществующий в системе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ввести неправильный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нажать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 In.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9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pic>
        <p:nvPicPr>
          <p:cNvPr id="2052" name="Picture 4" descr="Картинки по запросу registration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849" y="905257"/>
            <a:ext cx="5715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Имя с пробелами;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Имя с дефисом и апострофом;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Имя в верхнем и нижнем регистре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Имя в пределах минимума и максимума.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Имя за пределами минимума и максимума;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Спецсимволы вместо имени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t="21837" r="23035" b="55276"/>
          <a:stretch/>
        </p:blipFill>
        <p:spPr bwMode="auto">
          <a:xfrm>
            <a:off x="4497327" y="424601"/>
            <a:ext cx="3205655" cy="1177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корректном формате;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Уникальный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E-mail;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пределах минимума и максимума.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Адрес, который не соответствует формату;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Спецсимволы вместо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E-mail’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уже используется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8" t="37368" r="27448" b="48532"/>
          <a:stretch/>
        </p:blipFill>
        <p:spPr bwMode="auto">
          <a:xfrm>
            <a:off x="4723299" y="594248"/>
            <a:ext cx="2753711" cy="72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6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корректном формате;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Уникальный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пределах минимума и максимума.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не соответствует формату;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пробелами;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уже используется;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который за пределами минимума и максимума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46359" r="26160" b="40563"/>
          <a:stretch/>
        </p:blipFill>
        <p:spPr bwMode="auto">
          <a:xfrm>
            <a:off x="4570900" y="620524"/>
            <a:ext cx="3058510" cy="67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2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МОДЕЛИ ПОВЕДЕНИЯ ПОЛЬЗОВАТЕЛЯ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2771" y="1253878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Пользователь-</a:t>
            </a:r>
            <a:r>
              <a:rPr lang="ru-RU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интуит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771" y="1838653"/>
            <a:ext cx="1097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не читал инструкций или не способен их прочитать. Находится несоответствие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интерфейса/поведения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программы существующим стереотипам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771" y="285431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«Хороший» пользователь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771" y="3439090"/>
            <a:ext cx="10971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Добросовестный пользователь действует в строгом соответствии с инструкциями. Поиск ошибок как в логике работы программы, так и в документации на программу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771" y="4793307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«Плохой» пользователь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771" y="5378082"/>
            <a:ext cx="1097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Недобросовестный пользователь стремится использовать программу непредусмотренным способом.</a:t>
            </a:r>
          </a:p>
        </p:txBody>
      </p:sp>
    </p:spTree>
    <p:extLst>
      <p:ext uri="{BB962C8B-B14F-4D97-AF65-F5344CB8AC3E}">
        <p14:creationId xmlns:p14="http://schemas.microsoft.com/office/powerpoint/2010/main" val="21934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отображается точками/звездочками;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пределах минимума и максимума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соответствует формату.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не соответствует формату;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который за пределами минимума и максимума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52694" r="22299" b="31776"/>
          <a:stretch/>
        </p:blipFill>
        <p:spPr bwMode="auto">
          <a:xfrm>
            <a:off x="4460541" y="563816"/>
            <a:ext cx="3279228" cy="79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7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Нажать на кнопку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соц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сети, когда сессия в ней не открыта;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Нажать на кнопку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соц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сети, когда сессия в ней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Проверить возможность вернуться назад на форму регистрации.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Попытаться зарегистрироваться одновременно используя несколько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соц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сетей.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t="78236" r="23770" b="7868"/>
          <a:stretch/>
        </p:blipFill>
        <p:spPr bwMode="auto">
          <a:xfrm>
            <a:off x="4518347" y="605858"/>
            <a:ext cx="3163615" cy="71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7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06" y="1866819"/>
            <a:ext cx="5600988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14" y="223182"/>
            <a:ext cx="3021211" cy="16853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текущей даты;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даты в будущем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Перелистывание месяцев вперед и назад;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корректной даты «Туда» и корректной даты «Назад».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6620" y="2320270"/>
            <a:ext cx="54704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Попытаться выбрать дату в прошлом;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дату «Туда» в будущем, и попытаться выбрать дату «Назад» раньше, чем «Туда»;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корректно даты «Туда» и «Назад», потом попытаться выбрать дату «Туда» позже, чем «Назад»;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Попытаться ввести дату с клавиатуры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34519" y="221856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88" y="2552024"/>
            <a:ext cx="5445120" cy="1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корректной даты в прошлом;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даты с клавиатуры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текущей даты.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6620" y="2320270"/>
            <a:ext cx="5470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Оставить поля пустыми;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31 число и месяц Апрель/Июнь/Сентябрь/Ноябрь;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29 февраля 1989 года;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дату в будущем;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Набрать некорректную дату с клавиатуры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34519" y="221856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65" y="581610"/>
            <a:ext cx="4042108" cy="75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93" y="2785884"/>
            <a:ext cx="5578704" cy="8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корректного номера телефона с пробелами;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Ввод корректного номера телефона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дефисами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Ввод корректного номера телефона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 скобками;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номера разных операторов;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другой страны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должен измениться код страны)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Смена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адреса (должна измениться страна по умолчанию).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6620" y="2320270"/>
            <a:ext cx="5470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Оставить поля пустыми;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Ввести спец символы или буквы;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Ввести телефон за пределами минимума и максимума;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Написать телефон, потом сменить страну;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Набрать номер состоящий из нулей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34519" y="221856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04" y="654396"/>
            <a:ext cx="4000852" cy="6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pic>
        <p:nvPicPr>
          <p:cNvPr id="4098" name="Picture 2" descr="Картинки по запросу search f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23" y="2073166"/>
            <a:ext cx="6096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6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Проверить, что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placeholder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исчезает, когда фокус находится в поле;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нажатию на кнопку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нажатию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“Enter”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существующих страниц;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с применением операторов;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Вставка текста поиска из буфера обмена;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нескольким словам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Autocomplete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6620" y="2320270"/>
            <a:ext cx="54704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 и нажать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спец символам;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 поиска за пределами минимума и максимума;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страниц, которых не существует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34519" y="221856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Картинки по запросу search fie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21076" r="11000" b="20221"/>
          <a:stretch/>
        </p:blipFill>
        <p:spPr bwMode="auto">
          <a:xfrm>
            <a:off x="3811429" y="528632"/>
            <a:ext cx="4246180" cy="123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243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при котором проверяются корректные варианты использования системы, а также реакция системы на валидные данные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Основной целью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того, что при помощи системы можно делать то, для чего она создавалась.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ТЕСТИРОВАНИЕ:ПРИМЕРЫ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выбор високосного года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проверяется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корректно и не приводит к ошибкам и неправильным расчетам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отрицательные числа в числовом поле (если разрешены).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дробные числа в числовом поле (если разрешены).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максимальную длину поля и что данные не обрезаются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функциональность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сортировку (в таблице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функциональность кнопок.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ТЕСТИРОВАНИЕ:ПРИМЕРЫ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FAQ доступны для юзеров.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загруженные файлы можно открыть.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загруженные файлы можно скачать.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имейлы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генерирует система.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работает правильно во всех поддерживаемых браузерах (например, IE,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Safari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Подтверждающие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должны использовать один и тот же CSS стиль, и он должен отличаться от стиля сообщений об ошибке (например, зеленый цвет)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Проверять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тултипы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(их значение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текст)ы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ТЕСТИРОВАНИЕ:ПРИМЕРЫ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Проверять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push-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нотификации, текст в них и корректность работы.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Первое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в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списке должно быть или пустым, или ‘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(или другое соответствующее контексту).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Должны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присутствовать опции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deselect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чекбоксов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(при наличии более 10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чекбоксов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надписи над полями.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сортировку после добавления,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апдейта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удаления какой-либо записи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целью которого является проверить, что система корректно обрабатывает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невалидные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данные/действия пользователя и в понятной пользователю форме дает обратную связь.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ТЕСТИРОВАНИЕ:ПРИМЕРЫ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все обязательные поля проверяются системой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система не выдает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валидационную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ошибку на необязательные поля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пользователь не может ввести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больше/меньше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символов, чем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допустимо.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если происходит какая-либо ошибка (404 или 500, или другая), то система перенаправляет пользователя на специальную страницу приложения, где находится предупреждающее сообщение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unavailable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ТЕСТИРОВАНИЕ:ПРИМЕРЫ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случается, если пользователь удаляет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куки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после посещения сайта.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расположение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валидационного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сообщения.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сообщения об ошибках должны использовать один и тот же CSS стиль (например, красный цвет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 с пробелами в начале, середине и в конце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Протестировать, что система правильно обрабатывает деление на 0.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1118</Words>
  <Application>Microsoft Office PowerPoint</Application>
  <PresentationFormat>Widescreen</PresentationFormat>
  <Paragraphs>203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162</cp:revision>
  <dcterms:created xsi:type="dcterms:W3CDTF">2017-08-15T13:37:41Z</dcterms:created>
  <dcterms:modified xsi:type="dcterms:W3CDTF">2019-10-25T11:24:09Z</dcterms:modified>
</cp:coreProperties>
</file>