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347" r:id="rId3"/>
    <p:sldId id="365" r:id="rId4"/>
    <p:sldId id="406" r:id="rId5"/>
    <p:sldId id="407" r:id="rId6"/>
    <p:sldId id="408" r:id="rId7"/>
    <p:sldId id="409" r:id="rId8"/>
    <p:sldId id="410" r:id="rId9"/>
    <p:sldId id="411" r:id="rId10"/>
    <p:sldId id="389" r:id="rId11"/>
    <p:sldId id="392" r:id="rId12"/>
    <p:sldId id="394" r:id="rId13"/>
    <p:sldId id="393" r:id="rId14"/>
    <p:sldId id="395" r:id="rId15"/>
    <p:sldId id="396" r:id="rId16"/>
    <p:sldId id="397" r:id="rId17"/>
    <p:sldId id="398" r:id="rId18"/>
    <p:sldId id="399" r:id="rId19"/>
    <p:sldId id="400" r:id="rId20"/>
    <p:sldId id="401" r:id="rId21"/>
    <p:sldId id="402" r:id="rId22"/>
    <p:sldId id="403" r:id="rId23"/>
    <p:sldId id="404" r:id="rId24"/>
    <p:sldId id="4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031" autoAdjust="0"/>
  </p:normalViewPr>
  <p:slideViewPr>
    <p:cSldViewPr snapToGrid="0">
      <p:cViewPr varScale="1">
        <p:scale>
          <a:sx n="54" d="100"/>
          <a:sy n="54" d="100"/>
        </p:scale>
        <p:origin x="10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56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13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83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64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8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84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7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62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15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16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5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53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58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02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30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9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6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78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46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5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08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90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1475" y="4636414"/>
            <a:ext cx="8010528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ИССЛЕДОВАТЕЛЬСКОЕ</a:t>
            </a:r>
          </a:p>
          <a:p>
            <a:pPr algn="r"/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 descr="Картинки по запросу James Whittaker Exploratory te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742949"/>
            <a:ext cx="4003821" cy="516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800725" y="742949"/>
            <a:ext cx="573405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Исследовательское тестирование ПО</a:t>
            </a:r>
          </a:p>
          <a:p>
            <a:pPr algn="ctr"/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Полезные советы, </a:t>
            </a:r>
          </a:p>
          <a:p>
            <a:pPr algn="ctr"/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техники для тест дизайна</a:t>
            </a:r>
          </a:p>
          <a:p>
            <a:pPr algn="ctr"/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Джеймс </a:t>
            </a:r>
            <a:r>
              <a:rPr lang="ru-RU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Уиттакер</a:t>
            </a: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2010г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1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МЕТАФОРА ИССЛЕД-ГО ТЕСТИРОВАНИЯ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8675" y="1566693"/>
            <a:ext cx="10631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Туристический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Развлекательный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Район отеля;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«Плохой» район.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8148" y="1566693"/>
            <a:ext cx="0" cy="32339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5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МЕТАФОРА ИССЛЕД-ГО ТЕСТИРОВАНИЯ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8675" y="1566693"/>
            <a:ext cx="10631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Туристический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Развлекательный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Район отеля;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«Плохой» район.</a:t>
            </a:r>
            <a:endParaRPr lang="ru-RU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8148" y="1566693"/>
            <a:ext cx="0" cy="32339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2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4608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БИЗНЕС РАЙОН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2793" y="1548590"/>
            <a:ext cx="10631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GuideBook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по путеводителю)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Blogger’s Tour (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Путешествие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блоггера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Pundit’s Tour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(Путешествие Недовольного Всезнайки);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Money Tour (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Денежное путешествие);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Skeptical Customer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(Путешествие скептика);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Landmark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по ориентирам);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695450"/>
            <a:ext cx="0" cy="3105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2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4608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БИЗНЕС РАЙОН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2793" y="1474618"/>
            <a:ext cx="110024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Intellectual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интеллектуала);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Arrogant American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(Путешествие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заносчивого американца);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FedEx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почты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FedEx)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After-Hours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 (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Путешествие «после работы»)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Garbage Collector’s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 (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Путешествие мусорщика);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474618"/>
            <a:ext cx="0" cy="26401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МЕТАФОРА ИССЛЕД-ГО ТЕСТИРОВАНИЯ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8675" y="1566693"/>
            <a:ext cx="10631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Туристический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Развлекательный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Район отеля;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«Плохой» район.</a:t>
            </a:r>
            <a:endParaRPr lang="ru-RU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8148" y="1566693"/>
            <a:ext cx="0" cy="32339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8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ИСТОРИЧЕСКИЙ РАЙОН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2793" y="1474618"/>
            <a:ext cx="10631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Bad-Neighborhood Tour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с «плохим» соседом);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Museum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по музеям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Prior Version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Путешествие по уже посещенным местам).	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474618"/>
            <a:ext cx="0" cy="1554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80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МЕТАФОРА ИССЛЕД-ГО ТЕСТИРОВАНИЯ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8675" y="1566693"/>
            <a:ext cx="10631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Туристический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Развлекательный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Район отеля;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«Плохой» район.</a:t>
            </a:r>
            <a:endParaRPr lang="ru-RU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8148" y="1566693"/>
            <a:ext cx="0" cy="32339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67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ТУРИСТИЧЕСКИЙ РАЙОН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2793" y="1474618"/>
            <a:ext cx="10631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Supporting Actor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суфлера);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Back Alley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по переулкам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All-Nighter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Путешествие «по ночам»).	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657350"/>
            <a:ext cx="0" cy="1466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МЕТАФОРА ИССЛЕД-ГО ТЕСТИРОВАНИЯ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8675" y="1566693"/>
            <a:ext cx="10631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Туристический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Развлекательный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Район отеля;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«Плохой» район.</a:t>
            </a:r>
            <a:endParaRPr lang="ru-RU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8148" y="1566693"/>
            <a:ext cx="0" cy="32339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2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ИССЛЕДОВАТЕЛЬСКОЕ ТЕСТИРОВАНИЯ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3910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Исследовательское тестирование ПО – это стиль в тестировании ПО, который предполагает сочетание личной свободы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тестировщика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и его обязанности постоянно оптимизировать качество своей работы путем восприятия изучения ПО, проектирования тестов и самого тестирования, как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взаимодополняемых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активностей, которые выполняются одновременно на протяжении всей разработки ПО.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“A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Tutorial in Exploratory 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Testing”</a:t>
            </a:r>
            <a:r>
              <a:rPr lang="ru-RU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Cem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Kaner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, 2008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7927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РАЗВЛЕКАТЕЛЬНЫЙ РАЙОН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2793" y="1474618"/>
            <a:ext cx="10631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Collector’s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коллекционера);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Lonely Businessman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Путешествие </a:t>
            </a:r>
            <a:r>
              <a:rPr lang="ru-RU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одинокого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бизнесмена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Supermodel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Путешествие супермодели);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TOGOF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One Get One Free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Scottish Pub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по шотландским пабам).	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474618"/>
            <a:ext cx="0" cy="26878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МЕТАФОРА ИССЛЕД-ГО ТЕСТИРОВАНИЯ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8675" y="1566693"/>
            <a:ext cx="10631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Туристический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Развлекательный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Район отеля;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«Плохой» район.</a:t>
            </a:r>
            <a:endParaRPr lang="ru-RU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8148" y="1566693"/>
            <a:ext cx="0" cy="32339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57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4240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РАЙОН ОТЕЛЯ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2793" y="1474618"/>
            <a:ext cx="10631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Rained-Out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(Испорченное путешествие);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Couch Potato Tour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ленивца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	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474618"/>
            <a:ext cx="0" cy="10971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МЕТАФОРА ИССЛЕД-ГО ТЕСТИРОВАНИЯ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8675" y="1566693"/>
            <a:ext cx="10631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Туристический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Развлекательный район;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Район отеля;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«Плохой» район</a:t>
            </a:r>
            <a:r>
              <a:rPr lang="ru-RU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08148" y="1566693"/>
            <a:ext cx="0" cy="32339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75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5346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«ПЛОХОЙ» РАЙОН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2793" y="1474618"/>
            <a:ext cx="106310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Saboteur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(Путешествие саботажника);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Antisocial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(Антисоциальное путешествие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Obsessive-Compulsive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Путешествие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человека, склонного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 повторяющимся действиям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1474618"/>
            <a:ext cx="0" cy="2221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1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13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ЦЕЛИ ИССЛЕД-ГО ТЕСТИРОВАНИЯ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544535"/>
            <a:ext cx="10631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Проверить работу системы с точки зрения конечного пользователя;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Найти баги, которые не были найдены путем формального процесса  тестирования;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Изучить работу приложения, опираясь не только на документацию, но и на поведение системы после манипуляций пользователя.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6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ПРОЦЕСС ИССЛЕД-ГО ТЕСТИРОВАНИЯ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544535"/>
            <a:ext cx="1063100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Подготовка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уточнение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under test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уточнение цели тестирования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уточнение окружения (платформы/браузеры/устройства/т.д.)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уточнение продолжительности сессии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уточнение, какая документация необходима до/после тестирования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Тестирование/оформление документации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Дебрифинг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de-briefing)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5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61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MISSION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 ИССЛЕД-М ТЕСТИРОВАНИИ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Это описание цели сессии исследовательского тестирования: на что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тестировщик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планирует обращать внимание, какой аспект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фичи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/приложения планирует проверять.   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ПРОДОЛЖИТЕЛЬНОСТЬ СЕССИЙ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544535"/>
            <a:ext cx="10631007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“Short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(60min)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“Normal” (90min)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“Long” (120 min)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2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45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ДОКУМЕНТАЦИЯ В ИТ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544535"/>
            <a:ext cx="10631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Checklist (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общий, краткий список с проверками)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Charter (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подробный документ с деталями тест-сессии)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Записи шагов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тестировщика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приложении (с помощью ПО типа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Jira Capture, Session tester,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qTrace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другие)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 reports (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отчеты об ошибках)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Логи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приложения (если уместно)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CHARTER: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СТРУКТУРА ДОК-ТА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169581"/>
            <a:ext cx="106310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Charter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Charter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(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напр.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Rained-out tour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Form Critical Path Test)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сессии);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 компонентов/модулей, которые будут затронуты тестированием);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Environment &amp; URL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ссылка на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under test,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ОС/браузеры/устройства, где будет проходить тестирование);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date &amp; time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Tester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Duration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(short, normal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long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количество минут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1245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 CHARTER: 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СТРУКТУРА ДОК-ТА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169581"/>
            <a:ext cx="106310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Notes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(список проверок, что планируется проверять)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files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(если требуется)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Bugs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(названи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(title)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багов и их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 (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трудностей при тестировании, если были)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Setup Time (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время потраченного на подготовку, например, установку нового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билда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мобильное устройство, необязательное поле)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Design &amp; Test Execution (%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потраченный на продумывание проверок и на само тестирование, необязательное поле)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</TotalTime>
  <Words>868</Words>
  <Application>Microsoft Office PowerPoint</Application>
  <PresentationFormat>Widescreen</PresentationFormat>
  <Paragraphs>188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Axana Skinder</cp:lastModifiedBy>
  <cp:revision>183</cp:revision>
  <dcterms:created xsi:type="dcterms:W3CDTF">2017-08-15T13:37:41Z</dcterms:created>
  <dcterms:modified xsi:type="dcterms:W3CDTF">2019-10-10T09:16:18Z</dcterms:modified>
</cp:coreProperties>
</file>