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48" r:id="rId3"/>
    <p:sldId id="323" r:id="rId4"/>
    <p:sldId id="324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3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7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36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5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2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НЕФУНКЦИОНАЛЬНОЕ</a:t>
            </a:r>
            <a:endParaRPr lang="en-US" sz="6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ru-RU" sz="6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БЕЗОПАСНОСТИ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Комплекс тестов определяющих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степень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уязвимости программного обеспечения к различным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атакам.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97236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ЭРГОНОМИЧНОСТИ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сследование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выполняемое с целью определения, удобен ли некоторый искусственный объект (такой как веб-страница, пользовательский интерфейс или устройство) для его предполагаемого применения. Это метод оценки удобства продукта в использовании, основанный на привлечении пользователей в качестве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испытателей и суммировании полученных от них выводов.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64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9723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СОВМЕСТИМОСТИ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целью которог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является проверка корректной работы приложения в определенном окружении.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64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5325" y="3491924"/>
            <a:ext cx="11014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Аппаратная платформа;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Сетевые устройства;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Периферия 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(принтеры,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CD/DVD-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приводы, веб-камеры и пр.)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Операционная система 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Unix, Windows,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...)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 (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Oracle, MS SQL, MySQL,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Системное программное обеспечение (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веб-сервер, </a:t>
            </a:r>
            <a:r>
              <a:rPr lang="ru-RU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файрволл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антивирус, 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Браузеры (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Explorer, Firefox, Opera, Chrome, Safari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475" y="3491924"/>
            <a:ext cx="129826" cy="3046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проверяющее соответствие внешнего вида продукта заявленным дизайнам и требованиям.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ГЛОБАЛИЗАЦИИ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324202"/>
            <a:ext cx="114674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Локализация программного обеспечения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адаптации программного обеспечения к культуре какой-либо страны. Как частность — перевод пользовательского интерфейса, документации и сопутствующих файлов программного обеспечения с одного языка на другой.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38" y="3167772"/>
            <a:ext cx="114674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Интернационализация программного обеспечения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Технологические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приёмы разработки, упрощающие адаптацию продукта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языковым и культурным особенностям региона (регионов), отличного от того, в котором разрабатывался продукт.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475" y="5011341"/>
            <a:ext cx="11467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Отличие локализации от интернационализации: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Интернационализация производится на начальных этапах разработки, в то время как локализация — для каждого целевого языка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ГЛОБАЛИЗАЦИИ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2088" y="1540335"/>
            <a:ext cx="1126606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Наличия перевода во всем приложении;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Отображения букв/символов языков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Корректность сортировки и фильтрации в разных локализациях;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Графическое отображение текста;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Отображение аудио и видео материалов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Форматы даты, времени, чисел, валюты, меры весов, расстояния, и т.д.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475" y="1540335"/>
            <a:ext cx="72675" cy="2821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A/B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22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маркетингового исследования, суть которого заключается в том, что контрольная группа элементов сравнивается с набором тестовых групп, в которых один или несколько показателей были изменены, для того, чтобы выяснить, какие из изменений улучшают целевой показатель. 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7625" y="489569"/>
            <a:ext cx="12489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НА ОТКАЗ И ВОССТАНОВЛЕНИЕ</a:t>
            </a:r>
            <a:endParaRPr 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проверяет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 с точки зрения способности противостоять и успешно восстанавливаться после возможных сбоев, возникших в связи с ошибками программного обеспечения, отказами оборудования или проблемами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связи.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Целью данного вида тестирования является проверка систем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восстановления,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которые, в случае возникновения сбоев, обеспечат сохранность и целостность данных тестируемого продукта.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 СТАНДАРТАМ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buClr>
                <a:srgbClr val="FF0000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тестирования для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704020202020204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определения соответствия компонента или системы стандартам, нормам и правилам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8755" y="3048000"/>
            <a:ext cx="368402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 25010:2011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 guidelines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8525" y="3210876"/>
            <a:ext cx="0" cy="1381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ПРЕРЫВАНИЯ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11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мобильного программного обеспечения на корректность обработки различных прерываний в работе приложения. 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149" y="3048000"/>
            <a:ext cx="11042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Входящие звонки;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СМС сообщения;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Системные сообщения (напр. низкий уровень заряда батареи)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Screen-lock;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Уход в спящий режим.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8525" y="3210876"/>
            <a:ext cx="0" cy="2551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проводится 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 характеристик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ного обеспечения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Проверяется не корректность работы функций приложения, а сопутствующие характеристики.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11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мобильного программного обеспечения на корректность работы на различных типах соединений. 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149" y="3048000"/>
            <a:ext cx="11042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2G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3G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4G;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Wi-Fi;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connection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8525" y="3210876"/>
            <a:ext cx="0" cy="3075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1922"/>
            <a:ext cx="12303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НЕФУНКЦИОНАЛЬНОГО 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8" y="1540335"/>
            <a:ext cx="11266060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производительности;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безопасности;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эргономичности 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 testing)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совместимости;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локализации и интернационализации;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A/B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тестирование;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отказ и восстановление;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соответствие стандартам;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прерывания (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 мобильного ПО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соединения (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 мобильного ПО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10775" cy="5180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Комплекс тестов определяющих поведение приложения при нормальной и предельной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нагрузках.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Подвиды нагрузочного тестирования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производительности;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Стресс-тестирование;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Нагрузочное тестирование;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стабильности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больших объемах данных;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4094192"/>
            <a:ext cx="120300" cy="2509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которое проводится с целью определения, как быстро работает вычислительная система или её часть под определённой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нагрузкой.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СТРЕСС-ТЕСТИРОВАНИЕ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естирования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 для определения надёжности системы во время экстремальных или диспропорциональных нагрузок и отвечает на вопросы о достаточной производительности системы в случае, если текущая нагрузка сильно превысит ожидаемый максимум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НАГРУЗОЧНОЕ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проводится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того, чтобы оценить поведение приложения под заданной ожидаемой нагрузкой.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нагрузкой может быть, например, ожидаемое количество одновременно работающих пользователей приложения, совершающих заданное число транзакций за интервал времени.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тестирования обычно позволяет получить время отклика всех самых важных бизнес-транзакций. В случае наблюдения за базой данных, сервером приложений, сетью и т. д., этот тип тестирования может также идентифицировать некоторые узкие места приложения.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СТАБИЛЬНОСТИ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стабильности проводится с целью убедиться в том, что приложение выдерживает ожидаемую нагрузку в течение длительного времени.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проведении этого вида тестирования осуществляется наблюдение за потреблением приложением памяти, чтобы выявить потенциальные утечки.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Кроме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того, такое тестирование выявляет деградацию производительности, выражающуюся в снижении скорости обработки информации и/или увеличении времени ответа приложения после продолжительной работы по сравнению с началом теста.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НА БОЛЬШИХ ОБЪЕМАХ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производительности системы на больших объемах данных.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851</Words>
  <Application>Microsoft Office PowerPoint</Application>
  <PresentationFormat>Widescreen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153</cp:revision>
  <dcterms:created xsi:type="dcterms:W3CDTF">2017-08-15T13:37:41Z</dcterms:created>
  <dcterms:modified xsi:type="dcterms:W3CDTF">2017-10-24T15:10:05Z</dcterms:modified>
</cp:coreProperties>
</file>