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48" r:id="rId3"/>
    <p:sldId id="397" r:id="rId4"/>
    <p:sldId id="405" r:id="rId5"/>
    <p:sldId id="406" r:id="rId6"/>
    <p:sldId id="407" r:id="rId7"/>
    <p:sldId id="408" r:id="rId8"/>
    <p:sldId id="323" r:id="rId9"/>
    <p:sldId id="324" r:id="rId10"/>
    <p:sldId id="380" r:id="rId11"/>
    <p:sldId id="381" r:id="rId12"/>
    <p:sldId id="382" r:id="rId13"/>
    <p:sldId id="383" r:id="rId14"/>
    <p:sldId id="384" r:id="rId15"/>
    <p:sldId id="385" r:id="rId16"/>
    <p:sldId id="365" r:id="rId17"/>
    <p:sldId id="386" r:id="rId18"/>
    <p:sldId id="387" r:id="rId19"/>
    <p:sldId id="388" r:id="rId20"/>
    <p:sldId id="390" r:id="rId21"/>
    <p:sldId id="391" r:id="rId22"/>
    <p:sldId id="392" r:id="rId23"/>
    <p:sldId id="389" r:id="rId24"/>
    <p:sldId id="366" r:id="rId25"/>
    <p:sldId id="367" r:id="rId26"/>
    <p:sldId id="368" r:id="rId27"/>
    <p:sldId id="369" r:id="rId28"/>
    <p:sldId id="3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FE806-4E79-433F-AB0F-30BDE113010B}" type="doc">
      <dgm:prSet loTypeId="urn:microsoft.com/office/officeart/2005/8/layout/process1" loCatId="process" qsTypeId="urn:microsoft.com/office/officeart/2005/8/quickstyle/simple5" qsCatId="simple" csTypeId="urn:microsoft.com/office/officeart/2005/8/colors/colorful1#1" csCatId="colorful" phldr="1"/>
      <dgm:spPr/>
    </dgm:pt>
    <dgm:pt modelId="{9D61C21D-A324-4216-B315-C1726F3DB863}">
      <dgm:prSet phldrT="[Text]"/>
      <dgm:spPr/>
      <dgm:t>
        <a:bodyPr/>
        <a:lstStyle/>
        <a:p>
          <a:r>
            <a:rPr lang="ru-RU" dirty="0" smtClean="0"/>
            <a:t>Число 1</a:t>
          </a:r>
          <a:endParaRPr lang="en-US" dirty="0"/>
        </a:p>
      </dgm:t>
    </dgm:pt>
    <dgm:pt modelId="{A8FFB6B9-D199-4948-B6C6-89E0603D494C}" type="parTrans" cxnId="{47E06604-77F4-4F33-BBBA-2CEE2B521BD3}">
      <dgm:prSet/>
      <dgm:spPr/>
      <dgm:t>
        <a:bodyPr/>
        <a:lstStyle/>
        <a:p>
          <a:endParaRPr lang="en-US"/>
        </a:p>
      </dgm:t>
    </dgm:pt>
    <dgm:pt modelId="{BBAD3706-49F1-4CCB-966F-B1B7B7B3FA1E}" type="sibTrans" cxnId="{47E06604-77F4-4F33-BBBA-2CEE2B521BD3}">
      <dgm:prSet/>
      <dgm:spPr/>
      <dgm:t>
        <a:bodyPr/>
        <a:lstStyle/>
        <a:p>
          <a:endParaRPr lang="en-US"/>
        </a:p>
      </dgm:t>
    </dgm:pt>
    <dgm:pt modelId="{CD660996-ED77-49AD-AD0A-4E0946DE7C8A}">
      <dgm:prSet phldrT="[Text]"/>
      <dgm:spPr/>
      <dgm:t>
        <a:bodyPr/>
        <a:lstStyle/>
        <a:p>
          <a:r>
            <a:rPr lang="ru-RU" dirty="0" smtClean="0"/>
            <a:t>Оператор</a:t>
          </a:r>
          <a:endParaRPr lang="en-US" dirty="0"/>
        </a:p>
      </dgm:t>
    </dgm:pt>
    <dgm:pt modelId="{D6603B6F-381B-4D1C-9FD5-3626FFFCA925}" type="parTrans" cxnId="{BE1B38DF-B5C8-4391-9930-A9E68D62555B}">
      <dgm:prSet/>
      <dgm:spPr/>
      <dgm:t>
        <a:bodyPr/>
        <a:lstStyle/>
        <a:p>
          <a:endParaRPr lang="en-US"/>
        </a:p>
      </dgm:t>
    </dgm:pt>
    <dgm:pt modelId="{646E6A06-C950-4F24-8DAF-18E6E0A656E8}" type="sibTrans" cxnId="{BE1B38DF-B5C8-4391-9930-A9E68D62555B}">
      <dgm:prSet/>
      <dgm:spPr/>
      <dgm:t>
        <a:bodyPr/>
        <a:lstStyle/>
        <a:p>
          <a:endParaRPr lang="en-US"/>
        </a:p>
      </dgm:t>
    </dgm:pt>
    <dgm:pt modelId="{AC2B8EF8-04F0-442D-86BB-79D4B7BD8CD8}">
      <dgm:prSet phldrT="[Text]"/>
      <dgm:spPr/>
      <dgm:t>
        <a:bodyPr/>
        <a:lstStyle/>
        <a:p>
          <a:r>
            <a:rPr lang="ru-RU" dirty="0" smtClean="0"/>
            <a:t>Число 2</a:t>
          </a:r>
          <a:endParaRPr lang="en-US" dirty="0"/>
        </a:p>
      </dgm:t>
    </dgm:pt>
    <dgm:pt modelId="{954C959B-DC7C-43B6-A46A-20AE9641034B}" type="parTrans" cxnId="{414E7D2F-A251-4BBE-B67E-74EE5EDA98B7}">
      <dgm:prSet/>
      <dgm:spPr/>
      <dgm:t>
        <a:bodyPr/>
        <a:lstStyle/>
        <a:p>
          <a:endParaRPr lang="en-US"/>
        </a:p>
      </dgm:t>
    </dgm:pt>
    <dgm:pt modelId="{9FE8BB98-8092-4752-8C58-CF73C9D61E12}" type="sibTrans" cxnId="{414E7D2F-A251-4BBE-B67E-74EE5EDA98B7}">
      <dgm:prSet/>
      <dgm:spPr/>
      <dgm:t>
        <a:bodyPr/>
        <a:lstStyle/>
        <a:p>
          <a:endParaRPr lang="en-US"/>
        </a:p>
      </dgm:t>
    </dgm:pt>
    <dgm:pt modelId="{7D7C49BD-917A-4B00-AA14-69B5C79C89EF}">
      <dgm:prSet/>
      <dgm:spPr/>
      <dgm:t>
        <a:bodyPr/>
        <a:lstStyle/>
        <a:p>
          <a:r>
            <a:rPr lang="ru-RU" dirty="0" smtClean="0"/>
            <a:t>Результат</a:t>
          </a:r>
          <a:endParaRPr lang="en-US" dirty="0"/>
        </a:p>
      </dgm:t>
    </dgm:pt>
    <dgm:pt modelId="{70620F46-716D-41E0-AB37-CBC76DE8F2F0}" type="parTrans" cxnId="{D5DD9C1B-F56D-40F2-9FBF-5BAEBA1B4CAF}">
      <dgm:prSet/>
      <dgm:spPr/>
      <dgm:t>
        <a:bodyPr/>
        <a:lstStyle/>
        <a:p>
          <a:endParaRPr lang="en-US"/>
        </a:p>
      </dgm:t>
    </dgm:pt>
    <dgm:pt modelId="{B09ACE66-8F1C-43EB-B41F-12E12AFD5601}" type="sibTrans" cxnId="{D5DD9C1B-F56D-40F2-9FBF-5BAEBA1B4CAF}">
      <dgm:prSet/>
      <dgm:spPr/>
      <dgm:t>
        <a:bodyPr/>
        <a:lstStyle/>
        <a:p>
          <a:endParaRPr lang="en-US"/>
        </a:p>
      </dgm:t>
    </dgm:pt>
    <dgm:pt modelId="{521FEFAE-DB1C-4E0D-AAE2-2476943C51C9}" type="pres">
      <dgm:prSet presAssocID="{41AFE806-4E79-433F-AB0F-30BDE113010B}" presName="Name0" presStyleCnt="0">
        <dgm:presLayoutVars>
          <dgm:dir/>
          <dgm:resizeHandles val="exact"/>
        </dgm:presLayoutVars>
      </dgm:prSet>
      <dgm:spPr/>
    </dgm:pt>
    <dgm:pt modelId="{3717CF86-0323-4B98-B53F-644E77AAFF70}" type="pres">
      <dgm:prSet presAssocID="{9D61C21D-A324-4216-B315-C1726F3DB863}" presName="node" presStyleLbl="node1" presStyleIdx="0" presStyleCnt="4" custScaleX="199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3FD1-91FF-43D7-9B83-D83CCC65BD82}" type="pres">
      <dgm:prSet presAssocID="{BBAD3706-49F1-4CCB-966F-B1B7B7B3FA1E}" presName="sibTrans" presStyleLbl="sibTrans2D1" presStyleIdx="0" presStyleCnt="3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771629F-7767-4CE2-A2FA-BC8444AB516A}" type="pres">
      <dgm:prSet presAssocID="{BBAD3706-49F1-4CCB-966F-B1B7B7B3FA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731561D-4798-4F48-A608-3AA2CE7478F9}" type="pres">
      <dgm:prSet presAssocID="{CD660996-ED77-49AD-AD0A-4E0946DE7C8A}" presName="node" presStyleLbl="node1" presStyleIdx="1" presStyleCnt="4" custScaleX="229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9B6E5-D6CC-4694-954D-7CA5AC35B5F9}" type="pres">
      <dgm:prSet presAssocID="{646E6A06-C950-4F24-8DAF-18E6E0A656E8}" presName="sibTrans" presStyleLbl="sibTrans2D1" presStyleIdx="1" presStyleCnt="3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0E57D1D-5BF5-4037-998C-4F448948EE4A}" type="pres">
      <dgm:prSet presAssocID="{646E6A06-C950-4F24-8DAF-18E6E0A656E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28D249F-0C3C-4C59-BB14-7BBB7F6459A8}" type="pres">
      <dgm:prSet presAssocID="{AC2B8EF8-04F0-442D-86BB-79D4B7BD8CD8}" presName="node" presStyleLbl="node1" presStyleIdx="2" presStyleCnt="4" custScaleX="2077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08E66-C954-4D33-8517-0810A47FC3FD}" type="pres">
      <dgm:prSet presAssocID="{9FE8BB98-8092-4752-8C58-CF73C9D61E12}" presName="sibTrans" presStyleLbl="sibTrans2D1" presStyleIdx="2" presStyleCnt="3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00566-22D2-47D5-9555-3C4251C91EB3}" type="pres">
      <dgm:prSet presAssocID="{9FE8BB98-8092-4752-8C58-CF73C9D61E1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A3CD213-5323-42F9-8178-D1CF6CA3285A}" type="pres">
      <dgm:prSet presAssocID="{7D7C49BD-917A-4B00-AA14-69B5C79C89EF}" presName="node" presStyleLbl="node1" presStyleIdx="3" presStyleCnt="4" custScaleX="199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47E4B6-5538-418F-AE9E-A9F797BEFC4A}" type="presOf" srcId="{41AFE806-4E79-433F-AB0F-30BDE113010B}" destId="{521FEFAE-DB1C-4E0D-AAE2-2476943C51C9}" srcOrd="0" destOrd="0" presId="urn:microsoft.com/office/officeart/2005/8/layout/process1"/>
    <dgm:cxn modelId="{D5DD9C1B-F56D-40F2-9FBF-5BAEBA1B4CAF}" srcId="{41AFE806-4E79-433F-AB0F-30BDE113010B}" destId="{7D7C49BD-917A-4B00-AA14-69B5C79C89EF}" srcOrd="3" destOrd="0" parTransId="{70620F46-716D-41E0-AB37-CBC76DE8F2F0}" sibTransId="{B09ACE66-8F1C-43EB-B41F-12E12AFD5601}"/>
    <dgm:cxn modelId="{F7B8B111-B9C8-433B-94EB-625EC32A10F3}" type="presOf" srcId="{646E6A06-C950-4F24-8DAF-18E6E0A656E8}" destId="{80E57D1D-5BF5-4037-998C-4F448948EE4A}" srcOrd="1" destOrd="0" presId="urn:microsoft.com/office/officeart/2005/8/layout/process1"/>
    <dgm:cxn modelId="{9F7423FA-81A6-4DF3-95F0-950465998F63}" type="presOf" srcId="{AC2B8EF8-04F0-442D-86BB-79D4B7BD8CD8}" destId="{828D249F-0C3C-4C59-BB14-7BBB7F6459A8}" srcOrd="0" destOrd="0" presId="urn:microsoft.com/office/officeart/2005/8/layout/process1"/>
    <dgm:cxn modelId="{414E7D2F-A251-4BBE-B67E-74EE5EDA98B7}" srcId="{41AFE806-4E79-433F-AB0F-30BDE113010B}" destId="{AC2B8EF8-04F0-442D-86BB-79D4B7BD8CD8}" srcOrd="2" destOrd="0" parTransId="{954C959B-DC7C-43B6-A46A-20AE9641034B}" sibTransId="{9FE8BB98-8092-4752-8C58-CF73C9D61E12}"/>
    <dgm:cxn modelId="{4C0C4C85-C446-4235-AB1C-694164F8144A}" type="presOf" srcId="{9FE8BB98-8092-4752-8C58-CF73C9D61E12}" destId="{AF500566-22D2-47D5-9555-3C4251C91EB3}" srcOrd="1" destOrd="0" presId="urn:microsoft.com/office/officeart/2005/8/layout/process1"/>
    <dgm:cxn modelId="{D2BF2A79-7906-448B-96E2-E32D22835110}" type="presOf" srcId="{646E6A06-C950-4F24-8DAF-18E6E0A656E8}" destId="{F6E9B6E5-D6CC-4694-954D-7CA5AC35B5F9}" srcOrd="0" destOrd="0" presId="urn:microsoft.com/office/officeart/2005/8/layout/process1"/>
    <dgm:cxn modelId="{011A8D28-3E02-4694-8EAE-E7BA7A6D2857}" type="presOf" srcId="{9D61C21D-A324-4216-B315-C1726F3DB863}" destId="{3717CF86-0323-4B98-B53F-644E77AAFF70}" srcOrd="0" destOrd="0" presId="urn:microsoft.com/office/officeart/2005/8/layout/process1"/>
    <dgm:cxn modelId="{643639D5-8BD9-4589-81FB-127F030E0B80}" type="presOf" srcId="{CD660996-ED77-49AD-AD0A-4E0946DE7C8A}" destId="{D731561D-4798-4F48-A608-3AA2CE7478F9}" srcOrd="0" destOrd="0" presId="urn:microsoft.com/office/officeart/2005/8/layout/process1"/>
    <dgm:cxn modelId="{BE1B38DF-B5C8-4391-9930-A9E68D62555B}" srcId="{41AFE806-4E79-433F-AB0F-30BDE113010B}" destId="{CD660996-ED77-49AD-AD0A-4E0946DE7C8A}" srcOrd="1" destOrd="0" parTransId="{D6603B6F-381B-4D1C-9FD5-3626FFFCA925}" sibTransId="{646E6A06-C950-4F24-8DAF-18E6E0A656E8}"/>
    <dgm:cxn modelId="{D89578F6-858A-478A-BAE7-BDEE03DE1C0F}" type="presOf" srcId="{9FE8BB98-8092-4752-8C58-CF73C9D61E12}" destId="{29808E66-C954-4D33-8517-0810A47FC3FD}" srcOrd="0" destOrd="0" presId="urn:microsoft.com/office/officeart/2005/8/layout/process1"/>
    <dgm:cxn modelId="{6B2F0DAC-28AC-4158-A977-883EF4D4D2F7}" type="presOf" srcId="{BBAD3706-49F1-4CCB-966F-B1B7B7B3FA1E}" destId="{B92D3FD1-91FF-43D7-9B83-D83CCC65BD82}" srcOrd="0" destOrd="0" presId="urn:microsoft.com/office/officeart/2005/8/layout/process1"/>
    <dgm:cxn modelId="{2F547914-EBC8-4A78-9314-17502D82B12D}" type="presOf" srcId="{7D7C49BD-917A-4B00-AA14-69B5C79C89EF}" destId="{8A3CD213-5323-42F9-8178-D1CF6CA3285A}" srcOrd="0" destOrd="0" presId="urn:microsoft.com/office/officeart/2005/8/layout/process1"/>
    <dgm:cxn modelId="{C2A25906-BCC0-4B87-8496-E834FA4219F4}" type="presOf" srcId="{BBAD3706-49F1-4CCB-966F-B1B7B7B3FA1E}" destId="{9771629F-7767-4CE2-A2FA-BC8444AB516A}" srcOrd="1" destOrd="0" presId="urn:microsoft.com/office/officeart/2005/8/layout/process1"/>
    <dgm:cxn modelId="{47E06604-77F4-4F33-BBBA-2CEE2B521BD3}" srcId="{41AFE806-4E79-433F-AB0F-30BDE113010B}" destId="{9D61C21D-A324-4216-B315-C1726F3DB863}" srcOrd="0" destOrd="0" parTransId="{A8FFB6B9-D199-4948-B6C6-89E0603D494C}" sibTransId="{BBAD3706-49F1-4CCB-966F-B1B7B7B3FA1E}"/>
    <dgm:cxn modelId="{E689E13C-8AAC-44E5-A87C-305E234CBE40}" type="presParOf" srcId="{521FEFAE-DB1C-4E0D-AAE2-2476943C51C9}" destId="{3717CF86-0323-4B98-B53F-644E77AAFF70}" srcOrd="0" destOrd="0" presId="urn:microsoft.com/office/officeart/2005/8/layout/process1"/>
    <dgm:cxn modelId="{484B19C6-EB01-41AA-B711-3D340ED12F35}" type="presParOf" srcId="{521FEFAE-DB1C-4E0D-AAE2-2476943C51C9}" destId="{B92D3FD1-91FF-43D7-9B83-D83CCC65BD82}" srcOrd="1" destOrd="0" presId="urn:microsoft.com/office/officeart/2005/8/layout/process1"/>
    <dgm:cxn modelId="{CB686DF2-A237-4611-A670-D1B5D30BB8F2}" type="presParOf" srcId="{B92D3FD1-91FF-43D7-9B83-D83CCC65BD82}" destId="{9771629F-7767-4CE2-A2FA-BC8444AB516A}" srcOrd="0" destOrd="0" presId="urn:microsoft.com/office/officeart/2005/8/layout/process1"/>
    <dgm:cxn modelId="{FFC24519-7B0B-4B73-A885-5B79FA1B2C72}" type="presParOf" srcId="{521FEFAE-DB1C-4E0D-AAE2-2476943C51C9}" destId="{D731561D-4798-4F48-A608-3AA2CE7478F9}" srcOrd="2" destOrd="0" presId="urn:microsoft.com/office/officeart/2005/8/layout/process1"/>
    <dgm:cxn modelId="{69A483CC-FF65-46E0-8BD9-C133EFE558A6}" type="presParOf" srcId="{521FEFAE-DB1C-4E0D-AAE2-2476943C51C9}" destId="{F6E9B6E5-D6CC-4694-954D-7CA5AC35B5F9}" srcOrd="3" destOrd="0" presId="urn:microsoft.com/office/officeart/2005/8/layout/process1"/>
    <dgm:cxn modelId="{5CC627F6-9694-4E7C-AE16-A16B1791755F}" type="presParOf" srcId="{F6E9B6E5-D6CC-4694-954D-7CA5AC35B5F9}" destId="{80E57D1D-5BF5-4037-998C-4F448948EE4A}" srcOrd="0" destOrd="0" presId="urn:microsoft.com/office/officeart/2005/8/layout/process1"/>
    <dgm:cxn modelId="{835A2FD6-C519-411D-8D94-A2DC19BBCC2A}" type="presParOf" srcId="{521FEFAE-DB1C-4E0D-AAE2-2476943C51C9}" destId="{828D249F-0C3C-4C59-BB14-7BBB7F6459A8}" srcOrd="4" destOrd="0" presId="urn:microsoft.com/office/officeart/2005/8/layout/process1"/>
    <dgm:cxn modelId="{67006C1B-E1B7-4A1B-B3C2-4A704F36098C}" type="presParOf" srcId="{521FEFAE-DB1C-4E0D-AAE2-2476943C51C9}" destId="{29808E66-C954-4D33-8517-0810A47FC3FD}" srcOrd="5" destOrd="0" presId="urn:microsoft.com/office/officeart/2005/8/layout/process1"/>
    <dgm:cxn modelId="{8799BDF9-C30C-4DFC-9DB5-A242E5EEF8DF}" type="presParOf" srcId="{29808E66-C954-4D33-8517-0810A47FC3FD}" destId="{AF500566-22D2-47D5-9555-3C4251C91EB3}" srcOrd="0" destOrd="0" presId="urn:microsoft.com/office/officeart/2005/8/layout/process1"/>
    <dgm:cxn modelId="{5EAB78E8-8F25-4D64-8B2F-0366CF50E4A3}" type="presParOf" srcId="{521FEFAE-DB1C-4E0D-AAE2-2476943C51C9}" destId="{8A3CD213-5323-42F9-8178-D1CF6CA3285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CF86-0323-4B98-B53F-644E77AAFF70}">
      <dsp:nvSpPr>
        <dsp:cNvPr id="0" name=""/>
        <dsp:cNvSpPr/>
      </dsp:nvSpPr>
      <dsp:spPr>
        <a:xfrm>
          <a:off x="2159" y="199547"/>
          <a:ext cx="1544234" cy="465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Число 1</a:t>
          </a:r>
          <a:endParaRPr lang="en-US" sz="1800" kern="1200" dirty="0"/>
        </a:p>
      </dsp:txBody>
      <dsp:txXfrm>
        <a:off x="15778" y="213166"/>
        <a:ext cx="1516996" cy="437762"/>
      </dsp:txXfrm>
    </dsp:sp>
    <dsp:sp modelId="{B92D3FD1-91FF-43D7-9B83-D83CCC65BD82}">
      <dsp:nvSpPr>
        <dsp:cNvPr id="0" name=""/>
        <dsp:cNvSpPr/>
      </dsp:nvSpPr>
      <dsp:spPr>
        <a:xfrm>
          <a:off x="1623894" y="335947"/>
          <a:ext cx="164300" cy="192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623894" y="374387"/>
        <a:ext cx="115010" cy="115320"/>
      </dsp:txXfrm>
    </dsp:sp>
    <dsp:sp modelId="{D731561D-4798-4F48-A608-3AA2CE7478F9}">
      <dsp:nvSpPr>
        <dsp:cNvPr id="0" name=""/>
        <dsp:cNvSpPr/>
      </dsp:nvSpPr>
      <dsp:spPr>
        <a:xfrm>
          <a:off x="1856394" y="199547"/>
          <a:ext cx="1778625" cy="465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Оператор</a:t>
          </a:r>
          <a:endParaRPr lang="en-US" sz="1800" kern="1200" dirty="0"/>
        </a:p>
      </dsp:txBody>
      <dsp:txXfrm>
        <a:off x="1870013" y="213166"/>
        <a:ext cx="1751387" cy="437762"/>
      </dsp:txXfrm>
    </dsp:sp>
    <dsp:sp modelId="{F6E9B6E5-D6CC-4694-954D-7CA5AC35B5F9}">
      <dsp:nvSpPr>
        <dsp:cNvPr id="0" name=""/>
        <dsp:cNvSpPr/>
      </dsp:nvSpPr>
      <dsp:spPr>
        <a:xfrm>
          <a:off x="3712519" y="335947"/>
          <a:ext cx="164300" cy="192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12519" y="374387"/>
        <a:ext cx="115010" cy="115320"/>
      </dsp:txXfrm>
    </dsp:sp>
    <dsp:sp modelId="{828D249F-0C3C-4C59-BB14-7BBB7F6459A8}">
      <dsp:nvSpPr>
        <dsp:cNvPr id="0" name=""/>
        <dsp:cNvSpPr/>
      </dsp:nvSpPr>
      <dsp:spPr>
        <a:xfrm>
          <a:off x="3945019" y="199547"/>
          <a:ext cx="1610039" cy="465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Число 2</a:t>
          </a:r>
          <a:endParaRPr lang="en-US" sz="1800" kern="1200" dirty="0"/>
        </a:p>
      </dsp:txBody>
      <dsp:txXfrm>
        <a:off x="3958638" y="213166"/>
        <a:ext cx="1582801" cy="437762"/>
      </dsp:txXfrm>
    </dsp:sp>
    <dsp:sp modelId="{29808E66-C954-4D33-8517-0810A47FC3FD}">
      <dsp:nvSpPr>
        <dsp:cNvPr id="0" name=""/>
        <dsp:cNvSpPr/>
      </dsp:nvSpPr>
      <dsp:spPr>
        <a:xfrm>
          <a:off x="5632559" y="335947"/>
          <a:ext cx="164300" cy="1922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32559" y="374387"/>
        <a:ext cx="115010" cy="115320"/>
      </dsp:txXfrm>
    </dsp:sp>
    <dsp:sp modelId="{8A3CD213-5323-42F9-8178-D1CF6CA3285A}">
      <dsp:nvSpPr>
        <dsp:cNvPr id="0" name=""/>
        <dsp:cNvSpPr/>
      </dsp:nvSpPr>
      <dsp:spPr>
        <a:xfrm>
          <a:off x="5865059" y="199547"/>
          <a:ext cx="1549605" cy="465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Результат</a:t>
          </a:r>
          <a:endParaRPr lang="en-US" sz="1800" kern="1200" dirty="0"/>
        </a:p>
      </dsp:txBody>
      <dsp:txXfrm>
        <a:off x="5878678" y="213166"/>
        <a:ext cx="1522367" cy="437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8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2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9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1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73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5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0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3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7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АВТОМАТИЗАЦИЯ</a:t>
            </a:r>
            <a:endParaRPr lang="en-US" sz="6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ТЕСТИРОВАНИЯ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9312" y="1340861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smtClean="0">
                <a:solidFill>
                  <a:srgbClr val="333333"/>
                </a:solidFill>
                <a:latin typeface="Menlo"/>
              </a:rPr>
              <a:t>public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()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arrange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lang="en-US" sz="2400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/>
              </a:rPr>
              <a:t>calc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=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new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Calculator();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act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lang="en-US" sz="2400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res = </a:t>
            </a:r>
            <a:r>
              <a:rPr lang="en-US" sz="2400" dirty="0" err="1">
                <a:solidFill>
                  <a:srgbClr val="333333"/>
                </a:solidFill>
                <a:latin typeface="Menlo"/>
              </a:rPr>
              <a:t>calc.Sum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2400" dirty="0">
                <a:solidFill>
                  <a:srgbClr val="008080"/>
                </a:solidFill>
                <a:latin typeface="Menlo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,</a:t>
            </a:r>
            <a:r>
              <a:rPr lang="en-US" sz="2400" dirty="0">
                <a:solidFill>
                  <a:srgbClr val="008080"/>
                </a:solidFill>
                <a:latin typeface="Menlo"/>
              </a:rPr>
              <a:t>5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);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assert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lang="en-US" sz="2400" dirty="0" err="1" smtClean="0">
                <a:solidFill>
                  <a:srgbClr val="333333"/>
                </a:solidFill>
                <a:latin typeface="Menlo"/>
              </a:rPr>
              <a:t>Assert.AreEqual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2400" dirty="0" smtClean="0">
                <a:solidFill>
                  <a:srgbClr val="008080"/>
                </a:solidFill>
                <a:latin typeface="Menlo"/>
              </a:rPr>
              <a:t>7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, res);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5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67633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UNIT-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349835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Тесты должны быть: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достоверными;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зависеть от окружения, на котором они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выполняются;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легко поддерживаться;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легко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читаться и быть простыми для понимания (даже новый разработчик должен понять что именно тестируется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соблюдать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единую конвенцию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именования;</a:t>
            </a:r>
          </a:p>
          <a:p>
            <a:pPr marL="6286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запускаться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регулярно в автоматическом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режиме.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350" y="2130826"/>
            <a:ext cx="72675" cy="360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67633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UNIT-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 тест должен проверять только одну сущность;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Тесты должны храниться в системе контроля версий;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Названия методов должны быть «говорящими»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400" i="1" dirty="0" smtClean="0"/>
              <a:t>[</a:t>
            </a:r>
            <a:r>
              <a:rPr lang="ru-RU" sz="2400" i="1" dirty="0"/>
              <a:t>Тестируемый метод]_[Сценарий]_[Ожидаемое поведение</a:t>
            </a:r>
            <a:r>
              <a:rPr lang="ru-RU" sz="2400" i="1" dirty="0" smtClean="0"/>
              <a:t>]</a:t>
            </a:r>
          </a:p>
          <a:p>
            <a:pPr marL="800100"/>
            <a:r>
              <a:rPr lang="en-US" sz="24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en-US" sz="2400" dirty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()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i="1" dirty="0">
                <a:solidFill>
                  <a:srgbClr val="999988"/>
                </a:solidFill>
                <a:latin typeface="Menlo"/>
              </a:rPr>
              <a:t>		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    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…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4"/>
            <a:ext cx="101250" cy="50668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67633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UNIT-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549860"/>
            <a:ext cx="11266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придерживаться единого стиля написания тела теста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/>
            <a:r>
              <a:rPr lang="en-US" sz="24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en-US" sz="2400" dirty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smtClean="0">
                <a:solidFill>
                  <a:srgbClr val="333333"/>
                </a:solidFill>
                <a:latin typeface="Menlo"/>
              </a:rPr>
              <a:t>public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()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i="1" dirty="0">
                <a:solidFill>
                  <a:srgbClr val="999988"/>
                </a:solidFill>
                <a:latin typeface="Menlo"/>
              </a:rPr>
              <a:t>		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arrange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b="1" dirty="0">
                <a:solidFill>
                  <a:srgbClr val="333333"/>
                </a:solidFill>
                <a:latin typeface="Menlo"/>
              </a:rPr>
              <a:t>		</a:t>
            </a:r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Menlo"/>
              </a:rPr>
              <a:t>calc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new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Calculator();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i="1" dirty="0">
                <a:solidFill>
                  <a:srgbClr val="999988"/>
                </a:solidFill>
                <a:latin typeface="Menlo"/>
              </a:rPr>
              <a:t>		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act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b="1" dirty="0">
                <a:solidFill>
                  <a:srgbClr val="333333"/>
                </a:solidFill>
                <a:latin typeface="Menlo"/>
              </a:rPr>
              <a:t>		</a:t>
            </a:r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err="1" smtClean="0">
                <a:solidFill>
                  <a:srgbClr val="333333"/>
                </a:solidFill>
                <a:latin typeface="Menlo"/>
              </a:rPr>
              <a:t>var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res = </a:t>
            </a:r>
            <a:r>
              <a:rPr lang="en-US" sz="2400" dirty="0" err="1">
                <a:solidFill>
                  <a:srgbClr val="333333"/>
                </a:solidFill>
                <a:latin typeface="Menlo"/>
              </a:rPr>
              <a:t>calc.Sum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2400" dirty="0">
                <a:solidFill>
                  <a:srgbClr val="008080"/>
                </a:solidFill>
                <a:latin typeface="Menlo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,</a:t>
            </a:r>
            <a:r>
              <a:rPr lang="en-US" sz="2400" dirty="0">
                <a:solidFill>
                  <a:srgbClr val="008080"/>
                </a:solidFill>
                <a:latin typeface="Menlo"/>
              </a:rPr>
              <a:t>5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);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i="1" dirty="0">
                <a:solidFill>
                  <a:srgbClr val="999988"/>
                </a:solidFill>
                <a:latin typeface="Menlo"/>
              </a:rPr>
              <a:t>		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</a:t>
            </a:r>
            <a:r>
              <a:rPr lang="en-US" sz="2400" i="1" dirty="0" smtClean="0">
                <a:solidFill>
                  <a:srgbClr val="999988"/>
                </a:solidFill>
                <a:latin typeface="Menlo"/>
              </a:rPr>
              <a:t>// 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assert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err="1" smtClean="0">
                <a:solidFill>
                  <a:srgbClr val="333333"/>
                </a:solidFill>
                <a:latin typeface="Menlo"/>
              </a:rPr>
              <a:t>Assert.AreEqual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sz="2400" dirty="0" smtClean="0">
                <a:solidFill>
                  <a:srgbClr val="008080"/>
                </a:solidFill>
                <a:latin typeface="Menlo"/>
              </a:rPr>
              <a:t>7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, res);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 </a:t>
            </a:r>
            <a:endParaRPr lang="ru-RU" sz="2400" dirty="0">
              <a:solidFill>
                <a:srgbClr val="333333"/>
              </a:solidFill>
              <a:latin typeface="Menlo"/>
            </a:endParaRPr>
          </a:p>
          <a:p>
            <a:pPr marL="800100"/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9312" y="1340861"/>
            <a:ext cx="89834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 err="1">
                <a:solidFill>
                  <a:srgbClr val="990000"/>
                </a:solidFill>
                <a:latin typeface="Menlo"/>
              </a:rPr>
              <a:t>CalculatorTests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b="1" dirty="0" smtClean="0">
                <a:solidFill>
                  <a:srgbClr val="333333"/>
                </a:solidFill>
                <a:latin typeface="Menlo"/>
              </a:rPr>
              <a:t>public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Menlo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sz="2400" b="1" dirty="0">
                <a:solidFill>
                  <a:srgbClr val="990000"/>
                </a:solidFill>
                <a:latin typeface="Menlo"/>
              </a:rPr>
              <a:t>Sum_2Plus5_7Returned</a:t>
            </a:r>
            <a:r>
              <a:rPr lang="en-US" sz="2400" dirty="0">
                <a:solidFill>
                  <a:srgbClr val="333333"/>
                </a:solidFill>
                <a:latin typeface="Menlo"/>
              </a:rPr>
              <a:t>()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{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  <a:r>
              <a:rPr lang="en-US" sz="2400" i="1" dirty="0" err="1">
                <a:solidFill>
                  <a:schemeClr val="bg2">
                    <a:lumMod val="25000"/>
                  </a:schemeClr>
                </a:solidFill>
                <a:latin typeface="Menlo"/>
              </a:rPr>
              <a:t>Assert.AreEqual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Menlo"/>
              </a:rPr>
              <a:t>(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Menlo"/>
              </a:rPr>
              <a:t>7</a:t>
            </a:r>
            <a:r>
              <a:rPr lang="en-US" sz="2400" i="1" dirty="0">
                <a:solidFill>
                  <a:srgbClr val="999988"/>
                </a:solidFill>
                <a:latin typeface="Menlo"/>
              </a:rPr>
              <a:t>, </a:t>
            </a:r>
            <a:r>
              <a:rPr lang="en-US" sz="2400" i="1" dirty="0">
                <a:solidFill>
                  <a:srgbClr val="5A1A4E"/>
                </a:solidFill>
                <a:latin typeface="Menlo"/>
              </a:rPr>
              <a:t>new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Menlo"/>
              </a:rPr>
              <a:t> Calculator().sum(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Menlo"/>
              </a:rPr>
              <a:t>2,5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Menlo"/>
              </a:rPr>
              <a:t>));</a:t>
            </a:r>
            <a:r>
              <a:rPr lang="ru-RU" sz="2400" i="1" dirty="0" smtClean="0">
                <a:solidFill>
                  <a:srgbClr val="999988"/>
                </a:solidFill>
                <a:latin typeface="Menlo"/>
              </a:rPr>
              <a:t>		</a:t>
            </a:r>
          </a:p>
          <a:p>
            <a:r>
              <a:rPr lang="ru-RU" sz="24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 </a:t>
            </a:r>
            <a:endParaRPr lang="ru-RU" sz="2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Menlo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57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67633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ПРАВИЛА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UNIT-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475" y="1549860"/>
            <a:ext cx="1126606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уже готовых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Картинки по запросу j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94310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nUn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699" y="2575833"/>
            <a:ext cx="2381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xUn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70" y="2447924"/>
            <a:ext cx="42100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py.te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4219575"/>
            <a:ext cx="1428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minitest ruby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2" t="31881" r="32536" b="18565"/>
          <a:stretch/>
        </p:blipFill>
        <p:spPr bwMode="auto">
          <a:xfrm>
            <a:off x="4573286" y="4219575"/>
            <a:ext cx="2575035" cy="203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Картинки по запросу phpuni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757" y="4219575"/>
            <a:ext cx="1994886" cy="199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NON-UI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в программировании, позволяющий проверить работоспособность приложения используя программный интерфейс приложения.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57400" y="724039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package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CountriesRestTests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ru-RU" dirty="0">
                <a:solidFill>
                  <a:srgbClr val="800080"/>
                </a:solidFill>
                <a:latin typeface="inherit"/>
              </a:rPr>
              <a:t>…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class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GetTest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i="1" dirty="0">
                <a:solidFill>
                  <a:srgbClr val="666666"/>
                </a:solidFill>
                <a:latin typeface="inherit"/>
              </a:rPr>
              <a:t>@Test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getRequestFindCapital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throws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JSONException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выполняем запрос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get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для доступа ко всем параметрам ответа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4ED0"/>
                </a:solidFill>
                <a:latin typeface="inherit"/>
              </a:rPr>
              <a:t>Response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resp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get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"http://restcountries.eu/rest/v1/name/</a:t>
            </a:r>
            <a:r>
              <a:rPr lang="en-US" dirty="0" err="1">
                <a:solidFill>
                  <a:srgbClr val="008000"/>
                </a:solidFill>
                <a:latin typeface="inherit"/>
              </a:rPr>
              <a:t>belarus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 err="1">
                <a:solidFill>
                  <a:srgbClr val="004ED0"/>
                </a:solidFill>
                <a:latin typeface="inherit"/>
              </a:rPr>
              <a:t>JSONArray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jsonResponse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JSONArray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resp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asString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получение параметра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capital (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столицы Беларуси)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capital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jsonResponse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getJSONObject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getString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"capital"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проверка, что столицей является Минск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 err="1">
                <a:solidFill>
                  <a:srgbClr val="002D7A"/>
                </a:solidFill>
                <a:latin typeface="inherit"/>
              </a:rPr>
              <a:t>AssertJUnit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assertEquals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capital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“Minsk"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4781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32" y="397236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NON-UI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ТЕСТИРОВАНИЕ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ИНСТРУМЕНТЫ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Картинки по запросу soap 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725612"/>
            <a:ext cx="23431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post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4929242"/>
            <a:ext cx="30480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Похожее изображени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4510141"/>
            <a:ext cx="7620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Картинки по запросу restshar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53" y="2233173"/>
            <a:ext cx="43910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4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в программировании, позволяющий проверить работоспособность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внешний вид приложения используя графический интерфейс приложения.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5475" y="3876675"/>
            <a:ext cx="284445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30256" y="3876675"/>
            <a:ext cx="284445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Браузер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95037" y="3876675"/>
            <a:ext cx="2844450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3209925" y="4448175"/>
            <a:ext cx="112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74706" y="4448175"/>
            <a:ext cx="112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АВТОМАТИЗИРОВАННОЕ 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процесса тестирования на этапе контроля качества в процессе разработки программного обеспечения. Оно использует программные средства для выполнения тестов и проверки результатов выполнения, что помогает сократить время тестирования и упростить его процесс.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81225" y="1379220"/>
            <a:ext cx="82867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org.openqa.selenium.By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org.openqa.selenium.WebDriver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org.openqa.selenium.WebElement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org.openqa.selenium.htmlunit.HtmlUnitDriver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Example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   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WebDriver driver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HtmlUnitDriver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driver.get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("http://www.google.com");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element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driver.findElement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(By.name("q"));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element.sendKeys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(“Lecture for automated testing!");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element.submit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("Page title is: 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driver.getTitle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driver.quit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pic>
        <p:nvPicPr>
          <p:cNvPr id="3" name="selenium-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90217" y="798170"/>
            <a:ext cx="7569671" cy="50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1022587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ИНСТРУМЕНТЫ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 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АВТОМАТИЗАЦИИ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Картинки по запросу selenium web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920875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3dde__4fb11f6a18aac834ae55cce741a343da.jpg"/>
          <p:cNvPicPr>
            <a:picLocks noChangeAspect="1"/>
          </p:cNvPicPr>
          <p:nvPr/>
        </p:nvPicPr>
        <p:blipFill rotWithShape="1">
          <a:blip r:embed="rId4" cstate="print"/>
          <a:srcRect t="12653" b="16143"/>
          <a:stretch/>
        </p:blipFill>
        <p:spPr>
          <a:xfrm>
            <a:off x="5666368" y="1881853"/>
            <a:ext cx="2285551" cy="1627408"/>
          </a:xfrm>
          <a:prstGeom prst="rect">
            <a:avLst/>
          </a:prstGeom>
        </p:spPr>
      </p:pic>
      <p:pic>
        <p:nvPicPr>
          <p:cNvPr id="12" name="Picture 11" descr="qt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4820" y="2013063"/>
            <a:ext cx="2021417" cy="1600200"/>
          </a:xfrm>
          <a:prstGeom prst="rect">
            <a:avLst/>
          </a:prstGeom>
        </p:spPr>
      </p:pic>
      <p:pic>
        <p:nvPicPr>
          <p:cNvPr id="13" name="Picture 12" descr="300px-Tc6_im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2274" y="3847389"/>
            <a:ext cx="2667000" cy="1440180"/>
          </a:xfrm>
          <a:prstGeom prst="rect">
            <a:avLst/>
          </a:prstGeom>
        </p:spPr>
      </p:pic>
      <p:pic>
        <p:nvPicPr>
          <p:cNvPr id="5124" name="Picture 4" descr="Похожее изображени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5340349"/>
            <a:ext cx="25717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Картинки по запросу Protractor j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43" y="5669134"/>
            <a:ext cx="3857625" cy="86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Картинки по запросу telerik test studi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38" y="3866086"/>
            <a:ext cx="3686181" cy="12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Картинки по запросу appiu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371822"/>
            <a:ext cx="3171825" cy="8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Картинки по запросу calabash automati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905" y="3809810"/>
            <a:ext cx="2824520" cy="133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91871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ПОДХОДЫ В </a:t>
            </a:r>
            <a:r>
              <a:rPr lang="en-US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 </a:t>
            </a:r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АВТОМАТИЗАЦИИ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Keyword-driven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Behavior-driven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5"/>
            <a:ext cx="91724" cy="16858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DATA-DRIVEN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ПОДХОД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46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 descr="cal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40626" y="1667530"/>
            <a:ext cx="2019300" cy="1876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4945" y="2108735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2 + 3 = 5</a:t>
            </a:r>
          </a:p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4 х 2 = 8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67296046"/>
              </p:ext>
            </p:extLst>
          </p:nvPr>
        </p:nvGraphicFramePr>
        <p:xfrm>
          <a:off x="2206613" y="3571394"/>
          <a:ext cx="7416824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 descr="calc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41847" y="4556150"/>
            <a:ext cx="555061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KEYWORD-DRIVEN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ПОДХОД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76329" y="14615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Планирование + Реализация</a:t>
            </a:r>
            <a:endParaRPr lang="en-US" sz="2400" dirty="0" smtClean="0">
              <a:solidFill>
                <a:schemeClr val="tx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2400" dirty="0" smtClean="0"/>
          </a:p>
          <a:p>
            <a:pPr>
              <a:spcAft>
                <a:spcPts val="1200"/>
              </a:spcAft>
            </a:pPr>
            <a:endParaRPr lang="ru-RU" sz="2400" dirty="0" smtClean="0">
              <a:latin typeface="HelveticaNeueCy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277" y="2166232"/>
            <a:ext cx="3672408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HelveticaNeueCyr"/>
              </a:rPr>
              <a:t>Создание карт объектов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HelveticaNeueCyr"/>
              </a:rPr>
              <a:t>Создание набора ключевых слов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91129" y="2181620"/>
            <a:ext cx="3744416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latin typeface="HelveticaNeueCyr"/>
              </a:rPr>
              <a:t>Реализация фреймворка, обеспечивающего ключевые слова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91403"/>
              </p:ext>
            </p:extLst>
          </p:nvPr>
        </p:nvGraphicFramePr>
        <p:xfrm>
          <a:off x="2706753" y="3693788"/>
          <a:ext cx="6192687" cy="24292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6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8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Объект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Действие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Данные</a:t>
                      </a:r>
                      <a:endParaRPr 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Login</a:t>
                      </a:r>
                      <a:r>
                        <a:rPr lang="en-US" baseline="0" dirty="0" err="1" smtClean="0"/>
                        <a:t>Page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InputLogin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enterText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InputPassword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enterText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password</a:t>
                      </a:r>
                      <a:endParaRPr lang="en-US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ButtonLogin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click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76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HomePage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assertLoggedIn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4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BEHAVIOR-DRIVEN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ПОДХОД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8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24" y="4802441"/>
            <a:ext cx="7315576" cy="15113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8" y="1574412"/>
            <a:ext cx="6388428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6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ОБЛАСТИ ДЛЯ АВТОМАТИЗАЦИИ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4" y="1462703"/>
            <a:ext cx="10857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Труднодоступные места в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системе;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Часто используемая функциональность, риски от ошибок в которой достаточно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Рутинные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Длинные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сценарии;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данных, требующих точных математических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расчетов.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525" y="1462703"/>
            <a:ext cx="0" cy="3257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97236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ПИРАМИДА АВТОМАТИЗАЦИИ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064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Картинки по запросу ПИРАМИДА автоматизац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887" y="1547812"/>
            <a:ext cx="6489700" cy="5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1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ТЕСТИРОВАНИЯ ПО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038" y="1657293"/>
            <a:ext cx="707533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критериев выхода и создание отчетов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Действия по завершению тестов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721781"/>
            <a:ext cx="202660" cy="32417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0" y="443403"/>
            <a:ext cx="119571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АВТОМАТИЗАЦИИ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и планирование;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и разработка;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Прогон тестов и сопровождение.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5"/>
            <a:ext cx="91724" cy="16858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0" y="443403"/>
            <a:ext cx="119571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АВТОМАТИЗАЦИИ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и планирование: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 клиента к 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тесткейсов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ручного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пригодности приложения к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инструмента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автоматизации;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пилотных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скриптов;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Установка тестового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окружения.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4"/>
            <a:ext cx="45719" cy="3736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3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0" y="443403"/>
            <a:ext cx="119571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АВТОМАТИЗАЦИИ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и разработка: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архитектуры (модули,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фрэймворки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тестовых данных (если будут использоваться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повторно используемого кода и реализация многократно используемых функций, библиотек и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фреймворков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отладка тестовых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скриптов.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4"/>
            <a:ext cx="45719" cy="3416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2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00" y="443403"/>
            <a:ext cx="119571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АВТОМАТИЗАЦИИ 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987" y="1654634"/>
            <a:ext cx="11266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Прогон тестов 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сопровождение: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автоматических скриптов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 запуска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отчетов о результатах запуска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Поддержание тестов в актуальном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4"/>
            <a:ext cx="45719" cy="2862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475" y="443403"/>
            <a:ext cx="84946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УРОВНИ АВТО-ТЕСТИРОВАНИЯ</a:t>
            </a:r>
            <a:endParaRPr 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87" y="1654635"/>
            <a:ext cx="11266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модульного тестирования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функционального тестирование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non-UI tests)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тестирования через пользовательский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tests)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475" y="1654635"/>
            <a:ext cx="91724" cy="16858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38" y="354706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МОДУЛЬНОЕ ТЕСТИРОВАНИЕ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438" y="1462703"/>
            <a:ext cx="112660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роцесс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программировании, позволяющий проверить на корректность отдельные модули исходного кода программы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Идея состоит в том, чтобы писать тесты для каждой нетривиальной функции или метода. Это позволяет достаточно быстро проверить, не привело ли очередное изменение кода к регрессии, то есть к появлению ошибок в уже оттестированных местах программы, а также облегчает обнаружение и устранение таких ошибок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65475" y="1228233"/>
            <a:ext cx="11340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04F6EE495E644B112D58DFC38BAB9" ma:contentTypeVersion="0" ma:contentTypeDescription="Create a new document." ma:contentTypeScope="" ma:versionID="bf7f20939f7ebb5f8272514d29e404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30CC56-B4E5-4A64-9559-165D4299169D}"/>
</file>

<file path=customXml/itemProps2.xml><?xml version="1.0" encoding="utf-8"?>
<ds:datastoreItem xmlns:ds="http://schemas.openxmlformats.org/officeDocument/2006/customXml" ds:itemID="{03BDD446-8F58-4E77-9449-E0CFB9E7A058}"/>
</file>

<file path=customXml/itemProps3.xml><?xml version="1.0" encoding="utf-8"?>
<ds:datastoreItem xmlns:ds="http://schemas.openxmlformats.org/officeDocument/2006/customXml" ds:itemID="{A9941F54-7DFF-4B12-92E6-FA37425B0097}"/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873</Words>
  <Application>Microsoft Office PowerPoint</Application>
  <PresentationFormat>Widescreen</PresentationFormat>
  <Paragraphs>233</Paragraphs>
  <Slides>28</Slides>
  <Notes>23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Bold</vt:lpstr>
      <vt:lpstr>Calibri</vt:lpstr>
      <vt:lpstr>Calibri Light</vt:lpstr>
      <vt:lpstr>Courier New</vt:lpstr>
      <vt:lpstr>HelveticaNeueCyr</vt:lpstr>
      <vt:lpstr>inherit</vt:lpstr>
      <vt:lpstr>Menlo</vt:lpstr>
      <vt:lpstr>Monaco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173</cp:revision>
  <dcterms:created xsi:type="dcterms:W3CDTF">2017-08-15T13:37:41Z</dcterms:created>
  <dcterms:modified xsi:type="dcterms:W3CDTF">2020-11-02T09:34:16Z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0x01010022304F6EE495E644B112D58DFC38BAB9</vt:lpwstr>
  </property>
</Properties>
</file>