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48" r:id="rId3"/>
    <p:sldId id="425" r:id="rId4"/>
    <p:sldId id="404" r:id="rId5"/>
    <p:sldId id="426" r:id="rId6"/>
    <p:sldId id="405" r:id="rId7"/>
    <p:sldId id="444" r:id="rId8"/>
    <p:sldId id="427" r:id="rId9"/>
    <p:sldId id="406" r:id="rId10"/>
    <p:sldId id="428" r:id="rId11"/>
    <p:sldId id="439" r:id="rId12"/>
    <p:sldId id="429" r:id="rId13"/>
    <p:sldId id="445" r:id="rId14"/>
    <p:sldId id="446" r:id="rId15"/>
    <p:sldId id="430" r:id="rId16"/>
    <p:sldId id="431" r:id="rId17"/>
    <p:sldId id="432" r:id="rId18"/>
    <p:sldId id="433" r:id="rId19"/>
    <p:sldId id="434" r:id="rId20"/>
    <p:sldId id="435" r:id="rId21"/>
    <p:sldId id="437" r:id="rId22"/>
    <p:sldId id="440" r:id="rId23"/>
    <p:sldId id="442" r:id="rId24"/>
    <p:sldId id="443" r:id="rId25"/>
    <p:sldId id="438" r:id="rId26"/>
    <p:sldId id="4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5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94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9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9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6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3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ТЕСТОВАЯ</a:t>
            </a: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ДОКУМЕНТАЦИЯ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СОЗДАНИЯ МАТРИЦЫ УСТРОЙСТВ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оптимальное количество устройств, необходимых для тестирования;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Убедится, что устройства с различными версиями необходимого оборудования участвуют в тестировании;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Сосредоточить усилия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устройствах, оптимально полно покрывающих требования проекта;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прозрачность тестирования для заказчика.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839763"/>
            <a:ext cx="0" cy="375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01" y="1764658"/>
            <a:ext cx="7668695" cy="4591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ПРИМЕР:МАТРИЦА УСТРОЙСТВ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МАТРИЦА ПРОСЛЕЖИВАЕМОСТИ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Документ, используемый для определения покрытия требований тестовой документацией.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Software Testing Tutorial- A complete Guide for Beginners: Traceability  Matrix or Requirement Traceability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36" y="1762715"/>
            <a:ext cx="91154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МАТРИЦА ПРОСЛЕЖИВАЕМОСТИ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7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МАТРИЦА ПРОСЛЕЖИВАЕМОСТИ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ttp://www.ofnisystems.com/wp-content/uploads/2013/10/Automatic-Requirement-Traceability-Front-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52" y="1423358"/>
            <a:ext cx="6799461" cy="50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3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СОЗДАНИЯ МАТРИЦЫ ПРОСЛ-ТИ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должное покрытие всех функциональных и нефункциональных требований тестами.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63846" y="1696888"/>
            <a:ext cx="0" cy="1131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ТЕСТОВЫЙ НАБОР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вмещающий в себя набор тестов/тестовых случаев/тестовых сценариев.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СОЗДАНИЯ ТЕСТОВОГО НАБОРА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Сгруппировать тестовые случаи по: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Видам тестирования;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Уровням тестирования;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Приоритету;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Облегчить распределение объема тестирования в команде;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Облегчить оценку трудозатрат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63846" y="1696888"/>
            <a:ext cx="0" cy="3341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СЦЕНАРИЙ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описывающий последовательность шагов, которые необходимо выполнить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тестировщику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 целью выявления дефектов в приложении.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771" y="3190463"/>
            <a:ext cx="114282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тестирования, для которых пишут сценарии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Исследовательское 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Role-based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9099" y="4088016"/>
            <a:ext cx="0" cy="1438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КЕЙС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описывающий последовательность шагов и ожидаемый результат. Документ направленный на проверку атомарных требований.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771" y="3224703"/>
            <a:ext cx="117235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тестирования, для которых пишут тест кейсы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Позитивное 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Негативное 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7246" y="4122256"/>
            <a:ext cx="0" cy="1438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ТЕСТОВАЯ ДОКУМЕНТАЦИЯ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документация, создаваемая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тестировщиками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которая помогает в выполнении различного рода активностей в рамках тестирования программного обеспечения.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ЧЕКЛИСТ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перечисляющий идеи для проверки. Документ, который очень поверхностно указывает, что необходимо проверить в приложении, но не указывает, как это сделать.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771" y="3224703"/>
            <a:ext cx="1172350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тестирования, для которых пишут </a:t>
            </a:r>
            <a:r>
              <a:rPr lang="ru-RU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чеклисты</a:t>
            </a:r>
            <a:endParaRPr lang="ru-RU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совместимости;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инсталляции продукта;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Исследовательское тестирование;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прерывания и т.д.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7246" y="4122256"/>
            <a:ext cx="0" cy="2516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ОТЧЕТ ОБ ОШИБКЕ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описывающий проблему, найденную в процессе тестирования в приложении.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ОТЧЕТА ОБ ОШИБКЕ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редоставить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информацию о 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проблеме: </a:t>
            </a:r>
          </a:p>
          <a:p>
            <a:pPr marL="342900"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уведомить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проектную команду и иных заинтересованных лиц о наличии проблемы, описать суть проблемы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Приоритизировать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проблему: </a:t>
            </a:r>
          </a:p>
          <a:p>
            <a:pPr marL="342900"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степень опасности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желаемые сроки её устранения;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Содействовать устранению проблемы: </a:t>
            </a:r>
          </a:p>
          <a:p>
            <a:pPr marL="342900" algn="just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предоставить необходимые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подробности для понимания сути случившегося,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также анализ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причин возникновения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рекомендации по исправлению ситуации.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4062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3996" y="3004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ЖИЗНЕННЫЙ ЦИКЛ БАГА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4780" y="1457708"/>
            <a:ext cx="8148220" cy="52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РЕЗОЛЮЦИИ ОТЧЕТА ОБ ОШИБКЕ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справлен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Невозможно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воспроизвести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reproduce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будет исправлен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Won’t fix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Работает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как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задумано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Designed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Дубликат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Отклонен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Deferred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3275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9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32" y="338584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ОТЧЕТ О РЕЗУЛЬТАТАХ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описывающий результаты проведенного уровня или вида тестирования, который дает ясное понимание о количестве и серьезности найденных ошибок, количестве пройденных успешно и неуспешно тестов, а также о качестве самого приложения.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098" y="338584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НАПИСАНИЯ ОТЧЕТОВ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" y="1330817"/>
            <a:ext cx="10975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Предоставить статистику по количеству проверок и результатам их выполнения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Предоставить статистику по количеству и серьезности найденных дефектов в приложении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Повысить осведомленность команды о качестве текущей версии приложения;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Обратить внимание команды и владельцев бизнеса на области, которые нуждаются в исправлении дефектов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Дать рекомендации относительно выпуска или наоборот задержки выпуска версии в релиз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89098" y="1330817"/>
            <a:ext cx="0" cy="492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6177" y="390075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ПЛАНИРОВАНИЕ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182" y="1529079"/>
            <a:ext cx="4585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план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График тестирования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Матрица устройств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Матрица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прослеживаемости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Тестовый набор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сценарии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кейсы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Чеклист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1962" y="1529079"/>
            <a:ext cx="4617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Отчеты об ошибках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Отчеты о результатах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charter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486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014054" y="631657"/>
            <a:ext cx="2653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ОТЧЕТНОСТЬ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ПЛАН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окумент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описывающий весь объем работ по тестированию, начиная с описания тестируемых объектов,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НАПИСАНИЯ ТЕСТ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ПЛАНА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Продумать стратегию тестирования программного обеспечения;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Описать процесс тестирования на проекте, и как он встраивается в процесс разработки;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информированность каждого члена команды об активностях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команды, распределении обязанностей и зон ответственности;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Скорректировать ожидания заказчика от команды тестирования.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01946" y="1696888"/>
            <a:ext cx="0" cy="342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ГРАФИК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 описывающий последовательность выполнения активностей по тестированию членами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команды, с указанием дат начала выполнения работ и их завершения.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TEST PLAN: What is, How to Create (with Exampl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99" y="2491377"/>
            <a:ext cx="88011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ГРАФИК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4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СОЗДАНИЯ ГРАФИКА ТЕСТ-ИЯ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96888"/>
            <a:ext cx="1105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Согласовать работу команды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информированность каждого члена команды о последовательности задач, а также о сроках их выполнения;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прозрачность процесса тестирования для заказчика;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Обеспечить возможность отслеживания отставаний от плана и влияния добавления дополнительных задач команде.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01946" y="1696888"/>
            <a:ext cx="0" cy="342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МАТРИЦА УСТРОЙСТВ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Документ, используемый на проектах, где разрабатываются мобильные приложения, который описывает конфигурацию устройств, где будет проводиться тестирование.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04F6EE495E644B112D58DFC38BAB9" ma:contentTypeVersion="2" ma:contentTypeDescription="Create a new document." ma:contentTypeScope="" ma:versionID="5f60a6ed7d09f8d580d5f31450da543a">
  <xsd:schema xmlns:xsd="http://www.w3.org/2001/XMLSchema" xmlns:xs="http://www.w3.org/2001/XMLSchema" xmlns:p="http://schemas.microsoft.com/office/2006/metadata/properties" xmlns:ns2="59cfa341-3e59-4baf-87b0-4188bddce36b" targetNamespace="http://schemas.microsoft.com/office/2006/metadata/properties" ma:root="true" ma:fieldsID="a5e745141df0d32a18acb544d9e98276" ns2:_="">
    <xsd:import namespace="59cfa341-3e59-4baf-87b0-4188bddce3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fa341-3e59-4baf-87b0-4188bddce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435110-841D-4888-B324-95091BEDAF1E}"/>
</file>

<file path=customXml/itemProps2.xml><?xml version="1.0" encoding="utf-8"?>
<ds:datastoreItem xmlns:ds="http://schemas.openxmlformats.org/officeDocument/2006/customXml" ds:itemID="{D4137991-7F51-481E-BA1C-524357DA0DD7}"/>
</file>

<file path=customXml/itemProps3.xml><?xml version="1.0" encoding="utf-8"?>
<ds:datastoreItem xmlns:ds="http://schemas.openxmlformats.org/officeDocument/2006/customXml" ds:itemID="{810BE6DE-6A0A-498B-A8D5-AFB896CEF634}"/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739</Words>
  <Application>Microsoft Office PowerPoint</Application>
  <PresentationFormat>Widescreen</PresentationFormat>
  <Paragraphs>147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207</cp:revision>
  <dcterms:created xsi:type="dcterms:W3CDTF">2017-08-15T13:37:41Z</dcterms:created>
  <dcterms:modified xsi:type="dcterms:W3CDTF">2020-11-16T06:13:56Z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0x01010022304F6EE495E644B112D58DFC38BAB9</vt:lpwstr>
  </property>
</Properties>
</file>