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36" r:id="rId3"/>
    <p:sldId id="459" r:id="rId4"/>
    <p:sldId id="426" r:id="rId5"/>
    <p:sldId id="460" r:id="rId6"/>
    <p:sldId id="461" r:id="rId7"/>
    <p:sldId id="462" r:id="rId8"/>
    <p:sldId id="455" r:id="rId9"/>
    <p:sldId id="441" r:id="rId10"/>
    <p:sldId id="348" r:id="rId11"/>
    <p:sldId id="463" r:id="rId12"/>
    <p:sldId id="464" r:id="rId13"/>
    <p:sldId id="465" r:id="rId14"/>
    <p:sldId id="466" r:id="rId15"/>
    <p:sldId id="467" r:id="rId16"/>
    <p:sldId id="468" r:id="rId17"/>
    <p:sldId id="4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9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ТЕСТОВЫЕ </a:t>
            </a:r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СЦЕНАРИИ</a:t>
            </a:r>
            <a:endParaRPr lang="ru-RU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SCENARIOS</a:t>
            </a:r>
            <a:endParaRPr lang="ru-RU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2771" y="2667805"/>
            <a:ext cx="6292702" cy="1466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ACTORS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сценария, роли, под которыми выполняются действия.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538" y="3170397"/>
            <a:ext cx="708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Система не является участником.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 FLOW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оследовательность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шагов или действий, направленных для достижения цели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Это прямой путь, при котором используются значения по умолчанию и выбираются действия, для которых система непосредственно предназначена.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886200" y="293688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просматривает товар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647032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добавляет товар в корзину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000376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картой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435372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карты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570230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подтверждает оплату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6248400" y="1312863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6975" y="2666207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6975" y="4019551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6975" y="5372895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 FLOW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шагов или действий, ведущая к достижению цели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которая подразумевает отклонение от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направления по умолчанию.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6200" y="293688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просматривает товар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647032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добавляет товар в корзину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000376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картой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435372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карты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570230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подтверждает оплату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6248400" y="1312863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6975" y="2666207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6975" y="4019551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6975" y="5372895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09625" y="3000376"/>
            <a:ext cx="2371725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Money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6" idx="1"/>
            <a:endCxn id="14" idx="3"/>
          </p:cNvCxnSpPr>
          <p:nvPr/>
        </p:nvCxnSpPr>
        <p:spPr>
          <a:xfrm flipH="1">
            <a:off x="3181350" y="3509964"/>
            <a:ext cx="7048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2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EXCEPTIONAL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431387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шагов или действий,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препятствует достижению цели и которая подразумевает отклонение от правильной работы приложения.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86200" y="293688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просматривает товар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1647032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добавляет товар в корзину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000376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выбирает оплату картой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435372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карты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5702300"/>
            <a:ext cx="47244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подтверждает оплату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>
            <a:off x="6248400" y="1312863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6975" y="2666207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6975" y="4019551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76975" y="5372895"/>
            <a:ext cx="0" cy="33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00026" y="4353720"/>
            <a:ext cx="2628900" cy="1019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 просроченной карты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  <a:endCxn id="14" idx="3"/>
          </p:cNvCxnSpPr>
          <p:nvPr/>
        </p:nvCxnSpPr>
        <p:spPr>
          <a:xfrm flipH="1">
            <a:off x="2828926" y="4863308"/>
            <a:ext cx="105727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2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375" y="222588"/>
            <a:ext cx="1092517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UC-6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for courses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enters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and views the courses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him to register. Then he selects the courses and registers for them.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Actor: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is logged into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selects “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for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Courses” from the menu.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displays list of courses available for registering.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selects one or more courses he wants to register for.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clicks “Submit”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registers student for the selected courses and displays a confirmation message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Flow: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2a. No courses are available for this student.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— 2a1. System displays message saying no courses are available, and provides the reason &amp; how to rectify if possible.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— 2a2. Student either backs out of this use case, or tries again after rectifying the cause.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 Flow: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5a. Some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 could not be registered.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System displays error message showing which courses were registered, and which courses were not registered along with a reason for each failure.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None of the courses could be registered.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5b1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System displays error message saying none of the courses could be registered, along with a reason for each failure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Run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64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ТЕСТОВЫЙ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СЦЕНАРИЙ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ормально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описанный алгоритм тестирования программы, специально созданный для определения возникновения в программе определённой ситуации, определённых выходных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9907" y="390075"/>
            <a:ext cx="2159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ТЕСТОВЫЙ</a:t>
            </a: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СЛУЧАЙ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1" y="1529079"/>
            <a:ext cx="6029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одно требование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функциональность и внешний вид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Содержит не больше 5-7 шагов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шаг содержит ожидаемый результат.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50605" y="1467293"/>
            <a:ext cx="4029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19507" y="1488558"/>
            <a:ext cx="42423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9955" y="1531003"/>
            <a:ext cx="5642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много требований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Проверяет только функциональность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«Чем больше шагов, тем лучше»;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Ожидаемый результат не прописывается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24353" y="1488558"/>
            <a:ext cx="0" cy="486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60919" y="390075"/>
            <a:ext cx="21595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ТЕСТОВЫЙ</a:t>
            </a:r>
            <a:endParaRPr lang="ru-RU" sz="3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СЦЕНАРИЙ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584"/>
            <a:ext cx="1272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НАПИСАНИЯ ТЕСТОВЫХ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СЦЕНАРИЕВ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273" y="1401612"/>
            <a:ext cx="11057861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Подготовиться к проведению следующих видов тестирования: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118" y="2349992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End-to-end;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testing;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testing.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9098" y="2349992"/>
            <a:ext cx="0" cy="221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26558" y="2338202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82558" y="510363"/>
            <a:ext cx="1857153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товаров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81606" y="248159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2558" y="4763390"/>
            <a:ext cx="1910318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Профайл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покупателя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6558" y="510363"/>
            <a:ext cx="1892595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80619" y="510363"/>
            <a:ext cx="3310270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страницы с товаром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83568" y="2338202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Корзина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1884" y="4784654"/>
            <a:ext cx="2441944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81606" y="4784654"/>
            <a:ext cx="1708297" cy="1095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Форум с отзывами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73901" y="1435395"/>
            <a:ext cx="688459" cy="358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8344" y="1190847"/>
            <a:ext cx="584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5-Point Star 34"/>
          <p:cNvSpPr/>
          <p:nvPr/>
        </p:nvSpPr>
        <p:spPr>
          <a:xfrm>
            <a:off x="106326" y="680485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635754" y="3433356"/>
            <a:ext cx="0" cy="1585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11461898" y="4669391"/>
            <a:ext cx="345558" cy="37745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865" y="1435395"/>
            <a:ext cx="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98651" y="1294953"/>
            <a:ext cx="2573079" cy="133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19153" y="3211033"/>
            <a:ext cx="2495107" cy="180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91144" y="5433237"/>
            <a:ext cx="2380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03358" y="3211033"/>
            <a:ext cx="0" cy="17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17758" y="3029171"/>
            <a:ext cx="24446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7758" y="1190847"/>
            <a:ext cx="1924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203268" y="1329479"/>
            <a:ext cx="756240" cy="368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17758" y="1435395"/>
            <a:ext cx="1615040" cy="1083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292316" y="5310967"/>
            <a:ext cx="1169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344" y="625981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END-TO-END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52" y="4324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3" y="2190131"/>
            <a:ext cx="1540258" cy="15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9" y="4255596"/>
            <a:ext cx="1599552" cy="159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275" y="6380813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ROLE-BASED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66950" y="1042060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62375" y="638175"/>
            <a:ext cx="5405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Заходит 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часть приложения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 новый товар в каталог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Заполняет техническое описание товара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Переводит товар в статус «Новый»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71700" y="2933945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62375" y="2530060"/>
            <a:ext cx="51965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Открывает товар со статусом «Новый»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Выставляет цену товару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 систему скидок на товар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Переводит в статус «Готово»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71700" y="4957421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2375" y="4255596"/>
            <a:ext cx="8006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Открывает приложение и заходит под своим логином/паролем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начальной странице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видит новый товар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Оформляет покупку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 скидку согласно определенной выше системе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Оплачивает товар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Выходит из приложения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949" y="167666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Manager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9" y="380964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Manager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207" y="58668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ТЕСТИРОВАНИЕ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548590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GuideBook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путеводителю)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Tour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Денежное путешествие);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Landmark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достопримечательностям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 Alley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переулкам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Supporting Actor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суфлера);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Lonely Businessman Tour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одного бизнесмена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95450"/>
            <a:ext cx="0" cy="310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АТРИБУТЫ ТЕСТОВОГО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СЦЕНАРИЯ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118" y="1376193"/>
            <a:ext cx="1105786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Краткое название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Summary, Title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сценария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(Description)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Actors);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Предусловия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Precondition);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Основной сценарий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(Basic Flow)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Альтернативный сценарий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(Alternative Flow);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Исключения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(Exceptional Flow)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Статус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(Status)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Приоритет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351" y="1415781"/>
            <a:ext cx="45719" cy="5038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СТАТУСЫ ТЕСТОВЫХ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СЦЕНАРИЕВ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118" y="1649263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пройден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run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Успешно пройден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Неудачно пройденный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Заблокирован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49263"/>
            <a:ext cx="0" cy="2308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304F6EE495E644B112D58DFC38BAB9" ma:contentTypeVersion="2" ma:contentTypeDescription="Create a new document." ma:contentTypeScope="" ma:versionID="5f60a6ed7d09f8d580d5f31450da543a">
  <xsd:schema xmlns:xsd="http://www.w3.org/2001/XMLSchema" xmlns:xs="http://www.w3.org/2001/XMLSchema" xmlns:p="http://schemas.microsoft.com/office/2006/metadata/properties" xmlns:ns2="59cfa341-3e59-4baf-87b0-4188bddce36b" targetNamespace="http://schemas.microsoft.com/office/2006/metadata/properties" ma:root="true" ma:fieldsID="a5e745141df0d32a18acb544d9e98276" ns2:_="">
    <xsd:import namespace="59cfa341-3e59-4baf-87b0-4188bddce3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a341-3e59-4baf-87b0-4188bddce3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E0FE3-4F2C-424B-9061-AE3AF82AB050}"/>
</file>

<file path=customXml/itemProps2.xml><?xml version="1.0" encoding="utf-8"?>
<ds:datastoreItem xmlns:ds="http://schemas.openxmlformats.org/officeDocument/2006/customXml" ds:itemID="{0026DDE9-A1F7-4B19-9B54-AC9D8DC48F69}"/>
</file>

<file path=customXml/itemProps3.xml><?xml version="1.0" encoding="utf-8"?>
<ds:datastoreItem xmlns:ds="http://schemas.openxmlformats.org/officeDocument/2006/customXml" ds:itemID="{00C1FE4C-7DD0-4B2A-A3B7-71206F6A0DFE}"/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755</Words>
  <Application>Microsoft Office PowerPoint</Application>
  <PresentationFormat>Widescreen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231</cp:revision>
  <dcterms:created xsi:type="dcterms:W3CDTF">2017-08-15T13:37:41Z</dcterms:created>
  <dcterms:modified xsi:type="dcterms:W3CDTF">2017-12-11T13:09:06Z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0x01010022304F6EE495E644B112D58DFC38BAB9</vt:lpwstr>
  </property>
</Properties>
</file>