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7" r:id="rId2"/>
    <p:sldId id="268" r:id="rId3"/>
    <p:sldId id="267" r:id="rId4"/>
    <p:sldId id="258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19569723169" initials="9" lastIdx="7" clrIdx="0">
    <p:extLst>
      <p:ext uri="{19B8F6BF-5375-455C-9EA6-DF929625EA0E}">
        <p15:presenceInfo xmlns:p15="http://schemas.microsoft.com/office/powerpoint/2012/main" userId="eee45c9010426a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58F"/>
    <a:srgbClr val="82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2T15:36:28.966" idx="4">
    <p:pos x="10" y="10"/>
    <p:text>rfruyfrvuyegfryugrrvgfvrgfrfvrcrfvceevbdaghdfweudfyewfdweedhgwcdfwfrmwfefgwyrfwrgvrgwhvrwfrdyyfvrhrvwhfvrur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2T15:36:43.885" idx="5">
    <p:pos x="10" y="10"/>
    <p:text>ewrgwfrWTYRUYGRUWFRFYUFR76RDVCDWHYFW6RT36TRRRGHFQEFRUWEFRWEFRRWEFR6UTRIYUYRYETGHADHVBDVNBVFUYGFUYGFHEVDFVNDFVHDFEUYDFHVBADVHGVFUYFDUYEWGDFUYWEEDFVWEDDCAHGVDADDYGDEGDHGDVAHGDVADYEUYDFWEDFWEEFVDHGEWVDW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2T15:37:03.843" idx="6">
    <p:pos x="10" y="10"/>
    <p:text>YUFDUYFWEUDFWEFDWEVDVDFUYWEDFHWFDYUFDVWEGCDFWEDYUGYUWGDVWGHDVUYFDVDHGVHWEFVUYWFDVWGEDHGWCDHGFYDFWCVDVWDHGWCVDWFDYUWFDCDHGCWHGDHW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901072-00DA-49EF-983B-5F05B8AED31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FF0AE3A-9BB6-40EB-847C-DF7943BC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7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1072-00DA-49EF-983B-5F05B8AED31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AE3A-9BB6-40EB-847C-DF7943BC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5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1072-00DA-49EF-983B-5F05B8AED31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AE3A-9BB6-40EB-847C-DF7943BC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1072-00DA-49EF-983B-5F05B8AED31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AE3A-9BB6-40EB-847C-DF7943BC482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6416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1072-00DA-49EF-983B-5F05B8AED31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AE3A-9BB6-40EB-847C-DF7943BC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64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1072-00DA-49EF-983B-5F05B8AED31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AE3A-9BB6-40EB-847C-DF7943BC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1072-00DA-49EF-983B-5F05B8AED31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AE3A-9BB6-40EB-847C-DF7943BC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31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1072-00DA-49EF-983B-5F05B8AED31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AE3A-9BB6-40EB-847C-DF7943BC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75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1072-00DA-49EF-983B-5F05B8AED31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AE3A-9BB6-40EB-847C-DF7943BC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6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1072-00DA-49EF-983B-5F05B8AED31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AE3A-9BB6-40EB-847C-DF7943BC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2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1072-00DA-49EF-983B-5F05B8AED31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AE3A-9BB6-40EB-847C-DF7943BC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2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1072-00DA-49EF-983B-5F05B8AED31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AE3A-9BB6-40EB-847C-DF7943BC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1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1072-00DA-49EF-983B-5F05B8AED31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AE3A-9BB6-40EB-847C-DF7943BC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6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1072-00DA-49EF-983B-5F05B8AED31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AE3A-9BB6-40EB-847C-DF7943BC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2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1072-00DA-49EF-983B-5F05B8AED31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AE3A-9BB6-40EB-847C-DF7943BC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3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1072-00DA-49EF-983B-5F05B8AED31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AE3A-9BB6-40EB-847C-DF7943BC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2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1072-00DA-49EF-983B-5F05B8AED31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AE3A-9BB6-40EB-847C-DF7943BC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5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s://www.peoplemattersglobal.com/article/hr-technology/how-blockchain-impact-human-resource-function-22387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72000"/>
            <a:lum/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01072-00DA-49EF-983B-5F05B8AED31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0AE3A-9BB6-40EB-847C-DF7943BC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53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alori.it/ambiente-usare-blockchain-per-ridurre-limpatto-di-blockchain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3.xml"/><Relationship Id="rId4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B4CF63-D1C7-FA64-9D65-8B0915F6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173" y="943499"/>
            <a:ext cx="9783790" cy="843379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400" b="1" dirty="0">
                <a:solidFill>
                  <a:srgbClr val="82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4C4FE-BDB2-46B6-85B3-22CA1D401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2173" y="2192784"/>
            <a:ext cx="9783792" cy="372171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technology: opportunities &amp; challenges</a:t>
            </a:r>
          </a:p>
        </p:txBody>
      </p:sp>
    </p:spTree>
    <p:extLst>
      <p:ext uri="{BB962C8B-B14F-4D97-AF65-F5344CB8AC3E}">
        <p14:creationId xmlns:p14="http://schemas.microsoft.com/office/powerpoint/2010/main" val="93040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B53A56-0A6B-4BA0-262F-B2E18630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9" y="682907"/>
            <a:ext cx="11087101" cy="874044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technology: 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&amp; challenges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F778A85-1B71-2F99-5FB8-89F03B9C3B50}"/>
              </a:ext>
            </a:extLst>
          </p:cNvPr>
          <p:cNvSpPr txBox="1">
            <a:spLocks/>
          </p:cNvSpPr>
          <p:nvPr/>
        </p:nvSpPr>
        <p:spPr>
          <a:xfrm>
            <a:off x="1104898" y="2625644"/>
            <a:ext cx="8764397" cy="4018224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BLOCKCHAIN TECHNOLOGY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TYPES OF BLOCKCHAIN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BLOCKCHAIN APPLICATIONS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ADVANTAGES AND DISADVANTAGES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BLOCKCHAIN CHALLENGES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CONCLUSION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5CFBE0-1371-192F-D7FB-A43182347201}"/>
              </a:ext>
            </a:extLst>
          </p:cNvPr>
          <p:cNvSpPr txBox="1">
            <a:spLocks/>
          </p:cNvSpPr>
          <p:nvPr/>
        </p:nvSpPr>
        <p:spPr>
          <a:xfrm>
            <a:off x="1104898" y="1886673"/>
            <a:ext cx="5932509" cy="641646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OUTLINE OF THE TALK:</a:t>
            </a:r>
            <a:endParaRPr lang="en-US" sz="2800" b="1" dirty="0">
              <a:solidFill>
                <a:srgbClr val="82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28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EF62-F7D2-C966-73BE-3837DF91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529" y="766117"/>
            <a:ext cx="9576487" cy="1281505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b="1" dirty="0">
                <a:solidFill>
                  <a:srgbClr val="82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r>
              <a:rPr lang="en-US" sz="4800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69A60-7BA3-C9E4-5033-0716866E9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4529" y="2290439"/>
            <a:ext cx="9576487" cy="3508699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disruptive technology due to its secure, immutable, decentralized, and anonymous nature. Blockchain technology has a lot of opportunities to offer in various fields like cryptocurrency, risk management, supply chain management, financial services, identity management, healthcare, cloud computing, the internet of things,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3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5932-68CF-1B60-E66F-3002700BF8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82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BLOCKCHAIN TECHNOLOGY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8173E0-CF86-29DB-2CFA-9F7EA055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2183907"/>
            <a:ext cx="4878392" cy="405496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blockchain is a continuously growing list of records, called BLOCKS, which are linked with each other like a chain.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36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0FC24C-29BD-8FCD-09D9-4A8D0FDF8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5637320"/>
            <a:ext cx="4878391" cy="153878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FE343C-55AC-8DD0-D7F2-E52A9A2AF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0040C7E-CD42-B22E-834D-20E8EDB661F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00806" y="2249485"/>
            <a:ext cx="4646602" cy="3868225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853E8B-2DD1-22FC-A6DA-FED6DB760559}"/>
              </a:ext>
            </a:extLst>
          </p:cNvPr>
          <p:cNvSpPr txBox="1"/>
          <p:nvPr/>
        </p:nvSpPr>
        <p:spPr>
          <a:xfrm>
            <a:off x="6400806" y="6116638"/>
            <a:ext cx="42378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valori.it/ambiente-usare-blockchain-per-ridurre-limpatto-di-blockchain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7541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A89E-379B-6C35-6E68-A7674D0A2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172" y="905522"/>
            <a:ext cx="9564131" cy="816746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US" sz="4400" dirty="0">
                <a:solidFill>
                  <a:srgbClr val="82FFFF"/>
                </a:solidFill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4400" b="1" dirty="0">
                <a:solidFill>
                  <a:srgbClr val="82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CONCLUSION</a:t>
            </a:r>
            <a:r>
              <a:rPr lang="en-US" sz="4400" dirty="0">
                <a:solidFill>
                  <a:srgbClr val="82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D12E1-7742-F3CB-1A07-89852646B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2172" y="2041864"/>
            <a:ext cx="9564131" cy="4136995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/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With its key qualities of decentralization, transparency, and authenticity of data, Blockchain has demonstrated its potential to revolutionize traditional industries other than cryptocurrency also.</a:t>
            </a:r>
            <a:endParaRPr lang="en-US" sz="3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905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160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Calibri</vt:lpstr>
      <vt:lpstr>Times</vt:lpstr>
      <vt:lpstr>Times New Roman</vt:lpstr>
      <vt:lpstr>Tw Cen MT</vt:lpstr>
      <vt:lpstr>Wingdings</vt:lpstr>
      <vt:lpstr>Circuit</vt:lpstr>
      <vt:lpstr> PRESENTATION Title</vt:lpstr>
      <vt:lpstr>Blockchain technology:  opportunities &amp; challenges</vt:lpstr>
      <vt:lpstr>Introduction:</vt:lpstr>
      <vt:lpstr>BLOCKCHAIN TECHNOLOGY</vt:lpstr>
      <vt:lpstr> 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paper:</dc:title>
  <dc:creator>919569723169</dc:creator>
  <cp:lastModifiedBy>Khushnood Bilal</cp:lastModifiedBy>
  <cp:revision>20</cp:revision>
  <dcterms:created xsi:type="dcterms:W3CDTF">2022-10-03T06:15:25Z</dcterms:created>
  <dcterms:modified xsi:type="dcterms:W3CDTF">2023-10-02T03:41:24Z</dcterms:modified>
</cp:coreProperties>
</file>