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1DCC-D9C1-42A7-9150-6E230E42F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035107-565D-4623-9F60-C4CDC7BD1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9FBA4A-77C1-4F9A-B215-E9E44B7BF6D5}"/>
              </a:ext>
            </a:extLst>
          </p:cNvPr>
          <p:cNvSpPr>
            <a:spLocks noGrp="1"/>
          </p:cNvSpPr>
          <p:nvPr>
            <p:ph type="dt" sz="half" idx="10"/>
          </p:nvPr>
        </p:nvSpPr>
        <p:spPr/>
        <p:txBody>
          <a:bodyPr/>
          <a:lstStyle/>
          <a:p>
            <a:fld id="{6D49CB48-B342-4549-90C2-2BF3CDBBD869}" type="datetimeFigureOut">
              <a:rPr lang="en-IN" smtClean="0"/>
              <a:t>31-03-2020</a:t>
            </a:fld>
            <a:endParaRPr lang="en-IN"/>
          </a:p>
        </p:txBody>
      </p:sp>
      <p:sp>
        <p:nvSpPr>
          <p:cNvPr id="5" name="Footer Placeholder 4">
            <a:extLst>
              <a:ext uri="{FF2B5EF4-FFF2-40B4-BE49-F238E27FC236}">
                <a16:creationId xmlns:a16="http://schemas.microsoft.com/office/drawing/2014/main" id="{BA4755CB-E99B-4D2E-A88F-077C43EF59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B6C642-9165-4A65-A453-E098ADB09ABD}"/>
              </a:ext>
            </a:extLst>
          </p:cNvPr>
          <p:cNvSpPr>
            <a:spLocks noGrp="1"/>
          </p:cNvSpPr>
          <p:nvPr>
            <p:ph type="sldNum" sz="quarter" idx="12"/>
          </p:nvPr>
        </p:nvSpPr>
        <p:spPr/>
        <p:txBody>
          <a:bodyPr/>
          <a:lstStyle/>
          <a:p>
            <a:fld id="{F01D656C-84FC-47BC-9C01-60290D2F8E25}" type="slidenum">
              <a:rPr lang="en-IN" smtClean="0"/>
              <a:t>‹#›</a:t>
            </a:fld>
            <a:endParaRPr lang="en-IN"/>
          </a:p>
        </p:txBody>
      </p:sp>
    </p:spTree>
    <p:extLst>
      <p:ext uri="{BB962C8B-B14F-4D97-AF65-F5344CB8AC3E}">
        <p14:creationId xmlns:p14="http://schemas.microsoft.com/office/powerpoint/2010/main" val="84680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C8DF-6F28-411B-AEB0-338764639D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236ADA-F807-4F9D-BB27-6343ADB8D1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E5A8EB-5A40-4266-8147-4EA51835633B}"/>
              </a:ext>
            </a:extLst>
          </p:cNvPr>
          <p:cNvSpPr>
            <a:spLocks noGrp="1"/>
          </p:cNvSpPr>
          <p:nvPr>
            <p:ph type="dt" sz="half" idx="10"/>
          </p:nvPr>
        </p:nvSpPr>
        <p:spPr/>
        <p:txBody>
          <a:bodyPr/>
          <a:lstStyle/>
          <a:p>
            <a:fld id="{6D49CB48-B342-4549-90C2-2BF3CDBBD869}" type="datetimeFigureOut">
              <a:rPr lang="en-IN" smtClean="0"/>
              <a:t>31-03-2020</a:t>
            </a:fld>
            <a:endParaRPr lang="en-IN"/>
          </a:p>
        </p:txBody>
      </p:sp>
      <p:sp>
        <p:nvSpPr>
          <p:cNvPr id="5" name="Footer Placeholder 4">
            <a:extLst>
              <a:ext uri="{FF2B5EF4-FFF2-40B4-BE49-F238E27FC236}">
                <a16:creationId xmlns:a16="http://schemas.microsoft.com/office/drawing/2014/main" id="{EA6127B5-F8B5-4AEA-AF13-18D43D0914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1F54C5-71E5-4DEE-9F6A-C1ACF04969C9}"/>
              </a:ext>
            </a:extLst>
          </p:cNvPr>
          <p:cNvSpPr>
            <a:spLocks noGrp="1"/>
          </p:cNvSpPr>
          <p:nvPr>
            <p:ph type="sldNum" sz="quarter" idx="12"/>
          </p:nvPr>
        </p:nvSpPr>
        <p:spPr/>
        <p:txBody>
          <a:bodyPr/>
          <a:lstStyle/>
          <a:p>
            <a:fld id="{F01D656C-84FC-47BC-9C01-60290D2F8E25}" type="slidenum">
              <a:rPr lang="en-IN" smtClean="0"/>
              <a:t>‹#›</a:t>
            </a:fld>
            <a:endParaRPr lang="en-IN"/>
          </a:p>
        </p:txBody>
      </p:sp>
    </p:spTree>
    <p:extLst>
      <p:ext uri="{BB962C8B-B14F-4D97-AF65-F5344CB8AC3E}">
        <p14:creationId xmlns:p14="http://schemas.microsoft.com/office/powerpoint/2010/main" val="89436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28B723-5A4B-44D3-AB18-BBE0B08F7E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26D914-7A9D-4442-A73F-979936BA3B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2F286B-5718-4560-85F4-AE59E5CB028C}"/>
              </a:ext>
            </a:extLst>
          </p:cNvPr>
          <p:cNvSpPr>
            <a:spLocks noGrp="1"/>
          </p:cNvSpPr>
          <p:nvPr>
            <p:ph type="dt" sz="half" idx="10"/>
          </p:nvPr>
        </p:nvSpPr>
        <p:spPr/>
        <p:txBody>
          <a:bodyPr/>
          <a:lstStyle/>
          <a:p>
            <a:fld id="{6D49CB48-B342-4549-90C2-2BF3CDBBD869}" type="datetimeFigureOut">
              <a:rPr lang="en-IN" smtClean="0"/>
              <a:t>31-03-2020</a:t>
            </a:fld>
            <a:endParaRPr lang="en-IN"/>
          </a:p>
        </p:txBody>
      </p:sp>
      <p:sp>
        <p:nvSpPr>
          <p:cNvPr id="5" name="Footer Placeholder 4">
            <a:extLst>
              <a:ext uri="{FF2B5EF4-FFF2-40B4-BE49-F238E27FC236}">
                <a16:creationId xmlns:a16="http://schemas.microsoft.com/office/drawing/2014/main" id="{51DDBF5C-D9B7-4A15-9E28-8FE39D7BBE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978838-4CA7-4B77-8877-20283162A2A6}"/>
              </a:ext>
            </a:extLst>
          </p:cNvPr>
          <p:cNvSpPr>
            <a:spLocks noGrp="1"/>
          </p:cNvSpPr>
          <p:nvPr>
            <p:ph type="sldNum" sz="quarter" idx="12"/>
          </p:nvPr>
        </p:nvSpPr>
        <p:spPr/>
        <p:txBody>
          <a:bodyPr/>
          <a:lstStyle/>
          <a:p>
            <a:fld id="{F01D656C-84FC-47BC-9C01-60290D2F8E25}" type="slidenum">
              <a:rPr lang="en-IN" smtClean="0"/>
              <a:t>‹#›</a:t>
            </a:fld>
            <a:endParaRPr lang="en-IN"/>
          </a:p>
        </p:txBody>
      </p:sp>
    </p:spTree>
    <p:extLst>
      <p:ext uri="{BB962C8B-B14F-4D97-AF65-F5344CB8AC3E}">
        <p14:creationId xmlns:p14="http://schemas.microsoft.com/office/powerpoint/2010/main" val="2798159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8EE2-D09B-48A7-AFDC-F325516654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D29A02-289C-4748-AA78-B448F81541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89CF9-41BB-459F-8EB7-793791F30037}"/>
              </a:ext>
            </a:extLst>
          </p:cNvPr>
          <p:cNvSpPr>
            <a:spLocks noGrp="1"/>
          </p:cNvSpPr>
          <p:nvPr>
            <p:ph type="dt" sz="half" idx="10"/>
          </p:nvPr>
        </p:nvSpPr>
        <p:spPr/>
        <p:txBody>
          <a:bodyPr/>
          <a:lstStyle/>
          <a:p>
            <a:fld id="{6D49CB48-B342-4549-90C2-2BF3CDBBD869}" type="datetimeFigureOut">
              <a:rPr lang="en-IN" smtClean="0"/>
              <a:t>31-03-2020</a:t>
            </a:fld>
            <a:endParaRPr lang="en-IN"/>
          </a:p>
        </p:txBody>
      </p:sp>
      <p:sp>
        <p:nvSpPr>
          <p:cNvPr id="5" name="Footer Placeholder 4">
            <a:extLst>
              <a:ext uri="{FF2B5EF4-FFF2-40B4-BE49-F238E27FC236}">
                <a16:creationId xmlns:a16="http://schemas.microsoft.com/office/drawing/2014/main" id="{24FEF011-CDAE-4861-90E6-EF97FA1659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63BF9A-6659-4DC3-9FA5-953277EC017A}"/>
              </a:ext>
            </a:extLst>
          </p:cNvPr>
          <p:cNvSpPr>
            <a:spLocks noGrp="1"/>
          </p:cNvSpPr>
          <p:nvPr>
            <p:ph type="sldNum" sz="quarter" idx="12"/>
          </p:nvPr>
        </p:nvSpPr>
        <p:spPr/>
        <p:txBody>
          <a:bodyPr/>
          <a:lstStyle/>
          <a:p>
            <a:fld id="{F01D656C-84FC-47BC-9C01-60290D2F8E25}" type="slidenum">
              <a:rPr lang="en-IN" smtClean="0"/>
              <a:t>‹#›</a:t>
            </a:fld>
            <a:endParaRPr lang="en-IN"/>
          </a:p>
        </p:txBody>
      </p:sp>
    </p:spTree>
    <p:extLst>
      <p:ext uri="{BB962C8B-B14F-4D97-AF65-F5344CB8AC3E}">
        <p14:creationId xmlns:p14="http://schemas.microsoft.com/office/powerpoint/2010/main" val="2550039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3B91-EB16-4082-97C0-9DE665EDE9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FCAA43-C940-4770-A811-4B4F6FBD9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57DCE2-0344-4F09-9A52-A00DA76C38BB}"/>
              </a:ext>
            </a:extLst>
          </p:cNvPr>
          <p:cNvSpPr>
            <a:spLocks noGrp="1"/>
          </p:cNvSpPr>
          <p:nvPr>
            <p:ph type="dt" sz="half" idx="10"/>
          </p:nvPr>
        </p:nvSpPr>
        <p:spPr/>
        <p:txBody>
          <a:bodyPr/>
          <a:lstStyle/>
          <a:p>
            <a:fld id="{6D49CB48-B342-4549-90C2-2BF3CDBBD869}" type="datetimeFigureOut">
              <a:rPr lang="en-IN" smtClean="0"/>
              <a:t>31-03-2020</a:t>
            </a:fld>
            <a:endParaRPr lang="en-IN"/>
          </a:p>
        </p:txBody>
      </p:sp>
      <p:sp>
        <p:nvSpPr>
          <p:cNvPr id="5" name="Footer Placeholder 4">
            <a:extLst>
              <a:ext uri="{FF2B5EF4-FFF2-40B4-BE49-F238E27FC236}">
                <a16:creationId xmlns:a16="http://schemas.microsoft.com/office/drawing/2014/main" id="{6045AF9C-9B7F-404E-AC11-BCBEE7A32D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6A060F-36A9-44AA-BF30-B9F376B89DBF}"/>
              </a:ext>
            </a:extLst>
          </p:cNvPr>
          <p:cNvSpPr>
            <a:spLocks noGrp="1"/>
          </p:cNvSpPr>
          <p:nvPr>
            <p:ph type="sldNum" sz="quarter" idx="12"/>
          </p:nvPr>
        </p:nvSpPr>
        <p:spPr/>
        <p:txBody>
          <a:bodyPr/>
          <a:lstStyle/>
          <a:p>
            <a:fld id="{F01D656C-84FC-47BC-9C01-60290D2F8E25}" type="slidenum">
              <a:rPr lang="en-IN" smtClean="0"/>
              <a:t>‹#›</a:t>
            </a:fld>
            <a:endParaRPr lang="en-IN"/>
          </a:p>
        </p:txBody>
      </p:sp>
    </p:spTree>
    <p:extLst>
      <p:ext uri="{BB962C8B-B14F-4D97-AF65-F5344CB8AC3E}">
        <p14:creationId xmlns:p14="http://schemas.microsoft.com/office/powerpoint/2010/main" val="58326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086C-D9A7-41B7-9194-FD9B6439D4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8DDAD2-7705-4CF3-99AA-55E6891F2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061B56-5C8F-483E-AE29-7A369FA499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2D324B-0D0A-4F87-8AC3-BDDDC849E10C}"/>
              </a:ext>
            </a:extLst>
          </p:cNvPr>
          <p:cNvSpPr>
            <a:spLocks noGrp="1"/>
          </p:cNvSpPr>
          <p:nvPr>
            <p:ph type="dt" sz="half" idx="10"/>
          </p:nvPr>
        </p:nvSpPr>
        <p:spPr/>
        <p:txBody>
          <a:bodyPr/>
          <a:lstStyle/>
          <a:p>
            <a:fld id="{6D49CB48-B342-4549-90C2-2BF3CDBBD869}" type="datetimeFigureOut">
              <a:rPr lang="en-IN" smtClean="0"/>
              <a:t>31-03-2020</a:t>
            </a:fld>
            <a:endParaRPr lang="en-IN"/>
          </a:p>
        </p:txBody>
      </p:sp>
      <p:sp>
        <p:nvSpPr>
          <p:cNvPr id="6" name="Footer Placeholder 5">
            <a:extLst>
              <a:ext uri="{FF2B5EF4-FFF2-40B4-BE49-F238E27FC236}">
                <a16:creationId xmlns:a16="http://schemas.microsoft.com/office/drawing/2014/main" id="{B68139AC-82F1-47AD-A27E-ADFAD033CB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FF46AB-668F-4C24-95CD-653D957503C7}"/>
              </a:ext>
            </a:extLst>
          </p:cNvPr>
          <p:cNvSpPr>
            <a:spLocks noGrp="1"/>
          </p:cNvSpPr>
          <p:nvPr>
            <p:ph type="sldNum" sz="quarter" idx="12"/>
          </p:nvPr>
        </p:nvSpPr>
        <p:spPr/>
        <p:txBody>
          <a:bodyPr/>
          <a:lstStyle/>
          <a:p>
            <a:fld id="{F01D656C-84FC-47BC-9C01-60290D2F8E25}" type="slidenum">
              <a:rPr lang="en-IN" smtClean="0"/>
              <a:t>‹#›</a:t>
            </a:fld>
            <a:endParaRPr lang="en-IN"/>
          </a:p>
        </p:txBody>
      </p:sp>
    </p:spTree>
    <p:extLst>
      <p:ext uri="{BB962C8B-B14F-4D97-AF65-F5344CB8AC3E}">
        <p14:creationId xmlns:p14="http://schemas.microsoft.com/office/powerpoint/2010/main" val="332373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7A2E-C413-4F5D-AEFC-7F6781DB3F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66952C-260C-4131-A136-C11B90D05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903A2F-E5D8-45F9-98F1-CCE3A748C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68FADA-7A9B-459F-B865-F6FC1CA369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7B387B-63FA-4F4F-AF64-B0B73D4B57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9D7F89-4981-49A5-BE90-DA00E1A7E3BC}"/>
              </a:ext>
            </a:extLst>
          </p:cNvPr>
          <p:cNvSpPr>
            <a:spLocks noGrp="1"/>
          </p:cNvSpPr>
          <p:nvPr>
            <p:ph type="dt" sz="half" idx="10"/>
          </p:nvPr>
        </p:nvSpPr>
        <p:spPr/>
        <p:txBody>
          <a:bodyPr/>
          <a:lstStyle/>
          <a:p>
            <a:fld id="{6D49CB48-B342-4549-90C2-2BF3CDBBD869}" type="datetimeFigureOut">
              <a:rPr lang="en-IN" smtClean="0"/>
              <a:t>31-03-2020</a:t>
            </a:fld>
            <a:endParaRPr lang="en-IN"/>
          </a:p>
        </p:txBody>
      </p:sp>
      <p:sp>
        <p:nvSpPr>
          <p:cNvPr id="8" name="Footer Placeholder 7">
            <a:extLst>
              <a:ext uri="{FF2B5EF4-FFF2-40B4-BE49-F238E27FC236}">
                <a16:creationId xmlns:a16="http://schemas.microsoft.com/office/drawing/2014/main" id="{0F760A46-C3D9-4CF2-A4E7-50B42F5077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4864AC-54E2-43E1-AFEC-34DB33B1CB7A}"/>
              </a:ext>
            </a:extLst>
          </p:cNvPr>
          <p:cNvSpPr>
            <a:spLocks noGrp="1"/>
          </p:cNvSpPr>
          <p:nvPr>
            <p:ph type="sldNum" sz="quarter" idx="12"/>
          </p:nvPr>
        </p:nvSpPr>
        <p:spPr/>
        <p:txBody>
          <a:bodyPr/>
          <a:lstStyle/>
          <a:p>
            <a:fld id="{F01D656C-84FC-47BC-9C01-60290D2F8E25}" type="slidenum">
              <a:rPr lang="en-IN" smtClean="0"/>
              <a:t>‹#›</a:t>
            </a:fld>
            <a:endParaRPr lang="en-IN"/>
          </a:p>
        </p:txBody>
      </p:sp>
    </p:spTree>
    <p:extLst>
      <p:ext uri="{BB962C8B-B14F-4D97-AF65-F5344CB8AC3E}">
        <p14:creationId xmlns:p14="http://schemas.microsoft.com/office/powerpoint/2010/main" val="3773246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404F-843E-4D68-9E19-B910C8DF50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1DB17D-21B1-4B14-822B-5A22BA22DD26}"/>
              </a:ext>
            </a:extLst>
          </p:cNvPr>
          <p:cNvSpPr>
            <a:spLocks noGrp="1"/>
          </p:cNvSpPr>
          <p:nvPr>
            <p:ph type="dt" sz="half" idx="10"/>
          </p:nvPr>
        </p:nvSpPr>
        <p:spPr/>
        <p:txBody>
          <a:bodyPr/>
          <a:lstStyle/>
          <a:p>
            <a:fld id="{6D49CB48-B342-4549-90C2-2BF3CDBBD869}" type="datetimeFigureOut">
              <a:rPr lang="en-IN" smtClean="0"/>
              <a:t>31-03-2020</a:t>
            </a:fld>
            <a:endParaRPr lang="en-IN"/>
          </a:p>
        </p:txBody>
      </p:sp>
      <p:sp>
        <p:nvSpPr>
          <p:cNvPr id="4" name="Footer Placeholder 3">
            <a:extLst>
              <a:ext uri="{FF2B5EF4-FFF2-40B4-BE49-F238E27FC236}">
                <a16:creationId xmlns:a16="http://schemas.microsoft.com/office/drawing/2014/main" id="{27E412F9-C3DE-40DB-9575-EBD07CA76F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3882DB-20DC-4EF9-AE43-233849D8A2E1}"/>
              </a:ext>
            </a:extLst>
          </p:cNvPr>
          <p:cNvSpPr>
            <a:spLocks noGrp="1"/>
          </p:cNvSpPr>
          <p:nvPr>
            <p:ph type="sldNum" sz="quarter" idx="12"/>
          </p:nvPr>
        </p:nvSpPr>
        <p:spPr/>
        <p:txBody>
          <a:bodyPr/>
          <a:lstStyle/>
          <a:p>
            <a:fld id="{F01D656C-84FC-47BC-9C01-60290D2F8E25}" type="slidenum">
              <a:rPr lang="en-IN" smtClean="0"/>
              <a:t>‹#›</a:t>
            </a:fld>
            <a:endParaRPr lang="en-IN"/>
          </a:p>
        </p:txBody>
      </p:sp>
    </p:spTree>
    <p:extLst>
      <p:ext uri="{BB962C8B-B14F-4D97-AF65-F5344CB8AC3E}">
        <p14:creationId xmlns:p14="http://schemas.microsoft.com/office/powerpoint/2010/main" val="3621154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F04B2F-D730-4E6C-99D1-B63D4A0531D1}"/>
              </a:ext>
            </a:extLst>
          </p:cNvPr>
          <p:cNvSpPr>
            <a:spLocks noGrp="1"/>
          </p:cNvSpPr>
          <p:nvPr>
            <p:ph type="dt" sz="half" idx="10"/>
          </p:nvPr>
        </p:nvSpPr>
        <p:spPr/>
        <p:txBody>
          <a:bodyPr/>
          <a:lstStyle/>
          <a:p>
            <a:fld id="{6D49CB48-B342-4549-90C2-2BF3CDBBD869}" type="datetimeFigureOut">
              <a:rPr lang="en-IN" smtClean="0"/>
              <a:t>31-03-2020</a:t>
            </a:fld>
            <a:endParaRPr lang="en-IN"/>
          </a:p>
        </p:txBody>
      </p:sp>
      <p:sp>
        <p:nvSpPr>
          <p:cNvPr id="3" name="Footer Placeholder 2">
            <a:extLst>
              <a:ext uri="{FF2B5EF4-FFF2-40B4-BE49-F238E27FC236}">
                <a16:creationId xmlns:a16="http://schemas.microsoft.com/office/drawing/2014/main" id="{06E8822C-CA00-40CE-94BD-7D5D371D30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CEFE82-AFF6-4ABE-8513-A33842E4CC85}"/>
              </a:ext>
            </a:extLst>
          </p:cNvPr>
          <p:cNvSpPr>
            <a:spLocks noGrp="1"/>
          </p:cNvSpPr>
          <p:nvPr>
            <p:ph type="sldNum" sz="quarter" idx="12"/>
          </p:nvPr>
        </p:nvSpPr>
        <p:spPr/>
        <p:txBody>
          <a:bodyPr/>
          <a:lstStyle/>
          <a:p>
            <a:fld id="{F01D656C-84FC-47BC-9C01-60290D2F8E25}" type="slidenum">
              <a:rPr lang="en-IN" smtClean="0"/>
              <a:t>‹#›</a:t>
            </a:fld>
            <a:endParaRPr lang="en-IN"/>
          </a:p>
        </p:txBody>
      </p:sp>
    </p:spTree>
    <p:extLst>
      <p:ext uri="{BB962C8B-B14F-4D97-AF65-F5344CB8AC3E}">
        <p14:creationId xmlns:p14="http://schemas.microsoft.com/office/powerpoint/2010/main" val="211660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FCCD-492B-48DE-83E5-D2B3F0F30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0E74EF-E7A1-4AD7-BAD7-6C91BB38C0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FDEBC2-8A98-4D5F-85D3-7DFB6950F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C16BAD-7684-4572-B7D9-4D8E9958E1C1}"/>
              </a:ext>
            </a:extLst>
          </p:cNvPr>
          <p:cNvSpPr>
            <a:spLocks noGrp="1"/>
          </p:cNvSpPr>
          <p:nvPr>
            <p:ph type="dt" sz="half" idx="10"/>
          </p:nvPr>
        </p:nvSpPr>
        <p:spPr/>
        <p:txBody>
          <a:bodyPr/>
          <a:lstStyle/>
          <a:p>
            <a:fld id="{6D49CB48-B342-4549-90C2-2BF3CDBBD869}" type="datetimeFigureOut">
              <a:rPr lang="en-IN" smtClean="0"/>
              <a:t>31-03-2020</a:t>
            </a:fld>
            <a:endParaRPr lang="en-IN"/>
          </a:p>
        </p:txBody>
      </p:sp>
      <p:sp>
        <p:nvSpPr>
          <p:cNvPr id="6" name="Footer Placeholder 5">
            <a:extLst>
              <a:ext uri="{FF2B5EF4-FFF2-40B4-BE49-F238E27FC236}">
                <a16:creationId xmlns:a16="http://schemas.microsoft.com/office/drawing/2014/main" id="{9A4106A2-F9F6-4A24-9CC6-47862AC31E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666CEB-38F5-47E8-975C-4575949D10FC}"/>
              </a:ext>
            </a:extLst>
          </p:cNvPr>
          <p:cNvSpPr>
            <a:spLocks noGrp="1"/>
          </p:cNvSpPr>
          <p:nvPr>
            <p:ph type="sldNum" sz="quarter" idx="12"/>
          </p:nvPr>
        </p:nvSpPr>
        <p:spPr/>
        <p:txBody>
          <a:bodyPr/>
          <a:lstStyle/>
          <a:p>
            <a:fld id="{F01D656C-84FC-47BC-9C01-60290D2F8E25}" type="slidenum">
              <a:rPr lang="en-IN" smtClean="0"/>
              <a:t>‹#›</a:t>
            </a:fld>
            <a:endParaRPr lang="en-IN"/>
          </a:p>
        </p:txBody>
      </p:sp>
    </p:spTree>
    <p:extLst>
      <p:ext uri="{BB962C8B-B14F-4D97-AF65-F5344CB8AC3E}">
        <p14:creationId xmlns:p14="http://schemas.microsoft.com/office/powerpoint/2010/main" val="235124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9DA7-39FA-4E29-879D-C573D9A549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A73F19-6C3A-46D1-8394-53294707C8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B65802-5A7A-42C5-8586-34F1ED6D6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703009-11FC-41E9-94FC-0F4D16BE97CB}"/>
              </a:ext>
            </a:extLst>
          </p:cNvPr>
          <p:cNvSpPr>
            <a:spLocks noGrp="1"/>
          </p:cNvSpPr>
          <p:nvPr>
            <p:ph type="dt" sz="half" idx="10"/>
          </p:nvPr>
        </p:nvSpPr>
        <p:spPr/>
        <p:txBody>
          <a:bodyPr/>
          <a:lstStyle/>
          <a:p>
            <a:fld id="{6D49CB48-B342-4549-90C2-2BF3CDBBD869}" type="datetimeFigureOut">
              <a:rPr lang="en-IN" smtClean="0"/>
              <a:t>31-03-2020</a:t>
            </a:fld>
            <a:endParaRPr lang="en-IN"/>
          </a:p>
        </p:txBody>
      </p:sp>
      <p:sp>
        <p:nvSpPr>
          <p:cNvPr id="6" name="Footer Placeholder 5">
            <a:extLst>
              <a:ext uri="{FF2B5EF4-FFF2-40B4-BE49-F238E27FC236}">
                <a16:creationId xmlns:a16="http://schemas.microsoft.com/office/drawing/2014/main" id="{EA9BDC61-7502-4679-A5BD-F028A44604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A90616-AA3D-4A28-9C38-475635D14AE3}"/>
              </a:ext>
            </a:extLst>
          </p:cNvPr>
          <p:cNvSpPr>
            <a:spLocks noGrp="1"/>
          </p:cNvSpPr>
          <p:nvPr>
            <p:ph type="sldNum" sz="quarter" idx="12"/>
          </p:nvPr>
        </p:nvSpPr>
        <p:spPr/>
        <p:txBody>
          <a:bodyPr/>
          <a:lstStyle/>
          <a:p>
            <a:fld id="{F01D656C-84FC-47BC-9C01-60290D2F8E25}" type="slidenum">
              <a:rPr lang="en-IN" smtClean="0"/>
              <a:t>‹#›</a:t>
            </a:fld>
            <a:endParaRPr lang="en-IN"/>
          </a:p>
        </p:txBody>
      </p:sp>
    </p:spTree>
    <p:extLst>
      <p:ext uri="{BB962C8B-B14F-4D97-AF65-F5344CB8AC3E}">
        <p14:creationId xmlns:p14="http://schemas.microsoft.com/office/powerpoint/2010/main" val="375139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393311-3009-4ADF-987D-744FF4FD8E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03657B-B68F-45BC-B923-C9AB1D117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814F86-A49D-4A9B-86CE-68B6871E11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9CB48-B342-4549-90C2-2BF3CDBBD869}" type="datetimeFigureOut">
              <a:rPr lang="en-IN" smtClean="0"/>
              <a:t>31-03-2020</a:t>
            </a:fld>
            <a:endParaRPr lang="en-IN"/>
          </a:p>
        </p:txBody>
      </p:sp>
      <p:sp>
        <p:nvSpPr>
          <p:cNvPr id="5" name="Footer Placeholder 4">
            <a:extLst>
              <a:ext uri="{FF2B5EF4-FFF2-40B4-BE49-F238E27FC236}">
                <a16:creationId xmlns:a16="http://schemas.microsoft.com/office/drawing/2014/main" id="{A83F545B-A887-4720-ADE8-C434CA1C7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29055A-DF70-4C2D-B8A5-78857D3CF6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1D656C-84FC-47BC-9C01-60290D2F8E25}" type="slidenum">
              <a:rPr lang="en-IN" smtClean="0"/>
              <a:t>‹#›</a:t>
            </a:fld>
            <a:endParaRPr lang="en-IN"/>
          </a:p>
        </p:txBody>
      </p:sp>
    </p:spTree>
    <p:extLst>
      <p:ext uri="{BB962C8B-B14F-4D97-AF65-F5344CB8AC3E}">
        <p14:creationId xmlns:p14="http://schemas.microsoft.com/office/powerpoint/2010/main" val="1710706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open?id=1mco9yEzT-KH1oPP7h4Gelw3y29fAR6x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C39D-2397-4536-B2A1-2339B8DCF4E8}"/>
              </a:ext>
            </a:extLst>
          </p:cNvPr>
          <p:cNvSpPr>
            <a:spLocks noGrp="1"/>
          </p:cNvSpPr>
          <p:nvPr>
            <p:ph type="ctrTitle"/>
          </p:nvPr>
        </p:nvSpPr>
        <p:spPr/>
        <p:txBody>
          <a:bodyPr/>
          <a:lstStyle/>
          <a:p>
            <a:r>
              <a:rPr lang="en-IN" dirty="0"/>
              <a:t>Voice Assistant(Veronica)</a:t>
            </a:r>
          </a:p>
        </p:txBody>
      </p:sp>
      <p:sp>
        <p:nvSpPr>
          <p:cNvPr id="3" name="Subtitle 2">
            <a:extLst>
              <a:ext uri="{FF2B5EF4-FFF2-40B4-BE49-F238E27FC236}">
                <a16:creationId xmlns:a16="http://schemas.microsoft.com/office/drawing/2014/main" id="{7BACE444-F0D8-416B-9674-9F89229CDD73}"/>
              </a:ext>
            </a:extLst>
          </p:cNvPr>
          <p:cNvSpPr>
            <a:spLocks noGrp="1"/>
          </p:cNvSpPr>
          <p:nvPr>
            <p:ph type="subTitle" idx="1"/>
          </p:nvPr>
        </p:nvSpPr>
        <p:spPr/>
        <p:txBody>
          <a:bodyPr/>
          <a:lstStyle/>
          <a:p>
            <a:r>
              <a:rPr lang="en-IN" dirty="0"/>
              <a:t>By Vikas Chaubey, Nikhil Ingle</a:t>
            </a:r>
          </a:p>
        </p:txBody>
      </p:sp>
    </p:spTree>
    <p:extLst>
      <p:ext uri="{BB962C8B-B14F-4D97-AF65-F5344CB8AC3E}">
        <p14:creationId xmlns:p14="http://schemas.microsoft.com/office/powerpoint/2010/main" val="369571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1729-232B-452F-8E16-83F9B05E463D}"/>
              </a:ext>
            </a:extLst>
          </p:cNvPr>
          <p:cNvSpPr>
            <a:spLocks noGrp="1"/>
          </p:cNvSpPr>
          <p:nvPr>
            <p:ph type="title"/>
          </p:nvPr>
        </p:nvSpPr>
        <p:spPr/>
        <p:txBody>
          <a:bodyPr/>
          <a:lstStyle/>
          <a:p>
            <a:r>
              <a:rPr lang="en-IN" dirty="0"/>
              <a:t>What Voice Assistant (Veronica)</a:t>
            </a:r>
          </a:p>
        </p:txBody>
      </p:sp>
      <p:sp>
        <p:nvSpPr>
          <p:cNvPr id="3" name="Content Placeholder 2">
            <a:extLst>
              <a:ext uri="{FF2B5EF4-FFF2-40B4-BE49-F238E27FC236}">
                <a16:creationId xmlns:a16="http://schemas.microsoft.com/office/drawing/2014/main" id="{2F62CDFC-81F9-4553-93D3-FCC24E23557F}"/>
              </a:ext>
            </a:extLst>
          </p:cNvPr>
          <p:cNvSpPr>
            <a:spLocks noGrp="1"/>
          </p:cNvSpPr>
          <p:nvPr>
            <p:ph idx="1"/>
          </p:nvPr>
        </p:nvSpPr>
        <p:spPr/>
        <p:txBody>
          <a:bodyPr/>
          <a:lstStyle/>
          <a:p>
            <a:r>
              <a:rPr lang="en-IN" dirty="0"/>
              <a:t>A </a:t>
            </a:r>
            <a:r>
              <a:rPr lang="en-IN" b="1" dirty="0"/>
              <a:t>voice assistant</a:t>
            </a:r>
            <a:r>
              <a:rPr lang="en-IN" dirty="0"/>
              <a:t> is a digital </a:t>
            </a:r>
            <a:r>
              <a:rPr lang="en-IN" b="1" dirty="0"/>
              <a:t>assistant</a:t>
            </a:r>
            <a:r>
              <a:rPr lang="en-IN" dirty="0"/>
              <a:t> that uses </a:t>
            </a:r>
            <a:r>
              <a:rPr lang="en-IN" b="1" dirty="0"/>
              <a:t>voice</a:t>
            </a:r>
            <a:r>
              <a:rPr lang="en-IN" dirty="0"/>
              <a:t> recognition, speech synthesis, and </a:t>
            </a:r>
            <a:r>
              <a:rPr lang="en-IN" b="1" dirty="0"/>
              <a:t>natural language processing (NLP) </a:t>
            </a:r>
            <a:r>
              <a:rPr lang="en-IN" dirty="0"/>
              <a:t>to provide a service through a particular application.</a:t>
            </a:r>
          </a:p>
          <a:p>
            <a:r>
              <a:rPr lang="en-IN" dirty="0"/>
              <a:t>In general voice assistants react to voice commands and give the user relevant information about his inquiry. Presently voice assistants are already able to process orders of products, answer questions, perform actions like playing music or start a simple phone call with a friend.</a:t>
            </a:r>
          </a:p>
        </p:txBody>
      </p:sp>
    </p:spTree>
    <p:extLst>
      <p:ext uri="{BB962C8B-B14F-4D97-AF65-F5344CB8AC3E}">
        <p14:creationId xmlns:p14="http://schemas.microsoft.com/office/powerpoint/2010/main" val="144400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F925-AAC4-4F39-AB10-CB8FD2B41042}"/>
              </a:ext>
            </a:extLst>
          </p:cNvPr>
          <p:cNvSpPr>
            <a:spLocks noGrp="1"/>
          </p:cNvSpPr>
          <p:nvPr>
            <p:ph type="title"/>
          </p:nvPr>
        </p:nvSpPr>
        <p:spPr/>
        <p:txBody>
          <a:bodyPr/>
          <a:lstStyle/>
          <a:p>
            <a:r>
              <a:rPr lang="en-IN" dirty="0"/>
              <a:t>How it Works</a:t>
            </a:r>
          </a:p>
        </p:txBody>
      </p:sp>
      <p:sp>
        <p:nvSpPr>
          <p:cNvPr id="3" name="Content Placeholder 2">
            <a:extLst>
              <a:ext uri="{FF2B5EF4-FFF2-40B4-BE49-F238E27FC236}">
                <a16:creationId xmlns:a16="http://schemas.microsoft.com/office/drawing/2014/main" id="{EC2AF67D-90F3-4ADC-BF53-6DD6AA632319}"/>
              </a:ext>
            </a:extLst>
          </p:cNvPr>
          <p:cNvSpPr>
            <a:spLocks noGrp="1"/>
          </p:cNvSpPr>
          <p:nvPr>
            <p:ph idx="1"/>
          </p:nvPr>
        </p:nvSpPr>
        <p:spPr/>
        <p:txBody>
          <a:bodyPr/>
          <a:lstStyle/>
          <a:p>
            <a:r>
              <a:rPr lang="en-IN" dirty="0"/>
              <a:t>The software is the actual core of the artificial intelligence that enables the smart speaker or Smartphone to answer our specific questions and human commands. </a:t>
            </a:r>
          </a:p>
          <a:p>
            <a:r>
              <a:rPr lang="en-IN" dirty="0"/>
              <a:t>Being able to understand and process our questions is the great challenge voice assistants have to master. </a:t>
            </a:r>
          </a:p>
          <a:p>
            <a:r>
              <a:rPr lang="en-IN" dirty="0"/>
              <a:t>Meaning a voice assistant has to be able to learn and make use of languages to be able to pick the right answers to our commands</a:t>
            </a:r>
          </a:p>
        </p:txBody>
      </p:sp>
    </p:spTree>
    <p:extLst>
      <p:ext uri="{BB962C8B-B14F-4D97-AF65-F5344CB8AC3E}">
        <p14:creationId xmlns:p14="http://schemas.microsoft.com/office/powerpoint/2010/main" val="259175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3194-C944-4886-A504-345A34F264C9}"/>
              </a:ext>
            </a:extLst>
          </p:cNvPr>
          <p:cNvSpPr>
            <a:spLocks noGrp="1"/>
          </p:cNvSpPr>
          <p:nvPr>
            <p:ph type="title"/>
          </p:nvPr>
        </p:nvSpPr>
        <p:spPr/>
        <p:txBody>
          <a:bodyPr/>
          <a:lstStyle/>
          <a:p>
            <a:r>
              <a:rPr lang="en-IN" dirty="0"/>
              <a:t>How to Install Veronica in your device</a:t>
            </a:r>
          </a:p>
        </p:txBody>
      </p:sp>
      <p:sp>
        <p:nvSpPr>
          <p:cNvPr id="3" name="Content Placeholder 2">
            <a:extLst>
              <a:ext uri="{FF2B5EF4-FFF2-40B4-BE49-F238E27FC236}">
                <a16:creationId xmlns:a16="http://schemas.microsoft.com/office/drawing/2014/main" id="{E58B5EFA-4B30-40E3-824A-15C81567E18A}"/>
              </a:ext>
            </a:extLst>
          </p:cNvPr>
          <p:cNvSpPr>
            <a:spLocks noGrp="1"/>
          </p:cNvSpPr>
          <p:nvPr>
            <p:ph idx="1"/>
          </p:nvPr>
        </p:nvSpPr>
        <p:spPr/>
        <p:txBody>
          <a:bodyPr/>
          <a:lstStyle/>
          <a:p>
            <a:r>
              <a:rPr lang="en-IN" dirty="0"/>
              <a:t>Step 1 : Veronica is android base app which you need android device you have select apk file from the project file or link below there .</a:t>
            </a:r>
          </a:p>
          <a:p>
            <a:r>
              <a:rPr lang="en-IN" dirty="0"/>
              <a:t>Veronica app link</a:t>
            </a:r>
          </a:p>
          <a:p>
            <a:r>
              <a:rPr lang="en-IN" dirty="0"/>
              <a:t>          or</a:t>
            </a:r>
          </a:p>
          <a:p>
            <a:r>
              <a:rPr lang="en-IN" dirty="0"/>
              <a:t>Project file link</a:t>
            </a:r>
          </a:p>
        </p:txBody>
      </p:sp>
      <p:sp>
        <p:nvSpPr>
          <p:cNvPr id="4" name="Title 1">
            <a:extLst>
              <a:ext uri="{FF2B5EF4-FFF2-40B4-BE49-F238E27FC236}">
                <a16:creationId xmlns:a16="http://schemas.microsoft.com/office/drawing/2014/main" id="{13D0BE4C-8EE8-48FD-9120-660C01F36A65}"/>
              </a:ext>
            </a:extLst>
          </p:cNvPr>
          <p:cNvSpPr txBox="1">
            <a:spLocks/>
          </p:cNvSpPr>
          <p:nvPr/>
        </p:nvSpPr>
        <p:spPr>
          <a:xfrm>
            <a:off x="4228769" y="2782322"/>
            <a:ext cx="5781923" cy="557225"/>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hlinkClick r:id="rId2"/>
              </a:rPr>
              <a:t>https://drive.google.com/open?id=1mco9yEzT-KH1oPP7h4Gelw3y29fAR6xq</a:t>
            </a:r>
            <a:endParaRPr lang="en-IN" dirty="0"/>
          </a:p>
        </p:txBody>
      </p:sp>
      <p:pic>
        <p:nvPicPr>
          <p:cNvPr id="5" name="Picture 4">
            <a:extLst>
              <a:ext uri="{FF2B5EF4-FFF2-40B4-BE49-F238E27FC236}">
                <a16:creationId xmlns:a16="http://schemas.microsoft.com/office/drawing/2014/main" id="{431BA9D7-DE18-4DB3-B6CB-9DDD8AB999E1}"/>
              </a:ext>
            </a:extLst>
          </p:cNvPr>
          <p:cNvPicPr>
            <a:picLocks noChangeAspect="1"/>
          </p:cNvPicPr>
          <p:nvPr/>
        </p:nvPicPr>
        <p:blipFill rotWithShape="1">
          <a:blip r:embed="rId3"/>
          <a:srcRect l="15587" t="62646" r="17304" b="28348"/>
          <a:stretch/>
        </p:blipFill>
        <p:spPr>
          <a:xfrm>
            <a:off x="1105231" y="4296244"/>
            <a:ext cx="8181892" cy="617662"/>
          </a:xfrm>
          <a:prstGeom prst="rect">
            <a:avLst/>
          </a:prstGeom>
        </p:spPr>
      </p:pic>
    </p:spTree>
    <p:extLst>
      <p:ext uri="{BB962C8B-B14F-4D97-AF65-F5344CB8AC3E}">
        <p14:creationId xmlns:p14="http://schemas.microsoft.com/office/powerpoint/2010/main" val="291732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22725-3A70-4CFA-AA88-2CA0ACE57628}"/>
              </a:ext>
            </a:extLst>
          </p:cNvPr>
          <p:cNvSpPr>
            <a:spLocks noGrp="1"/>
          </p:cNvSpPr>
          <p:nvPr>
            <p:ph idx="1"/>
          </p:nvPr>
        </p:nvSpPr>
        <p:spPr>
          <a:xfrm>
            <a:off x="838200" y="294198"/>
            <a:ext cx="10515600" cy="5882765"/>
          </a:xfrm>
        </p:spPr>
        <p:txBody>
          <a:bodyPr/>
          <a:lstStyle/>
          <a:p>
            <a:r>
              <a:rPr lang="en-IN" dirty="0"/>
              <a:t>Step 2 : After Install it you have to allow the permission of you Smartphone like this </a:t>
            </a:r>
          </a:p>
        </p:txBody>
      </p:sp>
      <p:pic>
        <p:nvPicPr>
          <p:cNvPr id="5" name="Picture 4">
            <a:extLst>
              <a:ext uri="{FF2B5EF4-FFF2-40B4-BE49-F238E27FC236}">
                <a16:creationId xmlns:a16="http://schemas.microsoft.com/office/drawing/2014/main" id="{81B0FF4B-9002-44DB-B288-D643DB884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766" y="1251729"/>
            <a:ext cx="2305173" cy="4238045"/>
          </a:xfrm>
          <a:prstGeom prst="rect">
            <a:avLst/>
          </a:prstGeom>
        </p:spPr>
      </p:pic>
      <p:pic>
        <p:nvPicPr>
          <p:cNvPr id="7" name="Picture 6">
            <a:extLst>
              <a:ext uri="{FF2B5EF4-FFF2-40B4-BE49-F238E27FC236}">
                <a16:creationId xmlns:a16="http://schemas.microsoft.com/office/drawing/2014/main" id="{B954C832-D8F6-4194-82A4-513EE873E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049" y="1251729"/>
            <a:ext cx="2670934" cy="4619708"/>
          </a:xfrm>
          <a:prstGeom prst="rect">
            <a:avLst/>
          </a:prstGeom>
        </p:spPr>
      </p:pic>
      <p:cxnSp>
        <p:nvCxnSpPr>
          <p:cNvPr id="9" name="Straight Arrow Connector 8">
            <a:extLst>
              <a:ext uri="{FF2B5EF4-FFF2-40B4-BE49-F238E27FC236}">
                <a16:creationId xmlns:a16="http://schemas.microsoft.com/office/drawing/2014/main" id="{862AB64E-EFFA-4C53-BB1E-34216B6E024C}"/>
              </a:ext>
            </a:extLst>
          </p:cNvPr>
          <p:cNvCxnSpPr/>
          <p:nvPr/>
        </p:nvCxnSpPr>
        <p:spPr>
          <a:xfrm>
            <a:off x="5303520" y="3156668"/>
            <a:ext cx="192421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67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9D3FE9-ADC9-4545-8B38-F55CA90D668B}"/>
              </a:ext>
            </a:extLst>
          </p:cNvPr>
          <p:cNvSpPr>
            <a:spLocks noGrp="1"/>
          </p:cNvSpPr>
          <p:nvPr>
            <p:ph idx="4294967295"/>
          </p:nvPr>
        </p:nvSpPr>
        <p:spPr>
          <a:xfrm>
            <a:off x="508882" y="414200"/>
            <a:ext cx="11354463" cy="897764"/>
          </a:xfrm>
        </p:spPr>
        <p:txBody>
          <a:bodyPr/>
          <a:lstStyle/>
          <a:p>
            <a:r>
              <a:rPr lang="en-IN" dirty="0"/>
              <a:t>Step 3 : Tap the microphone icon for speak. Please wait for few second to response “Hey I’m Veronica How can I help you ” then you have to tap.</a:t>
            </a:r>
          </a:p>
        </p:txBody>
      </p:sp>
      <p:pic>
        <p:nvPicPr>
          <p:cNvPr id="5" name="Picture 4">
            <a:extLst>
              <a:ext uri="{FF2B5EF4-FFF2-40B4-BE49-F238E27FC236}">
                <a16:creationId xmlns:a16="http://schemas.microsoft.com/office/drawing/2014/main" id="{19690279-5263-469B-B339-EC5DEE53D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017" y="1311965"/>
            <a:ext cx="2670934" cy="4993419"/>
          </a:xfrm>
          <a:prstGeom prst="rect">
            <a:avLst/>
          </a:prstGeom>
        </p:spPr>
      </p:pic>
      <p:cxnSp>
        <p:nvCxnSpPr>
          <p:cNvPr id="7" name="Straight Arrow Connector 6">
            <a:extLst>
              <a:ext uri="{FF2B5EF4-FFF2-40B4-BE49-F238E27FC236}">
                <a16:creationId xmlns:a16="http://schemas.microsoft.com/office/drawing/2014/main" id="{4FCAD93A-531E-4A87-BD5C-3B59598312BF}"/>
              </a:ext>
            </a:extLst>
          </p:cNvPr>
          <p:cNvCxnSpPr/>
          <p:nvPr/>
        </p:nvCxnSpPr>
        <p:spPr>
          <a:xfrm>
            <a:off x="5332674" y="3429000"/>
            <a:ext cx="10972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9CFB66C5-E641-434D-8F4D-BA500C46DEA9}"/>
              </a:ext>
            </a:extLst>
          </p:cNvPr>
          <p:cNvSpPr txBox="1">
            <a:spLocks/>
          </p:cNvSpPr>
          <p:nvPr/>
        </p:nvSpPr>
        <p:spPr>
          <a:xfrm>
            <a:off x="7132319" y="2258170"/>
            <a:ext cx="4428877" cy="349061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What is your name</a:t>
            </a:r>
          </a:p>
          <a:p>
            <a:r>
              <a:rPr lang="en-IN" dirty="0"/>
              <a:t>Who made you</a:t>
            </a:r>
          </a:p>
          <a:p>
            <a:r>
              <a:rPr lang="en-IN" dirty="0"/>
              <a:t>tell me a joke</a:t>
            </a:r>
          </a:p>
          <a:p>
            <a:r>
              <a:rPr lang="en-IN" dirty="0"/>
              <a:t>say hi to everyone</a:t>
            </a:r>
          </a:p>
          <a:p>
            <a:r>
              <a:rPr lang="en-IN" dirty="0"/>
              <a:t>What is Time now</a:t>
            </a:r>
            <a:br>
              <a:rPr lang="en-IN" dirty="0"/>
            </a:br>
            <a:br>
              <a:rPr lang="en-IN" dirty="0"/>
            </a:br>
            <a:br>
              <a:rPr lang="en-IN" dirty="0"/>
            </a:br>
            <a:endParaRPr lang="en-IN" dirty="0"/>
          </a:p>
        </p:txBody>
      </p:sp>
      <p:sp>
        <p:nvSpPr>
          <p:cNvPr id="14" name="Content Placeholder 2">
            <a:extLst>
              <a:ext uri="{FF2B5EF4-FFF2-40B4-BE49-F238E27FC236}">
                <a16:creationId xmlns:a16="http://schemas.microsoft.com/office/drawing/2014/main" id="{BCC8F7B0-E843-4DB4-91D8-128AEC47B3BC}"/>
              </a:ext>
            </a:extLst>
          </p:cNvPr>
          <p:cNvSpPr txBox="1">
            <a:spLocks/>
          </p:cNvSpPr>
          <p:nvPr/>
        </p:nvSpPr>
        <p:spPr>
          <a:xfrm>
            <a:off x="6488969" y="1599940"/>
            <a:ext cx="4292999" cy="7218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We have few commands so please say this only upgrading soon. The below down   </a:t>
            </a:r>
          </a:p>
        </p:txBody>
      </p:sp>
    </p:spTree>
    <p:extLst>
      <p:ext uri="{BB962C8B-B14F-4D97-AF65-F5344CB8AC3E}">
        <p14:creationId xmlns:p14="http://schemas.microsoft.com/office/powerpoint/2010/main" val="246041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311</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Voice Assistant(Veronica)</vt:lpstr>
      <vt:lpstr>What Voice Assistant (Veronica)</vt:lpstr>
      <vt:lpstr>How it Works</vt:lpstr>
      <vt:lpstr>How to Install Veronica in your device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Assistant(Veronica)</dc:title>
  <dc:creator>Vikash Chaubey</dc:creator>
  <cp:lastModifiedBy>Vikash Chaubey</cp:lastModifiedBy>
  <cp:revision>6</cp:revision>
  <dcterms:created xsi:type="dcterms:W3CDTF">2020-03-31T10:02:29Z</dcterms:created>
  <dcterms:modified xsi:type="dcterms:W3CDTF">2020-03-31T11:02:50Z</dcterms:modified>
</cp:coreProperties>
</file>