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5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5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2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2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3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9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9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961DA8B-4A88-435A-8140-EE3C7DBF415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3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63A5-D5B1-4679-B5A6-5212FE64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18711"/>
            <a:ext cx="8825658" cy="1348381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Ada Boosting Regression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1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Adaptive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An ensemble machine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is used to classify data by combining multiple weak or base learners (e.g., decision trees) into a strong 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works by weighting the instances in the training dataset based on the accuracy of previous classifications.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9F1EB-1226-4FA5-895F-E759576F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7" y="1968070"/>
            <a:ext cx="9219449" cy="39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Initially,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selects a training subset randomly.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iteratively trains the AdaBoost machine learning model by selecting the training set based on the accurate prediction of the last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assigns the higher weight to wrong classified observations so that in the next iteration these observations will get the high probability for classification.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Also, It assigns the weight to the trained classifier in each iteration according to the accuracy of the classifier. The more accurate classifier will get high weight.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This process iterate until the complete training data fits without any error or until reached to the specified maximum number of estimators.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 classify, perform a "vote" across all of the learning algorithms you built.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Pros</a:t>
            </a: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is easy to implement.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iteratively corrects the mistakes of the weak classifier and improves accuracy by combining weak learners.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You can use many base classifiers with AdaBoost. 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4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Cons</a:t>
            </a: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is sensitive to noise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is highly affected by outliers because it tries to fit each point perfectly.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Require multiple iteration of training</a:t>
            </a:r>
          </a:p>
        </p:txBody>
      </p:sp>
    </p:spTree>
    <p:extLst>
      <p:ext uri="{BB962C8B-B14F-4D97-AF65-F5344CB8AC3E}">
        <p14:creationId xmlns:p14="http://schemas.microsoft.com/office/powerpoint/2010/main" val="214791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1890</TotalTime>
  <Words>256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Century Gothic</vt:lpstr>
      <vt:lpstr>Wingdings 3</vt:lpstr>
      <vt:lpstr>Ion Boardroom</vt:lpstr>
      <vt:lpstr>Ada Boosting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 Regression</dc:title>
  <dc:creator>User</dc:creator>
  <cp:lastModifiedBy>User</cp:lastModifiedBy>
  <cp:revision>4</cp:revision>
  <dcterms:created xsi:type="dcterms:W3CDTF">2024-07-09T16:34:22Z</dcterms:created>
  <dcterms:modified xsi:type="dcterms:W3CDTF">2024-07-11T00:04:38Z</dcterms:modified>
</cp:coreProperties>
</file>