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5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5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2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3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9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63A5-D5B1-4679-B5A6-5212FE64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18711"/>
            <a:ext cx="8825658" cy="134838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Ada Boosting Regression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1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sensitive to noise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highly affected by outliers because it tries to fit each point perfectly.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Require multiple iteration of training</a:t>
            </a:r>
          </a:p>
        </p:txBody>
      </p:sp>
    </p:spTree>
    <p:extLst>
      <p:ext uri="{BB962C8B-B14F-4D97-AF65-F5344CB8AC3E}">
        <p14:creationId xmlns:p14="http://schemas.microsoft.com/office/powerpoint/2010/main" val="2147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An ensemble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used to classify data by combining multiple weak or base learners (e.g., decision trees) into a strong 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works by weighting the instances in the training dataset based on the accuracy of previous classifications.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F1EB-1226-4FA5-895F-E759576F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1968070"/>
            <a:ext cx="9219449" cy="39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Initially,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selects a training subset randomly.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trains the AdaBoost machine learning model by selecting the training set based on the accurate prediction of the last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assigns the higher weight to wrong classified observations so that in the next iteration these observations will get the high probability for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Also, It assigns the weight to the trained classifier in each iteration according to the accuracy of the classifier. The more accurate classifier will get high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This process iterate until the complete training data fits without any error or until reached to the specified maximum number of estimators.</a:t>
            </a:r>
          </a:p>
        </p:txBody>
      </p:sp>
    </p:spTree>
    <p:extLst>
      <p:ext uri="{BB962C8B-B14F-4D97-AF65-F5344CB8AC3E}">
        <p14:creationId xmlns:p14="http://schemas.microsoft.com/office/powerpoint/2010/main" val="26308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sample weights are calculated using the following formula.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 denotes the total number of data points.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D03A-1F65-4A38-A47D-DED5CB43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3423380"/>
            <a:ext cx="6641124" cy="10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9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Formula to determine the "Amount of Say" or "Importance" or "Influence" for this classifier in categorizing the data points: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Total error is just the sum of all misclassified data points' sample weights.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Fotar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example, If we have 2 incorrect output for 10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testdata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Total Error=2/10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8EF18-5BB8-4F81-BA9F-B0C2C5D39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9"/>
          <a:stretch/>
        </p:blipFill>
        <p:spPr>
          <a:xfrm>
            <a:off x="1904413" y="4465644"/>
            <a:ext cx="8383174" cy="8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221543" y="1861516"/>
            <a:ext cx="67208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0 represents a flawless stump, while 1 represents a bad stump.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According to the graph above, when there is no misclassification, there is no error (Total Error = 0), hence the "amount of say (alpha)" will be a huge value.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When the classifier predicts half correctly and half incorrect, the Total Error equals 0.5, and the classifier's significance (amount of say) equals 0.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If all of the samples were improperly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categorised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the error will be quite large (about to 1), and our alpha value will be a negative integer.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A0FD-6C4A-4770-B80B-4561B289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55" y="2287697"/>
            <a:ext cx="3371598" cy="29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After determining the classifier's significance and total error, we must update the weights using the following formula: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6B74F-3BB2-43E7-A0F4-F7B3F5F0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470666"/>
            <a:ext cx="8595361" cy="5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easy to implement.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corrects the mistakes of the weak classifier and improves accuracy by combining weak learners.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You can use many base classifiers with AdaBoost. 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4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8890</TotalTime>
  <Words>456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Century Gothic</vt:lpstr>
      <vt:lpstr>Wingdings 3</vt:lpstr>
      <vt:lpstr>Ion Boardroom</vt:lpstr>
      <vt:lpstr>Ada Boosting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User</dc:creator>
  <cp:lastModifiedBy>User</cp:lastModifiedBy>
  <cp:revision>7</cp:revision>
  <dcterms:created xsi:type="dcterms:W3CDTF">2024-07-09T16:34:22Z</dcterms:created>
  <dcterms:modified xsi:type="dcterms:W3CDTF">2024-07-18T13:15:42Z</dcterms:modified>
</cp:coreProperties>
</file>