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0.7</c:v>
                </c:pt>
                <c:pt idx="1">
                  <c:v>1</c:v>
                </c:pt>
                <c:pt idx="2">
                  <c:v>1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BE07B-4151-411A-A48D-7B840AF9CC49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04D0-FB09-41F4-AF52-3E0A7537A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2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5799-2F53-40AF-B2A2-A6D6CF49B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6426F-8D60-4D34-A8DB-4E50AED70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388A-B005-4A09-840E-D91F599C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C3BD-A7E0-481E-B4FB-7EC87765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E50D-AF5E-4E0D-9767-0B1671BE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38E6-572B-4C79-8B1A-A9798AB2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74B68-39D3-46B0-81B6-65AE7759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A98B-C44C-4925-B636-FE453B0A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5DA6-2622-429C-B6FF-4D39C81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57FA-5858-4339-99E0-9BDBF22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7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6F001-04B8-4B99-9EFD-9D59EC83A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B7B6-AF4A-4BE3-B2F2-38DC536B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9FE-97AD-4E44-8DA3-BCE35E07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6DC5-C1BA-48DD-89A1-78EC444F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16D8-EB93-4BC3-9E3A-A79937C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4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90B7-E368-44D7-8E1F-165C8F45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932E-E2A0-44C2-8023-167D89F1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FF1E-9EFD-41C4-A81F-34578E50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8704-1AA5-4E7D-903F-40B9E0B4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A03C-073B-4102-8EE5-EA932C81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3219-504F-477D-B654-DBFA8251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F70C-BA60-4DA4-A206-4659F272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643F-9BA4-479E-8D3C-A062A7E7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1CBC-7AC7-45EF-8207-8009AF01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C8A5-1C1F-4E97-A47A-D77161A2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2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BC6B-2D98-4D20-870D-309D4C28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A58A-8336-4FA2-AE24-72F9866D2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45D07-91FF-4958-BFDF-DFC08C12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C2CA-C2B4-4FA6-A5FF-251189F5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0BFD1-65C1-4112-8DCD-D2C14869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123A7-1869-4620-AAD8-B100BEC8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9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E50D-24EF-4F7B-887D-0E04ADE0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DA789-78B2-4377-B6B4-F68C39880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9BBA-A5C5-4098-8CCC-AE9A38CD1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C339A-C736-4BBD-860B-3134D2530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837B5-AD68-44E8-97E4-1FF30D58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D9B9-4668-4613-B94D-36D44DC9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DBDAE-862A-4024-8201-B751D41F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F2806-0625-47A7-9EEF-BF214FE1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6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AC8A-7F73-4D39-9512-82232419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ACA9F-A4EA-4111-8FE8-2575DF3C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E8C83-2F2E-47AE-B237-2E424A56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5860-4996-498A-A386-D43A3B73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6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F4190-561E-455B-9F05-C025092E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91676-D98E-4D09-BE19-17633969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8ADE-71BE-43B4-81CB-AF1D5751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3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2079-2A43-451B-992D-052EE560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2F45-0B2B-44BD-93C7-3BC0F6E7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05521-211C-4354-8753-12407FA58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0BB0-362C-4B55-893C-3A2ABD0E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AB6B-FD4A-4D35-8CA2-12A1782E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167C-705E-4419-A44A-E07E602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7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464-5424-41F2-B45C-306801E0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D6004-B71F-46F6-BF0C-1193C4CAC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055C-FE98-439C-9C77-A56989B0E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9AA68-B7BC-4D07-8E95-793DEB4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1BEDF-0269-44CB-BEE5-A8D4A9A3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D9EF2-1EF1-460B-81DE-F6A1D2CB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0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33A59-CD26-46F2-AE23-61113FCC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B6B0C-CA41-4660-B945-CBE1CCFF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38B8-5ADC-4315-ADB3-1A5B4502F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2BD0-17E5-4CD3-8A8A-078C365EACCB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41A9-B951-4F0E-B846-EC73A0464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103B-DB6D-4748-8FCD-09751D50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6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lustering in Machine Learning">
            <a:extLst>
              <a:ext uri="{FF2B5EF4-FFF2-40B4-BE49-F238E27FC236}">
                <a16:creationId xmlns:a16="http://schemas.microsoft.com/office/drawing/2014/main" id="{9040C1BC-1139-44A9-9D4F-C66DF8F2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28738"/>
            <a:ext cx="9753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3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28823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24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70246-F957-4C92-8A18-7658DBEB3C73}"/>
              </a:ext>
            </a:extLst>
          </p:cNvPr>
          <p:cNvSpPr txBox="1"/>
          <p:nvPr/>
        </p:nvSpPr>
        <p:spPr>
          <a:xfrm>
            <a:off x="1435108" y="2826640"/>
            <a:ext cx="932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Machine Learning Clustering Algorithms</a:t>
            </a:r>
            <a:endParaRPr lang="en-IN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8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7602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2024-08-23T23:19:52Z</dcterms:created>
  <dcterms:modified xsi:type="dcterms:W3CDTF">2024-09-05T17:37:51Z</dcterms:modified>
</cp:coreProperties>
</file>