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0.7</c:v>
                </c:pt>
                <c:pt idx="1">
                  <c:v>1</c:v>
                </c:pt>
                <c:pt idx="2">
                  <c:v>1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lustering in Machine Learning">
            <a:extLst>
              <a:ext uri="{FF2B5EF4-FFF2-40B4-BE49-F238E27FC236}">
                <a16:creationId xmlns:a16="http://schemas.microsoft.com/office/drawing/2014/main" id="{9040C1BC-1139-44A9-9D4F-C66DF8F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8738"/>
            <a:ext cx="9753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882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49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2024-08-23T23:19:52Z</dcterms:created>
  <dcterms:modified xsi:type="dcterms:W3CDTF">2024-08-29T05:56:17Z</dcterms:modified>
</cp:coreProperties>
</file>