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1"/>
  </p:notesMasterIdLst>
  <p:sldIdLst>
    <p:sldId id="286" r:id="rId2"/>
    <p:sldId id="282" r:id="rId3"/>
    <p:sldId id="281" r:id="rId4"/>
    <p:sldId id="257" r:id="rId5"/>
    <p:sldId id="258" r:id="rId6"/>
    <p:sldId id="259" r:id="rId7"/>
    <p:sldId id="260" r:id="rId8"/>
    <p:sldId id="262" r:id="rId9"/>
    <p:sldId id="265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7" r:id="rId18"/>
    <p:sldId id="287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76" autoAdjust="0"/>
  </p:normalViewPr>
  <p:slideViewPr>
    <p:cSldViewPr>
      <p:cViewPr>
        <p:scale>
          <a:sx n="77" d="100"/>
          <a:sy n="77" d="100"/>
        </p:scale>
        <p:origin x="-117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3C00-35A0-4068-9E90-0915B48D2D25}" type="datetimeFigureOut">
              <a:rPr lang="en-IN" smtClean="0"/>
              <a:pPr/>
              <a:t>07-02-2020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4841-CD1A-4664-AC67-0F765484B2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2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2743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81400"/>
            <a:ext cx="2466975" cy="184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12192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rgbClr val="FF0000"/>
                </a:solidFill>
                <a:latin typeface="Algerian" pitchFamily="82" charset="0"/>
              </a:rPr>
              <a:t>MICROPROCESSOR-8085 AND ITS WORKING             </a:t>
            </a:r>
            <a:endParaRPr lang="en-US" sz="4400" b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553200" y="60960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533400"/>
            <a:ext cx="89757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8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 0f 8085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752600"/>
            <a:ext cx="3730625" cy="438943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ALU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Timing and Control Unit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Purpose Registers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Status word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Counter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Stack Pointer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 Register and Decoder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029200" y="1524000"/>
            <a:ext cx="3730625" cy="43894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8. Interrupt Control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9.Serial I/O Control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10.Address Bus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11. Data Bus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6936782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001000" cy="5562600"/>
          </a:xfrm>
        </p:spPr>
        <p:txBody>
          <a:bodyPr rtlCol="0"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Registers are of 8-bit &amp; 16-bit size used for different purposes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A- Accumulator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is an special purpose register. All the ALU operations are performed with reference to the contents of Accumulator. 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B,C,D,E,H,L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General purpose registers. These registers can also used for 16-bit operations in pairs. The default                   pairs are BC, DE &amp; HL.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Char char="–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74116"/>
      </p:ext>
    </p:extLst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0" algn="just">
              <a:lnSpc>
                <a:spcPct val="80000"/>
              </a:lnSpc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 – Flag register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register indicates the status of the ALU operation.</a:t>
            </a:r>
          </a:p>
          <a:p>
            <a:pPr lvl="1" algn="just">
              <a:lnSpc>
                <a:spcPct val="8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PC – Program Counter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is a 16-bit register used to address the memory location from where an instruction is going to be executed.</a:t>
            </a:r>
          </a:p>
          <a:p>
            <a:endParaRPr lang="en-US" dirty="0" smtClean="0"/>
          </a:p>
        </p:txBody>
      </p:sp>
      <p:pic>
        <p:nvPicPr>
          <p:cNvPr id="11268" name="Picture 2" descr="C:\Users\MAAZU\Documents\8085\fl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0" y="2688771"/>
            <a:ext cx="6956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457200" y="1371600"/>
            <a:ext cx="83820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8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SP – Stack pointer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- This is a 16-bit register used to address the top of the stack memory  location.</a:t>
            </a:r>
          </a:p>
          <a:p>
            <a:pPr lvl="1" algn="just">
              <a:lnSpc>
                <a:spcPct val="8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Temporary register, W &amp; Z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– These registers are only used by 8085 and are not available for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1592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609600" y="457200"/>
            <a:ext cx="8305800" cy="61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ALU – Arithmetic &amp; Logic Unit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ALU of 8085 performs 8-bit arithmetic &amp; logical operations. The operations are generally performed with Accumulator as one of the operands. The result is saved in accumulator register.</a:t>
            </a:r>
          </a:p>
          <a:p>
            <a:pPr lvl="1">
              <a:lnSpc>
                <a:spcPct val="80000"/>
              </a:lnSpc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Timing &amp; Control Unit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unit works as the brain of the CPU and generates all the timing and control signals to perform all the internal &amp; external operations of the CPU.</a:t>
            </a:r>
          </a:p>
          <a:p>
            <a:pPr lvl="1">
              <a:lnSpc>
                <a:spcPct val="80000"/>
              </a:lnSpc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Instruction Decoder &amp; Machine Cycle Encoder Unit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unit decodes the op-code stored in the Instruction Register (IR) and encodes it for the timing &amp; control unit to perform the execution of the instruction</a:t>
            </a:r>
            <a:r>
              <a:rPr lang="en-US" altLang="en-US" dirty="0"/>
              <a:t>.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33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>
            <a:spLocks noGrp="1" noChangeArrowheads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The 8085 Bus Structure</a:t>
            </a:r>
          </a:p>
        </p:txBody>
      </p:sp>
      <p:sp>
        <p:nvSpPr>
          <p:cNvPr id="14339" name="Text Box 9"/>
          <p:cNvSpPr>
            <a:spLocks noGrp="1" noChangeArrowheads="1"/>
          </p:cNvSpPr>
          <p:nvPr>
            <p:ph sz="quarter" idx="1"/>
          </p:nvPr>
        </p:nvSpPr>
        <p:spPr>
          <a:xfrm>
            <a:off x="1050925" y="1371600"/>
            <a:ext cx="7315200" cy="584200"/>
          </a:xfrm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The 8-bit 8085 CPU (or MPU – Micro Processing Unit) communicates with the other units using a 16-bit address bus, an 8-bit data bus and a control bus</a:t>
            </a:r>
            <a:r>
              <a:rPr lang="en-US" sz="1400" smtClean="0"/>
              <a:t>.</a:t>
            </a:r>
          </a:p>
        </p:txBody>
      </p:sp>
      <p:pic>
        <p:nvPicPr>
          <p:cNvPr id="14340" name="Picture 12" descr="C:\Documents and Settings\leblebic\Desktop\imag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981200"/>
            <a:ext cx="81295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9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781800" cy="585788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cs typeface="Arial" pitchFamily="34" charset="0"/>
              </a:rPr>
              <a:t>MPU Communication and Bus Timing</a:t>
            </a:r>
          </a:p>
        </p:txBody>
      </p:sp>
      <p:pic>
        <p:nvPicPr>
          <p:cNvPr id="16387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873125"/>
            <a:ext cx="7092950" cy="5075238"/>
          </a:xfrm>
          <a:noFill/>
        </p:spPr>
      </p:pic>
    </p:spTree>
    <p:extLst>
      <p:ext uri="{BB962C8B-B14F-4D97-AF65-F5344CB8AC3E}">
        <p14:creationId xmlns:p14="http://schemas.microsoft.com/office/powerpoint/2010/main" val="251099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</a:t>
            </a:r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Vector interrupt</a:t>
            </a:r>
            <a:r>
              <a:rPr lang="en-US" dirty="0"/>
              <a:t> − In this type of interrupt, the interrupt address is known to the processor. </a:t>
            </a:r>
            <a:r>
              <a:rPr lang="en-US" b="1" dirty="0"/>
              <a:t>For example:</a:t>
            </a:r>
            <a:r>
              <a:rPr lang="en-US" dirty="0"/>
              <a:t> RST7.5, RST6.5, RST5.5, TRAP.</a:t>
            </a:r>
          </a:p>
          <a:p>
            <a:r>
              <a:rPr lang="en-US" b="1" dirty="0"/>
              <a:t>Non-Vector interrupt</a:t>
            </a:r>
            <a:r>
              <a:rPr lang="en-US" dirty="0"/>
              <a:t> − In this type of interrupt, the interrupt address is not known to the processor so, the interrupt address needs to be sent externally by the device to perform interrupts. </a:t>
            </a:r>
            <a:r>
              <a:rPr lang="en-US" b="1" dirty="0"/>
              <a:t>For example:</a:t>
            </a:r>
            <a:r>
              <a:rPr lang="en-US" dirty="0"/>
              <a:t> INTR.</a:t>
            </a:r>
          </a:p>
          <a:p>
            <a:r>
              <a:rPr lang="en-US" b="1" dirty="0" err="1"/>
              <a:t>Maskable</a:t>
            </a:r>
            <a:r>
              <a:rPr lang="en-US" b="1" dirty="0"/>
              <a:t> interrupt</a:t>
            </a:r>
            <a:r>
              <a:rPr lang="en-US" dirty="0"/>
              <a:t> − In this type of interrupt, we can disable the interrupt by writing some instructions into the program. </a:t>
            </a:r>
            <a:r>
              <a:rPr lang="en-US" b="1" dirty="0"/>
              <a:t>For example:</a:t>
            </a:r>
            <a:r>
              <a:rPr lang="en-US" dirty="0"/>
              <a:t> RST7.5, RST6.5, RST5.5.</a:t>
            </a:r>
          </a:p>
          <a:p>
            <a:r>
              <a:rPr lang="en-US" b="1" dirty="0"/>
              <a:t>Non-</a:t>
            </a:r>
            <a:r>
              <a:rPr lang="en-US" b="1" dirty="0" err="1"/>
              <a:t>Maskable</a:t>
            </a:r>
            <a:r>
              <a:rPr lang="en-US" b="1" dirty="0"/>
              <a:t> interrupt</a:t>
            </a:r>
            <a:r>
              <a:rPr lang="en-US" dirty="0"/>
              <a:t> − In this type of interrupt, we cannot disable the interrupt by writing some instructions into the program. </a:t>
            </a:r>
            <a:r>
              <a:rPr lang="en-US" b="1" dirty="0"/>
              <a:t>For example:</a:t>
            </a:r>
            <a:r>
              <a:rPr lang="en-US" dirty="0"/>
              <a:t> TRAP.</a:t>
            </a:r>
          </a:p>
          <a:p>
            <a:r>
              <a:rPr lang="en-US" b="1" dirty="0"/>
              <a:t>Software interrupt</a:t>
            </a:r>
            <a:r>
              <a:rPr lang="en-US" dirty="0"/>
              <a:t> − In this type of interrupt, the programmer has to add the instructions into the program to execute the interrupt. There are 8 software interrupts in 8085, i.e. RST0, RST1, RST2, RST3, RST4, RST5, RST6, and RST7.</a:t>
            </a:r>
          </a:p>
          <a:p>
            <a:r>
              <a:rPr lang="en-US" b="1" dirty="0"/>
              <a:t>Hardware interrupt</a:t>
            </a:r>
            <a:r>
              <a:rPr lang="en-US" dirty="0"/>
              <a:t> − There are 5 interrupt pins in 8085 used as hardware interrupts, i.e. TRAP, RST7.5, RST6.5, RST5.5, INTA.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51000"/>
            <a:ext cx="7137400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Pin Configuration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0f 8085</a:t>
            </a:r>
          </a:p>
          <a:p>
            <a:r>
              <a:rPr lang="en-US" dirty="0" smtClean="0"/>
              <a:t>The 8085 Bus Structure</a:t>
            </a:r>
          </a:p>
          <a:p>
            <a:r>
              <a:rPr lang="en-US" dirty="0" smtClean="0"/>
              <a:t>8085 Interrupts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Microprocessor is a Central Processing Unit (CPU) etched on a single chip. A single Integrated Circuit (IC) has all the functional components of a CPU namely Arithmetic Logic Unit (ALU), Control Unit and registers. The 8085 microprocessor is an 8-bit processor that includes on its chip most of the logic circuitry for performing computing tasks and for communicating with peripherals.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bit microprocessor(</a:t>
            </a:r>
            <a:r>
              <a:rPr lang="en-IN" dirty="0"/>
              <a:t>8085 microprocessor can read or write or perform </a:t>
            </a:r>
            <a:r>
              <a:rPr lang="en-IN" dirty="0" smtClean="0"/>
              <a:t>arithmetic </a:t>
            </a:r>
            <a:r>
              <a:rPr lang="en-IN" dirty="0"/>
              <a:t>and logical operations on 8-bit data at time</a:t>
            </a:r>
            <a:r>
              <a:rPr lang="en-US" dirty="0" smtClean="0"/>
              <a:t>)</a:t>
            </a:r>
          </a:p>
          <a:p>
            <a:r>
              <a:rPr lang="en-IN" dirty="0"/>
              <a:t>It has 8 data lines and 16 address lines hence capacity is </a:t>
            </a:r>
            <a:r>
              <a:rPr lang="en-IN" dirty="0" smtClean="0"/>
              <a:t>216 </a:t>
            </a:r>
            <a:r>
              <a:rPr lang="en-IN" dirty="0"/>
              <a:t>= 64 </a:t>
            </a:r>
            <a:r>
              <a:rPr lang="en-IN" dirty="0" err="1"/>
              <a:t>kB</a:t>
            </a:r>
            <a:r>
              <a:rPr lang="en-IN" dirty="0"/>
              <a:t> of memory</a:t>
            </a:r>
            <a:endParaRPr lang="en-US" dirty="0" smtClean="0"/>
          </a:p>
          <a:p>
            <a:r>
              <a:rPr lang="en-IN" dirty="0" smtClean="0"/>
              <a:t>Cock </a:t>
            </a:r>
            <a:r>
              <a:rPr lang="en-IN" dirty="0"/>
              <a:t>frequency is 3 </a:t>
            </a:r>
            <a:r>
              <a:rPr lang="en-IN" dirty="0" smtClean="0"/>
              <a:t>MHz</a:t>
            </a:r>
          </a:p>
          <a:p>
            <a:r>
              <a:rPr lang="en-IN" dirty="0"/>
              <a:t>It requires +5V power </a:t>
            </a:r>
            <a:r>
              <a:rPr lang="en-IN" dirty="0" smtClean="0"/>
              <a:t>supply.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provides 5 hardware interrupt and </a:t>
            </a:r>
            <a:r>
              <a:rPr lang="en-IN"/>
              <a:t>8 </a:t>
            </a:r>
            <a:r>
              <a:rPr lang="en-IN" smtClean="0"/>
              <a:t>so ftware</a:t>
            </a:r>
            <a:r>
              <a:rPr lang="en-IN" dirty="0" smtClean="0"/>
              <a:t> </a:t>
            </a:r>
            <a:r>
              <a:rPr lang="en-IN" dirty="0"/>
              <a:t>interrupts.</a:t>
            </a:r>
          </a:p>
        </p:txBody>
      </p:sp>
    </p:spTree>
    <p:extLst>
      <p:ext uri="{BB962C8B-B14F-4D97-AF65-F5344CB8AC3E}">
        <p14:creationId xmlns:p14="http://schemas.microsoft.com/office/powerpoint/2010/main" val="27247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40 pins classified into </a:t>
            </a:r>
          </a:p>
          <a:p>
            <a:pPr marL="0" indent="0">
              <a:buNone/>
            </a:pPr>
            <a:r>
              <a:rPr lang="en-US" dirty="0" smtClean="0"/>
              <a:t>6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 &amp; status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Externally generated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Serial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 supply &amp; clock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7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</a:t>
            </a:r>
            <a:r>
              <a:rPr lang="en-US" dirty="0" smtClean="0"/>
              <a:t>Configuration 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1) Address Bus </a:t>
            </a:r>
            <a:r>
              <a:rPr lang="en-IN" dirty="0"/>
              <a:t>(A15-A8 and AD7-AD0</a:t>
            </a:r>
            <a:r>
              <a:rPr lang="en-IN" dirty="0" smtClean="0"/>
              <a:t>):</a:t>
            </a:r>
          </a:p>
          <a:p>
            <a:pPr marL="0" indent="0">
              <a:buNone/>
            </a:pPr>
            <a:r>
              <a:rPr lang="en-IN" dirty="0" smtClean="0"/>
              <a:t>	The microprocessor </a:t>
            </a:r>
            <a:r>
              <a:rPr lang="en-IN" dirty="0"/>
              <a:t>8085 has 16 bit </a:t>
            </a:r>
            <a:r>
              <a:rPr lang="en-IN" dirty="0" smtClean="0"/>
              <a:t>address lines </a:t>
            </a:r>
            <a:r>
              <a:rPr lang="en-IN" dirty="0"/>
              <a:t>from A15-A8 and AD7-AD0. These lines are used to transfer 16 bit address of </a:t>
            </a:r>
            <a:r>
              <a:rPr lang="en-IN" dirty="0" smtClean="0"/>
              <a:t>memory </a:t>
            </a:r>
            <a:r>
              <a:rPr lang="en-IN" dirty="0"/>
              <a:t>as well as 8-bit address of I/O ports.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2) Data Bus: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The </a:t>
            </a:r>
            <a:r>
              <a:rPr lang="en-IN" dirty="0"/>
              <a:t>lower 8 lines (AD7-AD0) are often called as multiplexed data lines. 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CONTROL LINES</a:t>
            </a:r>
            <a:endParaRPr lang="en-IN" dirty="0" smtClean="0"/>
          </a:p>
          <a:p>
            <a:r>
              <a:rPr lang="en-IN" dirty="0" smtClean="0"/>
              <a:t>RD </a:t>
            </a:r>
            <a:r>
              <a:rPr lang="en-IN" dirty="0"/>
              <a:t>: Read:  This is active low signal which indicates that the  selected I/O or </a:t>
            </a:r>
            <a:r>
              <a:rPr lang="en-IN" dirty="0" smtClean="0"/>
              <a:t>memory </a:t>
            </a:r>
            <a:r>
              <a:rPr lang="en-IN" dirty="0"/>
              <a:t>device is to be read and also is available on the data bus. </a:t>
            </a:r>
          </a:p>
          <a:p>
            <a:r>
              <a:rPr lang="en-IN" dirty="0" smtClean="0"/>
              <a:t>WR </a:t>
            </a:r>
            <a:r>
              <a:rPr lang="en-IN" dirty="0"/>
              <a:t>: </a:t>
            </a:r>
            <a:r>
              <a:rPr lang="en-IN" dirty="0" smtClean="0"/>
              <a:t>Write: </a:t>
            </a:r>
            <a:r>
              <a:rPr lang="en-IN" dirty="0"/>
              <a:t>This is active low signal which indicates that the data on data bus </a:t>
            </a:r>
            <a:r>
              <a:rPr lang="en-IN" dirty="0" smtClean="0"/>
              <a:t>are </a:t>
            </a:r>
            <a:r>
              <a:rPr lang="en-IN" dirty="0"/>
              <a:t>to be written into a selected memory location</a:t>
            </a:r>
            <a:r>
              <a:rPr lang="en-IN" dirty="0" smtClean="0"/>
              <a:t>.</a:t>
            </a:r>
          </a:p>
          <a:p>
            <a:r>
              <a:rPr lang="en-IN" dirty="0"/>
              <a:t>IO/ M : (Input / Output / Memory): This is used to select either Input / Output </a:t>
            </a:r>
            <a:r>
              <a:rPr lang="en-IN" dirty="0" smtClean="0"/>
              <a:t>devices </a:t>
            </a:r>
            <a:r>
              <a:rPr lang="en-IN" dirty="0"/>
              <a:t>or memory operation. When it is high it indicates an I/O operation </a:t>
            </a:r>
            <a:r>
              <a:rPr lang="en-IN" dirty="0" smtClean="0"/>
              <a:t>and when </a:t>
            </a:r>
            <a:r>
              <a:rPr lang="en-IN" dirty="0"/>
              <a:t>it is low, it indicates a memory operation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/>
              <a:t>STATUS LINES</a:t>
            </a:r>
          </a:p>
          <a:p>
            <a:r>
              <a:rPr lang="en-IN" dirty="0"/>
              <a:t>Status Pins (S1, S0): The microprocessor 8085 has two status pins as S1, S0 which is used to indicate the status of microprocessor or operation which is performed by microprocessor.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8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SPECIAL SIGNAL</a:t>
            </a:r>
          </a:p>
          <a:p>
            <a:r>
              <a:rPr lang="en-IN" dirty="0"/>
              <a:t>ALE (Address Latch Enable):  The ALE signal is used to enable or disable the </a:t>
            </a:r>
            <a:r>
              <a:rPr lang="en-IN" dirty="0" smtClean="0"/>
              <a:t>external </a:t>
            </a:r>
            <a:r>
              <a:rPr lang="en-IN" dirty="0"/>
              <a:t>latch IC (74373/8212). </a:t>
            </a:r>
          </a:p>
          <a:p>
            <a:r>
              <a:rPr lang="en-IN" dirty="0"/>
              <a:t> The external latch IC is used for the </a:t>
            </a:r>
            <a:r>
              <a:rPr lang="en-IN" dirty="0" smtClean="0"/>
              <a:t>de-multiplexing </a:t>
            </a:r>
            <a:r>
              <a:rPr lang="en-IN" dirty="0"/>
              <a:t>of AD7-AD0 lines, i.e., it is </a:t>
            </a:r>
            <a:r>
              <a:rPr lang="en-IN" dirty="0" smtClean="0"/>
              <a:t>used </a:t>
            </a:r>
            <a:r>
              <a:rPr lang="en-IN" dirty="0"/>
              <a:t>to separate the address and data from AD7-AD0 lines.  </a:t>
            </a:r>
          </a:p>
          <a:p>
            <a:r>
              <a:rPr lang="en-IN" dirty="0"/>
              <a:t> If ALE = 1/0 then external latch IC is enabled / disabled respectively.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0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-23223"/>
            <a:ext cx="9078686" cy="665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0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743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PowerPoint Presentation</vt:lpstr>
      <vt:lpstr>Content </vt:lpstr>
      <vt:lpstr>Introduction  </vt:lpstr>
      <vt:lpstr>Features</vt:lpstr>
      <vt:lpstr>Pin Configuration</vt:lpstr>
      <vt:lpstr>Pin Configuration cont… </vt:lpstr>
      <vt:lpstr>PowerPoint Presentation</vt:lpstr>
      <vt:lpstr>PowerPoint Presentation</vt:lpstr>
      <vt:lpstr>PowerPoint Presentation</vt:lpstr>
      <vt:lpstr>PowerPoint Presentation</vt:lpstr>
      <vt:lpstr>Architecture 0f 8085 </vt:lpstr>
      <vt:lpstr>REGISTERS</vt:lpstr>
      <vt:lpstr>PowerPoint Presentation</vt:lpstr>
      <vt:lpstr>PowerPoint Presentation</vt:lpstr>
      <vt:lpstr>PowerPoint Presentation</vt:lpstr>
      <vt:lpstr>The 8085 Bus Structure</vt:lpstr>
      <vt:lpstr>MPU Communication and Bus Timing</vt:lpstr>
      <vt:lpstr>8085 Interrupts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microprocessor</dc:title>
  <dc:creator>sajid</dc:creator>
  <cp:lastModifiedBy>USER</cp:lastModifiedBy>
  <cp:revision>31</cp:revision>
  <dcterms:created xsi:type="dcterms:W3CDTF">2006-08-16T00:00:00Z</dcterms:created>
  <dcterms:modified xsi:type="dcterms:W3CDTF">2020-02-07T06:57:32Z</dcterms:modified>
</cp:coreProperties>
</file>