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7406640" cy="1472184"/>
          </a:xfrm>
        </p:spPr>
        <p:txBody>
          <a:bodyPr/>
          <a:lstStyle/>
          <a:p>
            <a:r>
              <a:rPr lang="en-US" dirty="0" smtClean="0"/>
              <a:t>MICROCONTROLLER-8051AND ITS 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55818"/>
            <a:ext cx="7056582" cy="2438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553200" y="6248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PIN DIAGRAM AND </a:t>
            </a:r>
            <a:r>
              <a:rPr lang="en-US" sz="4400" dirty="0" smtClean="0"/>
              <a:t>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29" y="1447800"/>
            <a:ext cx="3936492" cy="4800600"/>
          </a:xfrm>
        </p:spPr>
      </p:pic>
    </p:spTree>
    <p:extLst>
      <p:ext uri="{BB962C8B-B14F-4D97-AF65-F5344CB8AC3E}">
        <p14:creationId xmlns:p14="http://schemas.microsoft.com/office/powerpoint/2010/main" val="3852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Pins 1 to 8</a:t>
            </a:r>
            <a:r>
              <a:rPr lang="en-US" dirty="0"/>
              <a:t> − These pins are known as Port 1. This port doesn’t serve any other functions. It is internally pulled up, bi-directional I/O port.</a:t>
            </a:r>
          </a:p>
          <a:p>
            <a:r>
              <a:rPr lang="en-US" b="1" dirty="0"/>
              <a:t>Pin 9</a:t>
            </a:r>
            <a:r>
              <a:rPr lang="en-US" dirty="0"/>
              <a:t> − It is a RESET pin, which is used to reset the microcontroller to its initial values.</a:t>
            </a:r>
          </a:p>
          <a:p>
            <a:r>
              <a:rPr lang="en-US" b="1" dirty="0"/>
              <a:t>Pins 10 to 17</a:t>
            </a:r>
            <a:r>
              <a:rPr lang="en-US" dirty="0"/>
              <a:t> − These pins are known as Port 3. This port serves some functions like interrupts, timer input, control signals, serial communication signals </a:t>
            </a:r>
            <a:r>
              <a:rPr lang="en-US" dirty="0" err="1"/>
              <a:t>RxD</a:t>
            </a:r>
            <a:r>
              <a:rPr lang="en-US" dirty="0"/>
              <a:t> and </a:t>
            </a:r>
            <a:r>
              <a:rPr lang="en-US" dirty="0" err="1"/>
              <a:t>TxD</a:t>
            </a:r>
            <a:r>
              <a:rPr lang="en-US" dirty="0"/>
              <a:t>, etc.</a:t>
            </a:r>
          </a:p>
          <a:p>
            <a:r>
              <a:rPr lang="en-US" b="1" dirty="0"/>
              <a:t>Pins 18 &amp; 19</a:t>
            </a:r>
            <a:r>
              <a:rPr lang="en-US" dirty="0"/>
              <a:t> − These pins are used for interfacing an external crystal to get the system clock.</a:t>
            </a:r>
          </a:p>
          <a:p>
            <a:r>
              <a:rPr lang="en-US" b="1" dirty="0"/>
              <a:t>Pin 20</a:t>
            </a:r>
            <a:r>
              <a:rPr lang="en-US" dirty="0"/>
              <a:t> − This pin provides the power supply to the circuit.</a:t>
            </a:r>
          </a:p>
          <a:p>
            <a:r>
              <a:rPr lang="en-US" b="1" dirty="0"/>
              <a:t>Pins 21 to 28</a:t>
            </a:r>
            <a:r>
              <a:rPr lang="en-US" dirty="0"/>
              <a:t> − These pins are known as Port 2. It serves as I/O port. Higher order address bus signals are also multiplexed using this port.</a:t>
            </a:r>
          </a:p>
          <a:p>
            <a:r>
              <a:rPr lang="en-US" b="1" dirty="0"/>
              <a:t>Pin 29</a:t>
            </a:r>
            <a:r>
              <a:rPr lang="en-US" dirty="0"/>
              <a:t> − This is PSEN pin which stands for Program Store Enable. It is used to read a signal from the external program memory.</a:t>
            </a:r>
          </a:p>
          <a:p>
            <a:r>
              <a:rPr lang="en-US" b="1" dirty="0"/>
              <a:t>Pin 30</a:t>
            </a:r>
            <a:r>
              <a:rPr lang="en-US" dirty="0"/>
              <a:t> − This is EA pin which stands for External Access input. It is used to enable/disable the external memory interfacing.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4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000" b="1" dirty="0"/>
              <a:t>Pin 31</a:t>
            </a:r>
            <a:r>
              <a:rPr lang="en-US" sz="2000" dirty="0"/>
              <a:t> − This is ALE pin which stands for Address Latch Enable. It is used to </a:t>
            </a:r>
            <a:r>
              <a:rPr lang="en-US" sz="2000" dirty="0" err="1"/>
              <a:t>demultiplex</a:t>
            </a:r>
            <a:r>
              <a:rPr lang="en-US" sz="2000" dirty="0"/>
              <a:t> the address-data signal of port.</a:t>
            </a:r>
          </a:p>
          <a:p>
            <a:r>
              <a:rPr lang="en-US" sz="2000" b="1" dirty="0"/>
              <a:t>Pins 32 to 39</a:t>
            </a:r>
            <a:r>
              <a:rPr lang="en-US" sz="2000" dirty="0"/>
              <a:t> − These pins are known as Port 0. It serves as I/O port. Lower order address and data bus signals are multiplexed using this port.</a:t>
            </a:r>
          </a:p>
          <a:p>
            <a:r>
              <a:rPr lang="en-US" sz="2000" b="1" dirty="0"/>
              <a:t>Pin 40</a:t>
            </a:r>
            <a:r>
              <a:rPr lang="en-US" sz="2000" dirty="0"/>
              <a:t> − This pin is used to provide power supply to the circuit.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INTERRUPTS OF </a:t>
            </a:r>
            <a:r>
              <a:rPr lang="en-US" sz="4400" dirty="0" smtClean="0"/>
              <a:t>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Interrupts are the events that temporarily suspend the main program, pass the control to the external sources and execute their task. It then passes the control </a:t>
            </a:r>
            <a:r>
              <a:rPr lang="en-US" sz="2000" dirty="0" smtClean="0"/>
              <a:t>to </a:t>
            </a:r>
            <a:r>
              <a:rPr lang="en-US" sz="2000" dirty="0"/>
              <a:t>the main program where it had left off</a:t>
            </a:r>
            <a:r>
              <a:rPr lang="en-US" sz="2000" dirty="0" smtClean="0"/>
              <a:t>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8051 has 5 interrupt signals, i.e. INT0, TFO, INT1, TF1, RI/TI.</a:t>
            </a:r>
          </a:p>
        </p:txBody>
      </p:sp>
    </p:spTree>
    <p:extLst>
      <p:ext uri="{BB962C8B-B14F-4D97-AF65-F5344CB8AC3E}">
        <p14:creationId xmlns:p14="http://schemas.microsoft.com/office/powerpoint/2010/main" val="24702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Light sensing and controlling devices like LED.</a:t>
            </a:r>
          </a:p>
          <a:p>
            <a:r>
              <a:rPr lang="en-US" sz="2400" dirty="0"/>
              <a:t>Temperature sensing and controlling devices like microwave oven, chimneys.</a:t>
            </a:r>
          </a:p>
          <a:p>
            <a:r>
              <a:rPr lang="en-US" sz="2400" dirty="0"/>
              <a:t>Fire detection and safety devices like Fire alarm.</a:t>
            </a:r>
          </a:p>
          <a:p>
            <a:r>
              <a:rPr lang="en-US" sz="2400" dirty="0"/>
              <a:t>Measuring devices like Volt Meter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80634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29545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000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mtClean="0"/>
              <a:t>CONTENT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DIFFERENCE BETWEEN MC AND MP</a:t>
            </a:r>
          </a:p>
          <a:p>
            <a:r>
              <a:rPr lang="en-US" sz="2400" dirty="0" smtClean="0"/>
              <a:t>TYPES OF MICROCONTROLLERS</a:t>
            </a:r>
          </a:p>
          <a:p>
            <a:r>
              <a:rPr lang="en-US" sz="2400" dirty="0" smtClean="0"/>
              <a:t>ARCHITECTURE OF 8051</a:t>
            </a:r>
          </a:p>
          <a:p>
            <a:r>
              <a:rPr lang="en-US" sz="2400" dirty="0" smtClean="0"/>
              <a:t>PIN DIAGRAM AND DETAILS</a:t>
            </a:r>
          </a:p>
          <a:p>
            <a:r>
              <a:rPr lang="en-US" sz="2400" dirty="0" smtClean="0"/>
              <a:t>INTERRUPTS OF 8085</a:t>
            </a:r>
          </a:p>
          <a:p>
            <a:r>
              <a:rPr lang="en-US" sz="2400" dirty="0" smtClean="0"/>
              <a:t>APPLICATON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microcontroller</a:t>
            </a:r>
            <a:r>
              <a:rPr lang="en-US" sz="2000" dirty="0"/>
              <a:t> is a small and low-cost microcomputer, which is designed to perform the specific tasks of embedded systems like displaying microwave’s information, receiving remote signals, etc.</a:t>
            </a:r>
          </a:p>
          <a:p>
            <a:pPr marL="82296" indent="0">
              <a:buNone/>
            </a:pPr>
            <a:r>
              <a:rPr lang="en-US" sz="2000" dirty="0"/>
              <a:t>The general microcontroller consists of the processor, the memory (RAM, ROM, EPROM), Serial ports, peripherals (timers, counters), </a:t>
            </a:r>
            <a:r>
              <a:rPr lang="en-US" sz="2000" dirty="0" smtClean="0"/>
              <a:t>etc.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3657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MP &amp; 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7341415" cy="3572091"/>
          </a:xfrm>
        </p:spPr>
      </p:pic>
    </p:spTree>
    <p:extLst>
      <p:ext uri="{BB962C8B-B14F-4D97-AF65-F5344CB8AC3E}">
        <p14:creationId xmlns:p14="http://schemas.microsoft.com/office/powerpoint/2010/main" val="42715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TYPES OF MICROCONTROLLERS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562088" cy="5334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Microcontrollers are divided into various categories based </a:t>
            </a:r>
            <a:r>
              <a:rPr lang="en-US" sz="2400" dirty="0" smtClean="0"/>
              <a:t>on</a:t>
            </a:r>
          </a:p>
          <a:p>
            <a:r>
              <a:rPr lang="en-US" sz="2400" dirty="0" smtClean="0"/>
              <a:t>Bits</a:t>
            </a:r>
          </a:p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4955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5181600"/>
          </a:xfrm>
        </p:spPr>
        <p:txBody>
          <a:bodyPr>
            <a:noAutofit/>
          </a:bodyPr>
          <a:lstStyle/>
          <a:p>
            <a:r>
              <a:rPr lang="en-US" sz="2400" b="1" dirty="0"/>
              <a:t>8-bit microcontroller</a:t>
            </a:r>
            <a:r>
              <a:rPr lang="en-US" sz="2400" dirty="0"/>
              <a:t> − This type of microcontroller is used to execute arithmetic and logical operations like addition, subtraction, multiplication division, etc. For example, Intel 8031 and 8051 are 8 bits microcontroller.</a:t>
            </a:r>
          </a:p>
          <a:p>
            <a:r>
              <a:rPr lang="en-US" sz="2400" b="1" dirty="0"/>
              <a:t>16-bit microcontroller</a:t>
            </a:r>
            <a:r>
              <a:rPr lang="en-US" sz="2400" dirty="0"/>
              <a:t> − This type of microcontroller is used to perform arithmetic and logical operations where higher accuracy and performance is required. For example, Intel 8096 is a 16-bit microcontroller.</a:t>
            </a:r>
          </a:p>
          <a:p>
            <a:r>
              <a:rPr lang="en-US" sz="2400" b="1" dirty="0"/>
              <a:t>32-bit microcontroller</a:t>
            </a:r>
            <a:r>
              <a:rPr lang="en-US" sz="2400" dirty="0"/>
              <a:t> − This type of microcontroller is generally used in automatically controlled appliances like automatic operational machines, medical appliances,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External memory microcontroller</a:t>
            </a:r>
            <a:r>
              <a:rPr lang="en-US" sz="2400" dirty="0"/>
              <a:t> − This type of microcontroller is designed in such a way that they do not have a program memory on the chip. Hence, it is named as external memory microcontroller. For example: Intel 8031 microcontroller.</a:t>
            </a:r>
          </a:p>
          <a:p>
            <a:r>
              <a:rPr lang="en-US" sz="2400" b="1" dirty="0"/>
              <a:t>Embedded memory microcontroller</a:t>
            </a:r>
            <a:r>
              <a:rPr lang="en-US" sz="2400" dirty="0"/>
              <a:t> − This type of microcontroller is designed in such a way that the microcontroller has all programs and data memory, counters and timers, interrupts, I/O ports are embedded on the chip. For example: Intel 8051 microcontroller.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1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CISC</a:t>
            </a:r>
            <a:r>
              <a:rPr lang="en-US" sz="2400" dirty="0"/>
              <a:t> − CISC stands for complex instruction set computer. It allows the user to insert a single instruction as an alternative to many simple instructions.</a:t>
            </a:r>
          </a:p>
          <a:p>
            <a:r>
              <a:rPr lang="en-US" sz="2400" b="1" dirty="0"/>
              <a:t>RISC</a:t>
            </a:r>
            <a:r>
              <a:rPr lang="en-US" sz="2400" dirty="0"/>
              <a:t> − RISC stands for Reduced Instruction Set Computers. It reduces the operational time by shortening the clock cycle per instruction.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ARCHITECTURE OF </a:t>
            </a:r>
            <a:r>
              <a:rPr lang="en-US" sz="4400" dirty="0" smtClean="0"/>
              <a:t>8051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7459"/>
            <a:ext cx="6096000" cy="4221281"/>
          </a:xfrm>
        </p:spPr>
      </p:pic>
    </p:spTree>
    <p:extLst>
      <p:ext uri="{BB962C8B-B14F-4D97-AF65-F5344CB8AC3E}">
        <p14:creationId xmlns:p14="http://schemas.microsoft.com/office/powerpoint/2010/main" val="4264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</TotalTime>
  <Words>173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MICROCONTROLLER-8051AND ITS WORKING</vt:lpstr>
      <vt:lpstr>CONTENT</vt:lpstr>
      <vt:lpstr>INTRODUCTION</vt:lpstr>
      <vt:lpstr>DIFFERENCE BETWEEN MP &amp; MC</vt:lpstr>
      <vt:lpstr>TYPES OF MICROCONTROLLERS </vt:lpstr>
      <vt:lpstr>Based on Bits</vt:lpstr>
      <vt:lpstr>Based on Memory </vt:lpstr>
      <vt:lpstr>Based on Instruction Set</vt:lpstr>
      <vt:lpstr>ARCHITECTURE OF 8051</vt:lpstr>
      <vt:lpstr>PIN DIAGRAM AND DETAILS</vt:lpstr>
      <vt:lpstr>PowerPoint Presentation</vt:lpstr>
      <vt:lpstr>PowerPoint Presentation</vt:lpstr>
      <vt:lpstr>INTERRUPTS OF 8085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MICROCONTROLLER-8051AND ITS WORKING</dc:title>
  <dc:creator>PARTHA PRATIM DEY</dc:creator>
  <cp:lastModifiedBy>USER</cp:lastModifiedBy>
  <cp:revision>9</cp:revision>
  <dcterms:created xsi:type="dcterms:W3CDTF">2006-08-16T00:00:00Z</dcterms:created>
  <dcterms:modified xsi:type="dcterms:W3CDTF">2020-02-07T07:03:13Z</dcterms:modified>
</cp:coreProperties>
</file>